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4"/>
  </p:sldMasterIdLst>
  <p:notesMasterIdLst>
    <p:notesMasterId r:id="rId9"/>
  </p:notesMasterIdLst>
  <p:handoutMasterIdLst>
    <p:handoutMasterId r:id="rId10"/>
  </p:handoutMasterIdLst>
  <p:sldIdLst>
    <p:sldId id="483" r:id="rId5"/>
    <p:sldId id="484" r:id="rId6"/>
    <p:sldId id="485" r:id="rId7"/>
    <p:sldId id="486" r:id="rId8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189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377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566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754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5943" algn="l" defTabSz="914377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131" algn="l" defTabSz="914377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320" algn="l" defTabSz="914377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509" algn="l" defTabSz="914377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wen Twillman" initials="GT" lastIdx="3" clrIdx="0">
    <p:extLst>
      <p:ext uri="{19B8F6BF-5375-455C-9EA6-DF929625EA0E}">
        <p15:presenceInfo xmlns:p15="http://schemas.microsoft.com/office/powerpoint/2012/main" userId="S-1-5-21-1078081533-813497703-725345543-566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59B25"/>
    <a:srgbClr val="E9F4F5"/>
    <a:srgbClr val="9C9CDF"/>
    <a:srgbClr val="333399"/>
    <a:srgbClr val="7ABA2C"/>
    <a:srgbClr val="002060"/>
    <a:srgbClr val="0370C1"/>
    <a:srgbClr val="FFFFFF"/>
    <a:srgbClr val="FEFEFE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2A988F-99DC-4EEE-9BDC-E6CA06AAD241}" v="9" dt="2026-06-08T16:18:59.7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24" autoAdjust="0"/>
    <p:restoredTop sz="64762" autoAdjust="0"/>
  </p:normalViewPr>
  <p:slideViewPr>
    <p:cSldViewPr>
      <p:cViewPr varScale="1">
        <p:scale>
          <a:sx n="80" d="100"/>
          <a:sy n="80" d="100"/>
        </p:scale>
        <p:origin x="1512" y="19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amygavin\Desktop\revenu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amygavin\Desktop\revenu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037466996989974E-2"/>
          <c:y val="0"/>
          <c:w val="0.96144848287913875"/>
          <c:h val="0.85143884952902005"/>
        </c:manualLayout>
      </c:layout>
      <c:barChart>
        <c:barDir val="col"/>
        <c:grouping val="clustered"/>
        <c:varyColors val="0"/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9996495"/>
        <c:axId val="29998175"/>
      </c:barChart>
      <c:catAx>
        <c:axId val="299964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998175"/>
        <c:crosses val="autoZero"/>
        <c:auto val="1"/>
        <c:lblAlgn val="ctr"/>
        <c:lblOffset val="100"/>
        <c:noMultiLvlLbl val="0"/>
      </c:catAx>
      <c:valAx>
        <c:axId val="29998175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&quot;$&quot;#,##0.00_);[Red]\(&quot;$&quot;#,##0.00\)" sourceLinked="1"/>
        <c:majorTickMark val="none"/>
        <c:minorTickMark val="none"/>
        <c:tickLblPos val="nextTo"/>
        <c:crossAx val="29996495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[Book1]Sheet1 (2)!PivotTable2</c:name>
    <c:fmtId val="-1"/>
  </c:pivotSource>
  <c:chart>
    <c:autoTitleDeleted val="1"/>
    <c:pivotFmts>
      <c:pivotFmt>
        <c:idx val="0"/>
        <c:spPr>
          <a:gradFill>
            <a:gsLst>
              <a:gs pos="0">
                <a:schemeClr val="accent1"/>
              </a:gs>
              <a:gs pos="100000">
                <a:schemeClr val="accent1">
                  <a:lumMod val="84000"/>
                </a:schemeClr>
              </a:gs>
            </a:gsLst>
            <a:lin ang="5400000" scaled="1"/>
          </a:gra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gradFill>
            <a:gsLst>
              <a:gs pos="0">
                <a:schemeClr val="accent1"/>
              </a:gs>
              <a:gs pos="100000">
                <a:schemeClr val="accent1">
                  <a:lumMod val="84000"/>
                </a:schemeClr>
              </a:gs>
            </a:gsLst>
            <a:lin ang="5400000" scaled="1"/>
          </a:gra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gradFill>
            <a:gsLst>
              <a:gs pos="0">
                <a:schemeClr val="accent1"/>
              </a:gs>
              <a:gs pos="100000">
                <a:schemeClr val="accent1">
                  <a:lumMod val="84000"/>
                </a:schemeClr>
              </a:gs>
            </a:gsLst>
            <a:lin ang="5400000" scaled="1"/>
          </a:gra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gradFill>
            <a:gsLst>
              <a:gs pos="0">
                <a:schemeClr val="accent1"/>
              </a:gs>
              <a:gs pos="100000">
                <a:schemeClr val="accent1">
                  <a:lumMod val="84000"/>
                </a:schemeClr>
              </a:gs>
            </a:gsLst>
            <a:lin ang="5400000" scaled="1"/>
          </a:gra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'Sheet1 (2)'!$G$20</c:f>
              <c:strCache>
                <c:ptCount val="1"/>
                <c:pt idx="0">
                  <c:v>Total</c:v>
                </c:pt>
              </c:strCache>
            </c:strRef>
          </c:tx>
          <c:spPr>
            <a:gradFill>
              <a:gsLst>
                <a:gs pos="0">
                  <a:schemeClr val="accent1"/>
                </a:gs>
                <a:gs pos="100000">
                  <a:schemeClr val="accent1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EC646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CB4B-AB4B-9201-208CFFFDF36D}"/>
              </c:ext>
            </c:extLst>
          </c:dPt>
          <c:dPt>
            <c:idx val="1"/>
            <c:invertIfNegative val="0"/>
            <c:bubble3D val="0"/>
            <c:spPr>
              <a:solidFill>
                <a:srgbClr val="9EC646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B4B-AB4B-9201-208CFFFDF36D}"/>
              </c:ext>
            </c:extLst>
          </c:dPt>
          <c:dLbls>
            <c:dLbl>
              <c:idx val="1"/>
              <c:layout>
                <c:manualLayout>
                  <c:x val="-8.1258126612445952E-3"/>
                  <c:y val="0.12808801511097656"/>
                </c:manualLayout>
              </c:layout>
              <c:tx>
                <c:rich>
                  <a:bodyPr/>
                  <a:lstStyle/>
                  <a:p>
                    <a:r>
                      <a:rPr lang="en-US" sz="2800" baseline="0" dirty="0"/>
                      <a:t>10.4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565281691213232"/>
                      <c:h val="0.1009392200471833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CB4B-AB4B-9201-208CFFFDF3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'Sheet1 (2)'!$F$21:$F$23</c:f>
              <c:strCache>
                <c:ptCount val="2"/>
                <c:pt idx="0">
                  <c:v>2005</c:v>
                </c:pt>
                <c:pt idx="1">
                  <c:v>2019</c:v>
                </c:pt>
              </c:strCache>
            </c:strRef>
          </c:cat>
          <c:val>
            <c:numRef>
              <c:f>'Sheet1 (2)'!$G$21:$G$23</c:f>
              <c:numCache>
                <c:formatCode>General</c:formatCode>
                <c:ptCount val="2"/>
                <c:pt idx="0">
                  <c:v>3.5</c:v>
                </c:pt>
                <c:pt idx="1">
                  <c:v>7.2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4B-AB4B-9201-208CFFFDF36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892454720"/>
        <c:axId val="892453408"/>
      </c:barChart>
      <c:catAx>
        <c:axId val="89245472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892453408"/>
        <c:crosses val="autoZero"/>
        <c:auto val="1"/>
        <c:lblAlgn val="ctr"/>
        <c:lblOffset val="100"/>
        <c:noMultiLvlLbl val="0"/>
      </c:catAx>
      <c:valAx>
        <c:axId val="8924534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92454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037466996989974E-2"/>
          <c:y val="0"/>
          <c:w val="0.96144848287913875"/>
          <c:h val="0.85143884952902005"/>
        </c:manualLayout>
      </c:layout>
      <c:barChart>
        <c:barDir val="col"/>
        <c:grouping val="clustered"/>
        <c:varyColors val="0"/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9996495"/>
        <c:axId val="29998175"/>
      </c:barChart>
      <c:catAx>
        <c:axId val="299964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998175"/>
        <c:crosses val="autoZero"/>
        <c:auto val="1"/>
        <c:lblAlgn val="ctr"/>
        <c:lblOffset val="100"/>
        <c:noMultiLvlLbl val="0"/>
      </c:catAx>
      <c:valAx>
        <c:axId val="29998175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&quot;$&quot;#,##0.00_);[Red]\(&quot;$&quot;#,##0.00\)" sourceLinked="1"/>
        <c:majorTickMark val="none"/>
        <c:minorTickMark val="none"/>
        <c:tickLblPos val="nextTo"/>
        <c:crossAx val="29996495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pivotSource>
    <c:name>[Book1]Sheet1 (2)!PivotTable1</c:name>
    <c:fmtId val="-1"/>
  </c:pivotSource>
  <c:chart>
    <c:autoTitleDeleted val="1"/>
    <c:pivotFmts>
      <c:pivotFmt>
        <c:idx val="0"/>
        <c:spPr>
          <a:gradFill>
            <a:gsLst>
              <a:gs pos="0">
                <a:schemeClr val="accent6"/>
              </a:gs>
              <a:gs pos="100000">
                <a:schemeClr val="accent6">
                  <a:lumMod val="84000"/>
                </a:schemeClr>
              </a:gs>
            </a:gsLst>
            <a:lin ang="5400000" scaled="1"/>
          </a:gra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gradFill>
            <a:gsLst>
              <a:gs pos="0">
                <a:schemeClr val="accent6"/>
              </a:gs>
              <a:gs pos="100000">
                <a:schemeClr val="accent6">
                  <a:lumMod val="84000"/>
                </a:schemeClr>
              </a:gs>
            </a:gsLst>
            <a:lin ang="5400000" scaled="1"/>
          </a:gra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gradFill>
            <a:gsLst>
              <a:gs pos="0">
                <a:schemeClr val="accent6"/>
              </a:gs>
              <a:gs pos="100000">
                <a:schemeClr val="accent6">
                  <a:lumMod val="84000"/>
                </a:schemeClr>
              </a:gs>
            </a:gsLst>
            <a:lin ang="5400000" scaled="1"/>
          </a:gra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gradFill>
            <a:gsLst>
              <a:gs pos="0">
                <a:schemeClr val="accent6"/>
              </a:gs>
              <a:gs pos="100000">
                <a:schemeClr val="accent6">
                  <a:lumMod val="84000"/>
                </a:schemeClr>
              </a:gs>
            </a:gsLst>
            <a:lin ang="5400000" scaled="1"/>
          </a:gra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gradFill>
            <a:gsLst>
              <a:gs pos="0">
                <a:schemeClr val="accent6"/>
              </a:gs>
              <a:gs pos="100000">
                <a:schemeClr val="accent6">
                  <a:lumMod val="84000"/>
                </a:schemeClr>
              </a:gs>
            </a:gsLst>
            <a:lin ang="5400000" scaled="1"/>
          </a:gra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gradFill>
            <a:gsLst>
              <a:gs pos="0">
                <a:schemeClr val="accent6"/>
              </a:gs>
              <a:gs pos="100000">
                <a:schemeClr val="accent6">
                  <a:lumMod val="84000"/>
                </a:schemeClr>
              </a:gs>
            </a:gsLst>
            <a:lin ang="5400000" scaled="1"/>
          </a:gra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1.8621261535151729E-2"/>
          <c:y val="0"/>
          <c:w val="0.98137873846484824"/>
          <c:h val="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'Sheet1 (2)'!$G$3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2D88C1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dLbl>
              <c:idx val="1"/>
              <c:layout>
                <c:manualLayout>
                  <c:x val="-5.078525873223199E-3"/>
                  <c:y val="9.881394948582245E-2"/>
                </c:manualLayout>
              </c:layout>
              <c:tx>
                <c:rich>
                  <a:bodyPr/>
                  <a:lstStyle/>
                  <a:p>
                    <a:r>
                      <a:rPr lang="en-US" sz="2800" dirty="0"/>
                      <a:t>9.4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1294966780975706E-2"/>
                      <c:h val="0.1015846994535519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0-B346-441F-B1A0-5ACAC99031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'Sheet1 (2)'!$F$4:$F$6</c:f>
              <c:strCache>
                <c:ptCount val="2"/>
                <c:pt idx="0">
                  <c:v>2005</c:v>
                </c:pt>
                <c:pt idx="1">
                  <c:v>2019</c:v>
                </c:pt>
              </c:strCache>
            </c:strRef>
          </c:cat>
          <c:val>
            <c:numRef>
              <c:f>'Sheet1 (2)'!$G$4:$G$6</c:f>
              <c:numCache>
                <c:formatCode>General</c:formatCode>
                <c:ptCount val="2"/>
                <c:pt idx="0">
                  <c:v>3.76</c:v>
                </c:pt>
                <c:pt idx="1">
                  <c:v>11.2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36-3040-A122-B37BA22EB76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734037976"/>
        <c:axId val="734043224"/>
      </c:barChart>
      <c:catAx>
        <c:axId val="7340379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34043224"/>
        <c:crosses val="autoZero"/>
        <c:auto val="1"/>
        <c:lblAlgn val="ctr"/>
        <c:lblOffset val="100"/>
        <c:noMultiLvlLbl val="0"/>
      </c:catAx>
      <c:valAx>
        <c:axId val="7340432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34037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0.09372</cdr:x>
      <cdr:y>0.80328</cdr:y>
    </cdr:from>
    <cdr:to>
      <cdr:x>0.2156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03089" y="44196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0.04293</cdr:x>
      <cdr:y>0.80328</cdr:y>
    </cdr:from>
    <cdr:to>
      <cdr:x>0.16482</cdr:x>
      <cdr:y>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22089" y="44958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ea typeface="+mn-ea"/>
                <a:cs typeface="Arial" charset="0"/>
              </a:defRPr>
            </a:lvl1pPr>
          </a:lstStyle>
          <a:p>
            <a:pPr>
              <a:defRPr/>
            </a:pPr>
            <a:fld id="{8331F051-5D83-4B99-8677-459C8BE44E8B}" type="datetime1">
              <a:rPr lang="en-US"/>
              <a:pPr>
                <a:defRPr/>
              </a:pPr>
              <a:t>7/17/26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ea typeface="+mn-ea"/>
                <a:cs typeface="Arial" charset="0"/>
              </a:defRPr>
            </a:lvl1pPr>
          </a:lstStyle>
          <a:p>
            <a:pPr>
              <a:defRPr/>
            </a:pPr>
            <a:fld id="{80DF3CBA-4925-4D27-8312-85B4CBF332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itchFamily="34" charset="0"/>
                <a:ea typeface="ＭＳ Ｐゴシック" pitchFamily="-64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pitchFamily="34" charset="0"/>
                <a:ea typeface="ＭＳ Ｐゴシック" pitchFamily="-64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50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itchFamily="34" charset="0"/>
                <a:ea typeface="ＭＳ Ｐゴシック" pitchFamily="-64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smtClean="0">
                <a:ea typeface="ＭＳ Ｐゴシック" charset="-128"/>
                <a:cs typeface="Arial" charset="0"/>
              </a:defRPr>
            </a:lvl1pPr>
          </a:lstStyle>
          <a:p>
            <a:pPr>
              <a:defRPr/>
            </a:pPr>
            <a:fld id="{10B81BAC-79A0-446A-B52D-E148A331918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-64" charset="-128"/>
        <a:cs typeface="ＭＳ Ｐゴシック" charset="-128"/>
      </a:defRPr>
    </a:lvl1pPr>
    <a:lvl2pPr marL="457189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-64" charset="-128"/>
        <a:cs typeface="+mn-cs"/>
      </a:defRPr>
    </a:lvl2pPr>
    <a:lvl3pPr marL="914377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-64" charset="-128"/>
        <a:cs typeface="+mn-cs"/>
      </a:defRPr>
    </a:lvl3pPr>
    <a:lvl4pPr marL="137156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-64" charset="-128"/>
        <a:cs typeface="+mn-cs"/>
      </a:defRPr>
    </a:lvl4pPr>
    <a:lvl5pPr marL="1828754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-64" charset="-128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B81BAC-79A0-446A-B52D-E148A3319186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8399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baseline="0" dirty="0">
              <a:latin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0B81BAC-79A0-446A-B52D-E148A3319186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1149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0B81BAC-79A0-446A-B52D-E148A3319186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47751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B81BAC-79A0-446A-B52D-E148A3319186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498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Arial" pitchFamily="34" charset="0"/>
              </a:defRPr>
            </a:lvl1pPr>
            <a:lvl2pPr marL="457189" indent="0" algn="ctr">
              <a:buNone/>
              <a:defRPr/>
            </a:lvl2pPr>
            <a:lvl3pPr marL="914377" indent="0" algn="ctr">
              <a:buNone/>
              <a:defRPr/>
            </a:lvl3pPr>
            <a:lvl4pPr marL="1371566" indent="0" algn="ctr">
              <a:buNone/>
              <a:defRPr/>
            </a:lvl4pPr>
            <a:lvl5pPr marL="1828754" indent="0" algn="ctr">
              <a:buNone/>
              <a:defRPr/>
            </a:lvl5pPr>
            <a:lvl6pPr marL="2285943" indent="0" algn="ctr">
              <a:buNone/>
              <a:defRPr/>
            </a:lvl6pPr>
            <a:lvl7pPr marL="2743131" indent="0" algn="ctr">
              <a:buNone/>
              <a:defRPr/>
            </a:lvl7pPr>
            <a:lvl8pPr marL="3200320" indent="0" algn="ctr">
              <a:buNone/>
              <a:defRPr/>
            </a:lvl8pPr>
            <a:lvl9pPr marL="3657509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Arial" pitchFamily="34" charset="0"/>
              </a:defRPr>
            </a:lvl1pPr>
            <a:lvl2pPr>
              <a:defRPr>
                <a:latin typeface="Arial" pitchFamily="34" charset="0"/>
              </a:defRPr>
            </a:lvl2pPr>
            <a:lvl3pPr>
              <a:defRPr>
                <a:latin typeface="Arial" pitchFamily="34" charset="0"/>
              </a:defRPr>
            </a:lvl3pPr>
            <a:lvl4pPr>
              <a:defRPr>
                <a:latin typeface="Arial" pitchFamily="34" charset="0"/>
              </a:defRPr>
            </a:lvl4pPr>
            <a:lvl5pPr>
              <a:defRPr>
                <a:latin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Arial" pitchFamily="34" charset="0"/>
              </a:defRPr>
            </a:lvl1pPr>
            <a:lvl2pPr>
              <a:defRPr>
                <a:latin typeface="Arial" pitchFamily="34" charset="0"/>
              </a:defRPr>
            </a:lvl2pPr>
            <a:lvl3pPr>
              <a:defRPr>
                <a:latin typeface="Arial" pitchFamily="34" charset="0"/>
              </a:defRPr>
            </a:lvl3pPr>
            <a:lvl4pPr>
              <a:defRPr>
                <a:latin typeface="Arial" pitchFamily="34" charset="0"/>
              </a:defRPr>
            </a:lvl4pPr>
            <a:lvl5pPr>
              <a:defRPr>
                <a:latin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  <a:lvl2pPr>
              <a:defRPr>
                <a:latin typeface="Arial" pitchFamily="34" charset="0"/>
              </a:defRPr>
            </a:lvl2pPr>
            <a:lvl3pPr>
              <a:defRPr>
                <a:latin typeface="Arial" pitchFamily="34" charset="0"/>
              </a:defRPr>
            </a:lvl3pPr>
            <a:lvl4pPr>
              <a:defRPr>
                <a:latin typeface="Arial" pitchFamily="34" charset="0"/>
              </a:defRPr>
            </a:lvl4pPr>
            <a:lvl5pPr>
              <a:defRPr>
                <a:latin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latin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Arial" pitchFamily="34" charset="0"/>
              </a:defRPr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itchFamily="34" charset="0"/>
              </a:defRPr>
            </a:lvl1pPr>
            <a:lvl2pPr>
              <a:defRPr sz="2400">
                <a:latin typeface="Arial" pitchFamily="34" charset="0"/>
              </a:defRPr>
            </a:lvl2pPr>
            <a:lvl3pPr>
              <a:defRPr sz="2000">
                <a:latin typeface="Arial" pitchFamily="34" charset="0"/>
              </a:defRPr>
            </a:lvl3pPr>
            <a:lvl4pPr>
              <a:defRPr sz="1800">
                <a:latin typeface="Arial" pitchFamily="34" charset="0"/>
              </a:defRPr>
            </a:lvl4pPr>
            <a:lvl5pPr>
              <a:defRPr sz="1800">
                <a:latin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itchFamily="34" charset="0"/>
              </a:defRPr>
            </a:lvl1pPr>
            <a:lvl2pPr>
              <a:defRPr sz="2400">
                <a:latin typeface="Arial" pitchFamily="34" charset="0"/>
              </a:defRPr>
            </a:lvl2pPr>
            <a:lvl3pPr>
              <a:defRPr sz="2000">
                <a:latin typeface="Arial" pitchFamily="34" charset="0"/>
              </a:defRPr>
            </a:lvl3pPr>
            <a:lvl4pPr>
              <a:defRPr sz="1800">
                <a:latin typeface="Arial" pitchFamily="34" charset="0"/>
              </a:defRPr>
            </a:lvl4pPr>
            <a:lvl5pPr>
              <a:defRPr sz="1800">
                <a:latin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itchFamily="34" charset="0"/>
              </a:defRPr>
            </a:lvl1pPr>
            <a:lvl2pPr>
              <a:defRPr sz="2000">
                <a:latin typeface="Arial" pitchFamily="34" charset="0"/>
              </a:defRPr>
            </a:lvl2pPr>
            <a:lvl3pPr>
              <a:defRPr sz="1800">
                <a:latin typeface="Arial" pitchFamily="34" charset="0"/>
              </a:defRPr>
            </a:lvl3pPr>
            <a:lvl4pPr>
              <a:defRPr sz="1600">
                <a:latin typeface="Arial" pitchFamily="34" charset="0"/>
              </a:defRPr>
            </a:lvl4pPr>
            <a:lvl5pPr>
              <a:defRPr sz="1600">
                <a:latin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itchFamily="34" charset="0"/>
              </a:defRPr>
            </a:lvl1pPr>
            <a:lvl2pPr>
              <a:defRPr sz="2000">
                <a:latin typeface="Arial" pitchFamily="34" charset="0"/>
              </a:defRPr>
            </a:lvl2pPr>
            <a:lvl3pPr>
              <a:defRPr sz="1800">
                <a:latin typeface="Arial" pitchFamily="34" charset="0"/>
              </a:defRPr>
            </a:lvl3pPr>
            <a:lvl4pPr>
              <a:defRPr sz="1600">
                <a:latin typeface="Arial" pitchFamily="34" charset="0"/>
              </a:defRPr>
            </a:lvl4pPr>
            <a:lvl5pPr>
              <a:defRPr sz="1600">
                <a:latin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Georgia" panose="02040502050405020303" pitchFamily="18" charset="0"/>
              </a:defRPr>
            </a:lvl1pPr>
            <a:lvl2pPr>
              <a:defRPr sz="2800">
                <a:latin typeface="Georgia" panose="02040502050405020303" pitchFamily="18" charset="0"/>
              </a:defRPr>
            </a:lvl2pPr>
            <a:lvl3pPr>
              <a:defRPr sz="2400">
                <a:latin typeface="Georgia" panose="02040502050405020303" pitchFamily="18" charset="0"/>
              </a:defRPr>
            </a:lvl3pPr>
            <a:lvl4pPr>
              <a:defRPr sz="2000">
                <a:latin typeface="Georgia" panose="02040502050405020303" pitchFamily="18" charset="0"/>
              </a:defRPr>
            </a:lvl4pPr>
            <a:lvl5pPr>
              <a:defRPr sz="2000">
                <a:latin typeface="Georgia" panose="02040502050405020303" pitchFamily="18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+mn-lt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rial" pitchFamily="34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ASN PPT TEMPLATE no logo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 descr="asn copy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8000"/>
          </a:blip>
          <a:srcRect/>
          <a:stretch>
            <a:fillRect/>
          </a:stretch>
        </p:blipFill>
        <p:spPr bwMode="auto">
          <a:xfrm>
            <a:off x="173569" y="76200"/>
            <a:ext cx="1147233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64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64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64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64" charset="-128"/>
          <a:cs typeface="ＭＳ Ｐゴシック" charset="-128"/>
        </a:defRPr>
      </a:lvl5pPr>
      <a:lvl6pPr marL="457189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64" charset="-128"/>
        </a:defRPr>
      </a:lvl6pPr>
      <a:lvl7pPr marL="914377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64" charset="-128"/>
        </a:defRPr>
      </a:lvl7pPr>
      <a:lvl8pPr marL="1371566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64" charset="-128"/>
        </a:defRPr>
      </a:lvl8pPr>
      <a:lvl9pPr marL="1828754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64" charset="-128"/>
        </a:defRPr>
      </a:lvl9pPr>
    </p:titleStyle>
    <p:bodyStyle>
      <a:lvl1pPr marL="342891" indent="-342891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charset="-128"/>
        </a:defRPr>
      </a:lvl1pPr>
      <a:lvl2pPr marL="742932" indent="-285744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2971" indent="-228594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160" indent="-228594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349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537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726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8914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103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chart" Target="../charts/char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861B602-8BAD-0548-9E1F-A5641C9E32FF}"/>
              </a:ext>
            </a:extLst>
          </p:cNvPr>
          <p:cNvSpPr/>
          <p:nvPr/>
        </p:nvSpPr>
        <p:spPr>
          <a:xfrm>
            <a:off x="2362200" y="1540202"/>
            <a:ext cx="7086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Treasurer’s Report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C24169-843F-DB41-A539-1C92A8B308A8}"/>
              </a:ext>
            </a:extLst>
          </p:cNvPr>
          <p:cNvSpPr txBox="1"/>
          <p:nvPr/>
        </p:nvSpPr>
        <p:spPr>
          <a:xfrm>
            <a:off x="6072187" y="2743200"/>
            <a:ext cx="434340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i="1" dirty="0">
                <a:solidFill>
                  <a:srgbClr val="0070C0"/>
                </a:solidFill>
                <a:latin typeface="Calibri" panose="020F0502020204030204" pitchFamily="34" charset="0"/>
                <a:ea typeface="Baskerville" panose="02020502070401020303" pitchFamily="18" charset="0"/>
                <a:cs typeface="Calibri" panose="020F0502020204030204" pitchFamily="34" charset="0"/>
              </a:rPr>
              <a:t>2025 – 2027</a:t>
            </a:r>
          </a:p>
          <a:p>
            <a:pPr lvl="0"/>
            <a:endParaRPr lang="en-US" sz="2000" dirty="0">
              <a:solidFill>
                <a:srgbClr val="0070C0"/>
              </a:solidFill>
              <a:latin typeface="Calibri" panose="020F0502020204030204" pitchFamily="34" charset="0"/>
              <a:ea typeface="Baskerville" panose="02020502070401020303" pitchFamily="18" charset="0"/>
              <a:cs typeface="Calibri" panose="020F0502020204030204" pitchFamily="34" charset="0"/>
            </a:endParaRPr>
          </a:p>
          <a:p>
            <a:pPr lvl="0"/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Calibri Light" panose="020F0302020204030204" pitchFamily="34" charset="0"/>
                <a:ea typeface="Baskerville" panose="02020502070401020303" pitchFamily="18" charset="0"/>
                <a:cs typeface="Calibri Light" panose="020F0302020204030204" pitchFamily="34" charset="0"/>
              </a:rPr>
              <a:t>Robert Bertolo, PhD</a:t>
            </a:r>
          </a:p>
          <a:p>
            <a:pPr lvl="0"/>
            <a:r>
              <a:rPr lang="en-US" sz="1800" b="1" dirty="0">
                <a:solidFill>
                  <a:schemeClr val="bg2">
                    <a:lumMod val="50000"/>
                  </a:schemeClr>
                </a:solidFill>
                <a:latin typeface="Calibri Light" panose="020F0302020204030204" pitchFamily="34" charset="0"/>
                <a:ea typeface="Baskerville" panose="02020502070401020303" pitchFamily="18" charset="0"/>
                <a:cs typeface="Calibri Light" panose="020F0302020204030204" pitchFamily="34" charset="0"/>
              </a:rPr>
              <a:t>Professor of Nutrition and Head of the Department of Biochemistry at Memorial University of Newfoundland</a:t>
            </a:r>
          </a:p>
          <a:p>
            <a:pPr lvl="0"/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Calibri Light" panose="020F0302020204030204" pitchFamily="34" charset="0"/>
                <a:ea typeface="Baskerville" panose="02020502070401020303" pitchFamily="18" charset="0"/>
                <a:cs typeface="Calibri Light" panose="020F0302020204030204" pitchFamily="34" charset="0"/>
              </a:rPr>
              <a:t>ASN Treasurer</a:t>
            </a:r>
          </a:p>
          <a:p>
            <a:pPr>
              <a:defRPr/>
            </a:pPr>
            <a:endParaRPr lang="en-US" sz="1800" dirty="0">
              <a:solidFill>
                <a:srgbClr val="000000"/>
              </a:solidFill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pic>
        <p:nvPicPr>
          <p:cNvPr id="4" name="Picture 3" descr="The image shows a person wearing a black shirt and a dark sweater, standing in a modern office environment with various office equipment and a window in the background.&#10;&#10;AI-generated content may be incorrect.">
            <a:extLst>
              <a:ext uri="{FF2B5EF4-FFF2-40B4-BE49-F238E27FC236}">
                <a16:creationId xmlns:a16="http://schemas.microsoft.com/office/drawing/2014/main" id="{4F8EA992-578F-CB1E-14DB-767DB0CEB1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1400" y="2743200"/>
            <a:ext cx="2197395" cy="23622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8AEBE31-AE3A-CF4C-1112-51B45429FB8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5413252" y="432948"/>
            <a:ext cx="984495" cy="1045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835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CD39BBC-BF89-9C4C-AD1D-9AC09257E7C4}"/>
              </a:ext>
            </a:extLst>
          </p:cNvPr>
          <p:cNvGraphicFramePr>
            <a:graphicFrameLocks/>
          </p:cNvGraphicFramePr>
          <p:nvPr/>
        </p:nvGraphicFramePr>
        <p:xfrm>
          <a:off x="1752602" y="1694097"/>
          <a:ext cx="7247445" cy="47318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56E402DA-AE45-5D42-A338-2065E153D1C6}"/>
              </a:ext>
            </a:extLst>
          </p:cNvPr>
          <p:cNvSpPr/>
          <p:nvPr/>
        </p:nvSpPr>
        <p:spPr>
          <a:xfrm>
            <a:off x="2362200" y="685802"/>
            <a:ext cx="7086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Net Assets 2005 – 2025</a:t>
            </a:r>
          </a:p>
          <a:p>
            <a:pPr lvl="0"/>
            <a:r>
              <a:rPr lang="en-US" sz="3000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(millions of dollars)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E3A5B37-94BE-6A4D-9BE4-1CB94AC38138}"/>
              </a:ext>
            </a:extLst>
          </p:cNvPr>
          <p:cNvCxnSpPr>
            <a:cxnSpLocks/>
          </p:cNvCxnSpPr>
          <p:nvPr/>
        </p:nvCxnSpPr>
        <p:spPr bwMode="auto">
          <a:xfrm>
            <a:off x="2438400" y="1752600"/>
            <a:ext cx="73152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37B428B-62FB-8145-8D95-60353AC199F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9126191"/>
              </p:ext>
            </p:extLst>
          </p:nvPr>
        </p:nvGraphicFramePr>
        <p:xfrm>
          <a:off x="2206473" y="2027677"/>
          <a:ext cx="7814603" cy="46779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124200" y="6101806"/>
            <a:ext cx="6799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         </a:t>
            </a:r>
            <a:r>
              <a:rPr lang="en-US" sz="18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2005                                                       2025 Unaudited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85D8508-36A6-A746-5097-548CA132E8F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10668000" y="304800"/>
            <a:ext cx="984495" cy="1045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643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CD39BBC-BF89-9C4C-AD1D-9AC09257E7C4}"/>
              </a:ext>
            </a:extLst>
          </p:cNvPr>
          <p:cNvGraphicFramePr>
            <a:graphicFrameLocks/>
          </p:cNvGraphicFramePr>
          <p:nvPr/>
        </p:nvGraphicFramePr>
        <p:xfrm>
          <a:off x="2352208" y="1779835"/>
          <a:ext cx="7247445" cy="47318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C5D125C2-F647-2747-A4DA-3FF62CDD26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012068"/>
              </p:ext>
            </p:extLst>
          </p:nvPr>
        </p:nvGraphicFramePr>
        <p:xfrm>
          <a:off x="2344913" y="2209800"/>
          <a:ext cx="7502177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56E402DA-AE45-5D42-A338-2065E153D1C6}"/>
              </a:ext>
            </a:extLst>
          </p:cNvPr>
          <p:cNvSpPr/>
          <p:nvPr/>
        </p:nvSpPr>
        <p:spPr>
          <a:xfrm>
            <a:off x="2362200" y="685802"/>
            <a:ext cx="7086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Revenue 2005 – 2025 </a:t>
            </a:r>
          </a:p>
          <a:p>
            <a:pPr lvl="0"/>
            <a:r>
              <a:rPr lang="en-US" sz="3000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(millions of dollars)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E3A5B37-94BE-6A4D-9BE4-1CB94AC38138}"/>
              </a:ext>
            </a:extLst>
          </p:cNvPr>
          <p:cNvCxnSpPr>
            <a:cxnSpLocks/>
          </p:cNvCxnSpPr>
          <p:nvPr/>
        </p:nvCxnSpPr>
        <p:spPr bwMode="auto">
          <a:xfrm>
            <a:off x="2438400" y="1752600"/>
            <a:ext cx="73152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048000" y="6280839"/>
            <a:ext cx="6799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         </a:t>
            </a:r>
            <a:r>
              <a:rPr lang="en-US" sz="18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2005                                                       2025 Unaudited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11FD2A-543D-15C7-FA17-2ED1EE36CAC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10668000" y="304800"/>
            <a:ext cx="984495" cy="1045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543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861B602-8BAD-0548-9E1F-A5641C9E32FF}"/>
              </a:ext>
            </a:extLst>
          </p:cNvPr>
          <p:cNvSpPr/>
          <p:nvPr/>
        </p:nvSpPr>
        <p:spPr>
          <a:xfrm>
            <a:off x="2969162" y="476430"/>
            <a:ext cx="69342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Finance and Audit Committee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9364379-E3DB-EB4F-B8BF-70E31875D0FE}"/>
              </a:ext>
            </a:extLst>
          </p:cNvPr>
          <p:cNvCxnSpPr>
            <a:cxnSpLocks/>
          </p:cNvCxnSpPr>
          <p:nvPr/>
        </p:nvCxnSpPr>
        <p:spPr bwMode="auto">
          <a:xfrm>
            <a:off x="2438400" y="1239799"/>
            <a:ext cx="73152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12F0854-99EB-3E46-9BA9-01808E010052}"/>
              </a:ext>
            </a:extLst>
          </p:cNvPr>
          <p:cNvSpPr txBox="1"/>
          <p:nvPr/>
        </p:nvSpPr>
        <p:spPr>
          <a:xfrm>
            <a:off x="4229874" y="4251167"/>
            <a:ext cx="46434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800" dirty="0">
              <a:solidFill>
                <a:srgbClr val="0070C0"/>
              </a:solidFill>
              <a:latin typeface="Calibri" panose="020F0502020204030204" pitchFamily="34" charset="0"/>
              <a:ea typeface="Baskerville" panose="02020502070401020303" pitchFamily="18" charset="0"/>
              <a:cs typeface="Calibri" panose="020F0502020204030204" pitchFamily="34" charset="0"/>
            </a:endParaRPr>
          </a:p>
          <a:p>
            <a:endParaRPr lang="en-US" sz="18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sz="18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sp>
        <p:nvSpPr>
          <p:cNvPr id="8" name="Rectangle: Rounded Corners 3">
            <a:extLst>
              <a:ext uri="{FF2B5EF4-FFF2-40B4-BE49-F238E27FC236}">
                <a16:creationId xmlns:a16="http://schemas.microsoft.com/office/drawing/2014/main" id="{84BC4163-98D3-E443-8298-19B09C694C92}"/>
              </a:ext>
            </a:extLst>
          </p:cNvPr>
          <p:cNvSpPr/>
          <p:nvPr/>
        </p:nvSpPr>
        <p:spPr bwMode="auto">
          <a:xfrm>
            <a:off x="1124206" y="1239798"/>
            <a:ext cx="4912263" cy="1219198"/>
          </a:xfrm>
          <a:prstGeom prst="roundRect">
            <a:avLst/>
          </a:prstGeom>
          <a:solidFill>
            <a:srgbClr val="9EC6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ea typeface="Baskerville" panose="02020502070401020303" pitchFamily="18" charset="0"/>
                <a:cs typeface="Calibri" panose="020F0502020204030204" pitchFamily="34" charset="0"/>
              </a:rPr>
              <a:t>TREASURER</a:t>
            </a:r>
          </a:p>
          <a:p>
            <a:pPr marL="61721" algn="ctr">
              <a:spcBef>
                <a:spcPts val="225"/>
              </a:spcBef>
              <a:buClr>
                <a:srgbClr val="4F81BD"/>
              </a:buClr>
              <a:buSzPct val="68000"/>
              <a:defRPr/>
            </a:pPr>
            <a:r>
              <a:rPr lang="en-US" sz="2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Robert Bertolo, PhD</a:t>
            </a:r>
          </a:p>
          <a:p>
            <a:pPr marL="61721" algn="ctr">
              <a:spcBef>
                <a:spcPts val="225"/>
              </a:spcBef>
              <a:buClr>
                <a:srgbClr val="4F81BD"/>
              </a:buClr>
              <a:buSzPct val="68000"/>
              <a:defRPr/>
            </a:pPr>
            <a:r>
              <a:rPr lang="en-US" sz="1800" i="1" dirty="0">
                <a:latin typeface="Calibri Light" panose="020F0302020204030204" pitchFamily="34" charset="0"/>
                <a:ea typeface="Baskerville" panose="02020502070401020303" pitchFamily="18" charset="0"/>
                <a:cs typeface="Calibri Light" panose="020F0302020204030204" pitchFamily="34" charset="0"/>
              </a:rPr>
              <a:t>Term: 25-27</a:t>
            </a:r>
          </a:p>
        </p:txBody>
      </p:sp>
      <p:sp>
        <p:nvSpPr>
          <p:cNvPr id="11" name="Rectangle: Rounded Corners 9">
            <a:extLst>
              <a:ext uri="{FF2B5EF4-FFF2-40B4-BE49-F238E27FC236}">
                <a16:creationId xmlns:a16="http://schemas.microsoft.com/office/drawing/2014/main" id="{93D8B1D6-8371-684C-B79B-94A7F8990720}"/>
              </a:ext>
            </a:extLst>
          </p:cNvPr>
          <p:cNvSpPr/>
          <p:nvPr/>
        </p:nvSpPr>
        <p:spPr bwMode="auto">
          <a:xfrm>
            <a:off x="6199725" y="1286724"/>
            <a:ext cx="5218926" cy="1219198"/>
          </a:xfrm>
          <a:prstGeom prst="roundRect">
            <a:avLst/>
          </a:prstGeom>
          <a:solidFill>
            <a:srgbClr val="9EC6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ea typeface="Baskerville" panose="02020502070401020303" pitchFamily="18" charset="0"/>
                <a:cs typeface="Calibri" panose="020F0502020204030204" pitchFamily="34" charset="0"/>
              </a:rPr>
              <a:t>STAFF</a:t>
            </a:r>
          </a:p>
          <a:p>
            <a:pPr algn="ctr"/>
            <a:r>
              <a:rPr lang="en-US" sz="2000" b="1" dirty="0">
                <a:latin typeface="Calibri" panose="020F0502020204030204" pitchFamily="34" charset="0"/>
                <a:ea typeface="Baskerville" panose="02020502070401020303" pitchFamily="18" charset="0"/>
                <a:cs typeface="Calibri" panose="020F0502020204030204" pitchFamily="34" charset="0"/>
              </a:rPr>
              <a:t>John Courtney, PhD and Carolyn Skinner, CPA</a:t>
            </a:r>
          </a:p>
          <a:p>
            <a:r>
              <a:rPr lang="en-US" sz="18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          CEO                                         CFO</a:t>
            </a:r>
          </a:p>
        </p:txBody>
      </p:sp>
      <p:sp>
        <p:nvSpPr>
          <p:cNvPr id="12" name="Rectangle: Rounded Corners 10">
            <a:extLst>
              <a:ext uri="{FF2B5EF4-FFF2-40B4-BE49-F238E27FC236}">
                <a16:creationId xmlns:a16="http://schemas.microsoft.com/office/drawing/2014/main" id="{E6285E98-EC66-ED4E-82BE-3F783B0153BC}"/>
              </a:ext>
            </a:extLst>
          </p:cNvPr>
          <p:cNvSpPr/>
          <p:nvPr/>
        </p:nvSpPr>
        <p:spPr bwMode="auto">
          <a:xfrm>
            <a:off x="1597563" y="2557644"/>
            <a:ext cx="9677399" cy="4300356"/>
          </a:xfrm>
          <a:prstGeom prst="roundRect">
            <a:avLst/>
          </a:prstGeom>
          <a:solidFill>
            <a:srgbClr val="9EC6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ea typeface="Baskerville" panose="02020502070401020303" pitchFamily="18" charset="0"/>
                <a:cs typeface="Calibri" panose="020F0502020204030204" pitchFamily="34" charset="0"/>
              </a:rPr>
              <a:t>COMMITTEE MEMBERS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88F4026-4E4A-A748-A41D-03344F969704}"/>
              </a:ext>
            </a:extLst>
          </p:cNvPr>
          <p:cNvSpPr txBox="1"/>
          <p:nvPr/>
        </p:nvSpPr>
        <p:spPr>
          <a:xfrm>
            <a:off x="6096000" y="3124201"/>
            <a:ext cx="4129169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1721" algn="ctr">
              <a:spcBef>
                <a:spcPts val="225"/>
              </a:spcBef>
              <a:buClr>
                <a:srgbClr val="4F81BD"/>
              </a:buClr>
              <a:buSzPct val="68000"/>
              <a:defRPr/>
            </a:pPr>
            <a:endParaRPr lang="en-US" sz="20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1721" algn="ctr">
              <a:spcBef>
                <a:spcPts val="225"/>
              </a:spcBef>
              <a:buClr>
                <a:srgbClr val="4F81BD"/>
              </a:buClr>
              <a:buSzPct val="68000"/>
              <a:defRPr/>
            </a:pPr>
            <a:endParaRPr lang="en-US" sz="20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1721" algn="ctr">
              <a:spcBef>
                <a:spcPts val="225"/>
              </a:spcBef>
              <a:buClr>
                <a:srgbClr val="4F81BD"/>
              </a:buClr>
              <a:buSzPct val="68000"/>
              <a:defRPr/>
            </a:pPr>
            <a:r>
              <a:rPr lang="en-US" sz="1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Erin Glynn, PhD</a:t>
            </a:r>
          </a:p>
          <a:p>
            <a:pPr marL="61721" algn="ctr">
              <a:spcBef>
                <a:spcPts val="225"/>
              </a:spcBef>
              <a:buClr>
                <a:srgbClr val="4F81BD"/>
              </a:buClr>
              <a:buSzPct val="68000"/>
              <a:defRPr/>
            </a:pPr>
            <a:r>
              <a:rPr lang="en-US" sz="1800" i="1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Term: 23-27</a:t>
            </a:r>
          </a:p>
          <a:p>
            <a:pPr marL="61721" algn="ctr">
              <a:spcBef>
                <a:spcPts val="225"/>
              </a:spcBef>
              <a:buClr>
                <a:srgbClr val="4F81BD"/>
              </a:buClr>
              <a:buSzPct val="68000"/>
              <a:defRPr/>
            </a:pPr>
            <a:endParaRPr lang="en-US" sz="18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1721" algn="ctr">
              <a:spcBef>
                <a:spcPts val="225"/>
              </a:spcBef>
              <a:buClr>
                <a:srgbClr val="4F81BD"/>
              </a:buClr>
              <a:buSzPct val="68000"/>
              <a:defRPr/>
            </a:pPr>
            <a:endParaRPr lang="en-US" sz="18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1721" algn="ctr">
              <a:spcBef>
                <a:spcPts val="225"/>
              </a:spcBef>
              <a:buClr>
                <a:srgbClr val="4F81BD"/>
              </a:buClr>
              <a:buSzPct val="68000"/>
              <a:defRPr/>
            </a:pPr>
            <a:r>
              <a:rPr lang="en-US" sz="1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Dmitri Sitnikov, PhD</a:t>
            </a:r>
          </a:p>
          <a:p>
            <a:pPr marL="61721" algn="ctr">
              <a:spcBef>
                <a:spcPts val="225"/>
              </a:spcBef>
              <a:buClr>
                <a:srgbClr val="4F81BD"/>
              </a:buClr>
              <a:buSzPct val="68000"/>
              <a:defRPr/>
            </a:pPr>
            <a:r>
              <a:rPr lang="en-US" sz="1800" i="1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Term: 25-28</a:t>
            </a:r>
          </a:p>
          <a:p>
            <a:pPr marL="61721" algn="ctr">
              <a:spcBef>
                <a:spcPts val="225"/>
              </a:spcBef>
              <a:buClr>
                <a:srgbClr val="4F81BD"/>
              </a:buClr>
              <a:buSzPct val="68000"/>
              <a:defRPr/>
            </a:pPr>
            <a:endParaRPr lang="en-US" sz="1800" i="1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61721" algn="ctr">
              <a:spcBef>
                <a:spcPts val="225"/>
              </a:spcBef>
              <a:buClr>
                <a:srgbClr val="4F81BD"/>
              </a:buClr>
              <a:buSzPct val="68000"/>
              <a:defRPr/>
            </a:pPr>
            <a:endParaRPr lang="en-US" sz="1800" i="1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51EB25D-08DC-7344-BC2E-2EE7E435BF92}"/>
              </a:ext>
            </a:extLst>
          </p:cNvPr>
          <p:cNvSpPr txBox="1"/>
          <p:nvPr/>
        </p:nvSpPr>
        <p:spPr>
          <a:xfrm>
            <a:off x="1752600" y="3124201"/>
            <a:ext cx="4283869" cy="3580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1721" algn="ctr">
              <a:spcBef>
                <a:spcPts val="225"/>
              </a:spcBef>
              <a:buClr>
                <a:srgbClr val="4F81BD"/>
              </a:buClr>
              <a:buSzPct val="68000"/>
              <a:defRPr/>
            </a:pPr>
            <a:endParaRPr lang="en-US" sz="20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1721" algn="ctr">
              <a:spcBef>
                <a:spcPts val="225"/>
              </a:spcBef>
              <a:buClr>
                <a:srgbClr val="4F81BD"/>
              </a:buClr>
              <a:buSzPct val="68000"/>
              <a:defRPr/>
            </a:pPr>
            <a:endParaRPr lang="en-US" sz="20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1721" algn="ctr">
              <a:spcBef>
                <a:spcPts val="225"/>
              </a:spcBef>
              <a:buClr>
                <a:srgbClr val="4F81BD"/>
              </a:buClr>
              <a:buSzPct val="68000"/>
              <a:defRPr/>
            </a:pPr>
            <a:r>
              <a:rPr lang="en-US" sz="2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Anthony Basile, DTR, PhD, RDN, CDN</a:t>
            </a:r>
          </a:p>
          <a:p>
            <a:pPr marL="61721" algn="ctr">
              <a:spcBef>
                <a:spcPts val="225"/>
              </a:spcBef>
              <a:buClr>
                <a:srgbClr val="4F81BD"/>
              </a:buClr>
              <a:buSzPct val="68000"/>
              <a:defRPr/>
            </a:pPr>
            <a:r>
              <a:rPr lang="en-US" sz="1800" i="1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Term: 21-26</a:t>
            </a:r>
          </a:p>
          <a:p>
            <a:pPr marL="61721" algn="ctr">
              <a:spcBef>
                <a:spcPts val="225"/>
              </a:spcBef>
              <a:buClr>
                <a:srgbClr val="4F81BD"/>
              </a:buClr>
              <a:buSzPct val="68000"/>
              <a:defRPr/>
            </a:pPr>
            <a:endParaRPr lang="en-US" sz="20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1721" algn="ctr">
              <a:spcBef>
                <a:spcPts val="225"/>
              </a:spcBef>
              <a:buClr>
                <a:srgbClr val="4F81BD"/>
              </a:buClr>
              <a:buSzPct val="68000"/>
              <a:defRPr/>
            </a:pPr>
            <a:r>
              <a:rPr lang="en-US" sz="2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Sai Krupa Das, PhD</a:t>
            </a:r>
          </a:p>
          <a:p>
            <a:pPr marL="61721" algn="ctr">
              <a:spcBef>
                <a:spcPts val="225"/>
              </a:spcBef>
              <a:buClr>
                <a:srgbClr val="4F81BD"/>
              </a:buClr>
              <a:buSzPct val="68000"/>
              <a:defRPr/>
            </a:pPr>
            <a:r>
              <a:rPr lang="en-US" sz="1800" i="1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Term: 22-27</a:t>
            </a:r>
          </a:p>
          <a:p>
            <a:pPr marL="61721" algn="ctr">
              <a:spcBef>
                <a:spcPts val="225"/>
              </a:spcBef>
              <a:buClr>
                <a:srgbClr val="4F81BD"/>
              </a:buClr>
              <a:buSzPct val="68000"/>
              <a:defRPr/>
            </a:pPr>
            <a:endParaRPr lang="en-US" sz="1800" i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1721" algn="ctr">
              <a:spcBef>
                <a:spcPts val="225"/>
              </a:spcBef>
              <a:buClr>
                <a:srgbClr val="4F81BD"/>
              </a:buClr>
              <a:buSzPct val="68000"/>
              <a:defRPr/>
            </a:pPr>
            <a:endParaRPr lang="en-US" sz="1800" i="1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61721" algn="ctr">
              <a:spcBef>
                <a:spcPts val="225"/>
              </a:spcBef>
              <a:buClr>
                <a:srgbClr val="4F81BD"/>
              </a:buClr>
              <a:buSzPct val="68000"/>
              <a:defRPr/>
            </a:pPr>
            <a:endParaRPr lang="en-US" sz="2000" b="1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61721" algn="ctr">
              <a:spcBef>
                <a:spcPts val="225"/>
              </a:spcBef>
              <a:buClr>
                <a:srgbClr val="4F81BD"/>
              </a:buClr>
              <a:buSzPct val="68000"/>
              <a:defRPr/>
            </a:pPr>
            <a:endParaRPr lang="en-US" sz="1800" i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00596C-6902-F229-3B33-DCB14EFE13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10668000" y="304800"/>
            <a:ext cx="984495" cy="1045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710515"/>
      </p:ext>
    </p:extLst>
  </p:cSld>
  <p:clrMapOvr>
    <a:masterClrMapping/>
  </p:clrMapOvr>
</p:sld>
</file>

<file path=ppt/theme/theme1.xml><?xml version="1.0" encoding="utf-8"?>
<a:theme xmlns:a="http://schemas.openxmlformats.org/drawingml/2006/main" name="ASN template BLUE">
  <a:themeElements>
    <a:clrScheme name="ASN template BLU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6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64" charset="-128"/>
          </a:defRPr>
        </a:defPPr>
      </a:lstStyle>
    </a:lnDef>
  </a:objectDefaults>
  <a:extraClrSchemeLst>
    <a:extraClrScheme>
      <a:clrScheme name="ASN template BLU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N template BLU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N template BLU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N template BLU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N template BLU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N template BLU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N template BLU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N template BLU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N template BLU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N template BLU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N template BLU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N template BLU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B1ADB48343E247A57AE237EEFD9079" ma:contentTypeVersion="14" ma:contentTypeDescription="Create a new document." ma:contentTypeScope="" ma:versionID="66e1d2041577fe3874312b84c902c91f">
  <xsd:schema xmlns:xsd="http://www.w3.org/2001/XMLSchema" xmlns:xs="http://www.w3.org/2001/XMLSchema" xmlns:p="http://schemas.microsoft.com/office/2006/metadata/properties" xmlns:ns2="9f2d2584-2f7d-46bc-85db-6ba04e827804" xmlns:ns3="fb141421-b00d-4060-8b5f-f4ea4e94dd43" targetNamespace="http://schemas.microsoft.com/office/2006/metadata/properties" ma:root="true" ma:fieldsID="c51f0145658fd7b63e2843f891f985ad" ns2:_="" ns3:_="">
    <xsd:import namespace="9f2d2584-2f7d-46bc-85db-6ba04e827804"/>
    <xsd:import namespace="fb141421-b00d-4060-8b5f-f4ea4e94dd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2d2584-2f7d-46bc-85db-6ba04e8278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b01d8565-bba2-4563-8403-ce5f9a72a6a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ObjectDetectorVersions" ma:index="1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141421-b00d-4060-8b5f-f4ea4e94dd43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2338e28d-d804-4b56-83e4-afcbc4f2f1c3}" ma:internalName="TaxCatchAll" ma:showField="CatchAllData" ma:web="fb141421-b00d-4060-8b5f-f4ea4e94dd4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b141421-b00d-4060-8b5f-f4ea4e94dd43" xsi:nil="true"/>
    <lcf76f155ced4ddcb4097134ff3c332f xmlns="9f2d2584-2f7d-46bc-85db-6ba04e827804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81035AF-B52B-4CB4-832D-D9F212B7718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f2d2584-2f7d-46bc-85db-6ba04e827804"/>
    <ds:schemaRef ds:uri="fb141421-b00d-4060-8b5f-f4ea4e94dd4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262046E-5F5E-4CDD-B8AC-C6207080B10B}">
  <ds:schemaRefs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dcmitype/"/>
    <ds:schemaRef ds:uri="http://purl.org/dc/terms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284db72b-dd99-40fa-a466-60dbd9f53869"/>
    <ds:schemaRef ds:uri="fb141421-b00d-4060-8b5f-f4ea4e94dd43"/>
    <ds:schemaRef ds:uri="9f2d2584-2f7d-46bc-85db-6ba04e827804"/>
  </ds:schemaRefs>
</ds:datastoreItem>
</file>

<file path=customXml/itemProps3.xml><?xml version="1.0" encoding="utf-8"?>
<ds:datastoreItem xmlns:ds="http://schemas.openxmlformats.org/officeDocument/2006/customXml" ds:itemID="{7172479D-3478-4009-9372-1AB1CFDC4E4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8761</TotalTime>
  <Words>122</Words>
  <Application>Microsoft Macintosh PowerPoint</Application>
  <PresentationFormat>Widescreen</PresentationFormat>
  <Paragraphs>44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Baskerville</vt:lpstr>
      <vt:lpstr>Calibri</vt:lpstr>
      <vt:lpstr>Calibri Light</vt:lpstr>
      <vt:lpstr>Georgia</vt:lpstr>
      <vt:lpstr>Times New Roman</vt:lpstr>
      <vt:lpstr>ASN template BLUE</vt:lpstr>
      <vt:lpstr>PowerPoint Presentation</vt:lpstr>
      <vt:lpstr>PowerPoint Presentation</vt:lpstr>
      <vt:lpstr>PowerPoint Presentation</vt:lpstr>
      <vt:lpstr>PowerPoint Presentation</vt:lpstr>
    </vt:vector>
  </TitlesOfParts>
  <Company>Thomas M. Hyde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Thomas M. Hyde</dc:creator>
  <cp:lastModifiedBy>Amy Gavin</cp:lastModifiedBy>
  <cp:revision>500</cp:revision>
  <cp:lastPrinted>2011-04-12T15:40:52Z</cp:lastPrinted>
  <dcterms:created xsi:type="dcterms:W3CDTF">2011-04-11T13:15:13Z</dcterms:created>
  <dcterms:modified xsi:type="dcterms:W3CDTF">2026-07-17T14:17:30Z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0x01010039B1ADB48343E247A57AE237EEFD9079</vt:lpwstr>
  </property>
  <property fmtid="{D5CDD505-2E9C-101B-9397-08002B2CF9AE}" pid="3" name="MediaServiceImageTags">
    <vt:lpwstr/>
  </property>
</Properties>
</file>