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56" r:id="rId5"/>
    <p:sldId id="262" r:id="rId6"/>
    <p:sldId id="266" r:id="rId7"/>
    <p:sldId id="260" r:id="rId8"/>
    <p:sldId id="259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E74E43-EAFE-E343-8D67-28AB2780323D}" v="15" dt="2026-02-03T16:06:40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Crispino" userId="S::mcrispino@nutrition.org::702b0cad-43a3-4610-9d3d-63d45836a719" providerId="AD" clId="Web-{219DF60A-2EFF-158A-0D1C-ABBD79627CC5}"/>
    <pc:docChg chg="modSld">
      <pc:chgData name="Michelle Crispino" userId="S::mcrispino@nutrition.org::702b0cad-43a3-4610-9d3d-63d45836a719" providerId="AD" clId="Web-{219DF60A-2EFF-158A-0D1C-ABBD79627CC5}" dt="2025-02-25T11:40:32.753" v="3"/>
      <pc:docMkLst>
        <pc:docMk/>
      </pc:docMkLst>
      <pc:sldChg chg="modSp">
        <pc:chgData name="Michelle Crispino" userId="S::mcrispino@nutrition.org::702b0cad-43a3-4610-9d3d-63d45836a719" providerId="AD" clId="Web-{219DF60A-2EFF-158A-0D1C-ABBD79627CC5}" dt="2025-02-25T11:40:32.753" v="3"/>
        <pc:sldMkLst>
          <pc:docMk/>
          <pc:sldMk cId="2857103556" sldId="262"/>
        </pc:sldMkLst>
        <pc:spChg chg="mod">
          <ac:chgData name="Michelle Crispino" userId="S::mcrispino@nutrition.org::702b0cad-43a3-4610-9d3d-63d45836a719" providerId="AD" clId="Web-{219DF60A-2EFF-158A-0D1C-ABBD79627CC5}" dt="2025-02-25T11:40:32.753" v="3"/>
          <ac:spMkLst>
            <pc:docMk/>
            <pc:sldMk cId="2857103556" sldId="262"/>
            <ac:spMk id="5" creationId="{A0B14B59-EFA9-C743-92C9-A7E40120B2CE}"/>
          </ac:spMkLst>
        </pc:spChg>
      </pc:sldChg>
      <pc:sldChg chg="modSp">
        <pc:chgData name="Michelle Crispino" userId="S::mcrispino@nutrition.org::702b0cad-43a3-4610-9d3d-63d45836a719" providerId="AD" clId="Web-{219DF60A-2EFF-158A-0D1C-ABBD79627CC5}" dt="2025-02-25T11:39:57.155" v="1"/>
        <pc:sldMkLst>
          <pc:docMk/>
          <pc:sldMk cId="276203993" sldId="266"/>
        </pc:sldMkLst>
        <pc:spChg chg="mod">
          <ac:chgData name="Michelle Crispino" userId="S::mcrispino@nutrition.org::702b0cad-43a3-4610-9d3d-63d45836a719" providerId="AD" clId="Web-{219DF60A-2EFF-158A-0D1C-ABBD79627CC5}" dt="2025-02-25T11:39:57.155" v="1"/>
          <ac:spMkLst>
            <pc:docMk/>
            <pc:sldMk cId="276203993" sldId="266"/>
            <ac:spMk id="4" creationId="{B8923030-8E52-B246-BF95-95A0613C2314}"/>
          </ac:spMkLst>
        </pc:spChg>
      </pc:sldChg>
    </pc:docChg>
  </pc:docChgLst>
  <pc:docChgLst>
    <pc:chgData name="Haylie Kohn" userId="68e8d30a-465e-450d-bd84-78270fa507da" providerId="ADAL" clId="{FCE74E43-EAFE-E343-8D67-28AB2780323D}"/>
    <pc:docChg chg="custSel modMainMaster">
      <pc:chgData name="Haylie Kohn" userId="68e8d30a-465e-450d-bd84-78270fa507da" providerId="ADAL" clId="{FCE74E43-EAFE-E343-8D67-28AB2780323D}" dt="2026-02-03T16:06:40.101" v="29" actId="167"/>
      <pc:docMkLst>
        <pc:docMk/>
      </pc:docMkLst>
      <pc:sldMasterChg chg="addSp delSp modSp mod modSldLayout">
        <pc:chgData name="Haylie Kohn" userId="68e8d30a-465e-450d-bd84-78270fa507da" providerId="ADAL" clId="{FCE74E43-EAFE-E343-8D67-28AB2780323D}" dt="2026-02-03T16:06:40.101" v="29" actId="167"/>
        <pc:sldMasterMkLst>
          <pc:docMk/>
          <pc:sldMasterMk cId="2882439020" sldId="2147483660"/>
        </pc:sldMasterMkLst>
        <pc:picChg chg="del">
          <ac:chgData name="Haylie Kohn" userId="68e8d30a-465e-450d-bd84-78270fa507da" providerId="ADAL" clId="{FCE74E43-EAFE-E343-8D67-28AB2780323D}" dt="2026-02-03T15:57:05.522" v="16" actId="478"/>
          <ac:picMkLst>
            <pc:docMk/>
            <pc:sldMasterMk cId="2882439020" sldId="2147483660"/>
            <ac:picMk id="5" creationId="{00F5FCC6-53E1-5F45-2C93-91197BA3727F}"/>
          </ac:picMkLst>
        </pc:picChg>
        <pc:picChg chg="add del mod">
          <ac:chgData name="Haylie Kohn" userId="68e8d30a-465e-450d-bd84-78270fa507da" providerId="ADAL" clId="{FCE74E43-EAFE-E343-8D67-28AB2780323D}" dt="2026-02-03T15:56:46.036" v="10" actId="478"/>
          <ac:picMkLst>
            <pc:docMk/>
            <pc:sldMasterMk cId="2882439020" sldId="2147483660"/>
            <ac:picMk id="6" creationId="{C1385A3A-C7D8-D776-EDE9-4AE92B1558FE}"/>
          </ac:picMkLst>
        </pc:picChg>
        <pc:picChg chg="add mod">
          <ac:chgData name="Haylie Kohn" userId="68e8d30a-465e-450d-bd84-78270fa507da" providerId="ADAL" clId="{FCE74E43-EAFE-E343-8D67-28AB2780323D}" dt="2026-02-03T15:57:04.180" v="15" actId="167"/>
          <ac:picMkLst>
            <pc:docMk/>
            <pc:sldMasterMk cId="2882439020" sldId="2147483660"/>
            <ac:picMk id="8" creationId="{2D15786B-8DAD-FAAD-012A-E0923D2B365B}"/>
          </ac:picMkLst>
        </pc:picChg>
        <pc:sldLayoutChg chg="addSp delSp modSp mod">
          <pc:chgData name="Haylie Kohn" userId="68e8d30a-465e-450d-bd84-78270fa507da" providerId="ADAL" clId="{FCE74E43-EAFE-E343-8D67-28AB2780323D}" dt="2026-02-03T15:56:25.582" v="6" actId="478"/>
          <pc:sldLayoutMkLst>
            <pc:docMk/>
            <pc:sldMasterMk cId="2882439020" sldId="2147483660"/>
            <pc:sldLayoutMk cId="642764322" sldId="2147483661"/>
          </pc:sldLayoutMkLst>
          <pc:picChg chg="add mod">
            <ac:chgData name="Haylie Kohn" userId="68e8d30a-465e-450d-bd84-78270fa507da" providerId="ADAL" clId="{FCE74E43-EAFE-E343-8D67-28AB2780323D}" dt="2026-02-03T15:56:23.652" v="5" actId="167"/>
            <ac:picMkLst>
              <pc:docMk/>
              <pc:sldMasterMk cId="2882439020" sldId="2147483660"/>
              <pc:sldLayoutMk cId="642764322" sldId="2147483661"/>
              <ac:picMk id="5" creationId="{4779AFB2-6A1E-92BF-5366-ED1A37A20407}"/>
            </ac:picMkLst>
          </pc:picChg>
          <pc:picChg chg="del">
            <ac:chgData name="Haylie Kohn" userId="68e8d30a-465e-450d-bd84-78270fa507da" providerId="ADAL" clId="{FCE74E43-EAFE-E343-8D67-28AB2780323D}" dt="2026-02-03T15:56:25.582" v="6" actId="478"/>
            <ac:picMkLst>
              <pc:docMk/>
              <pc:sldMasterMk cId="2882439020" sldId="2147483660"/>
              <pc:sldLayoutMk cId="642764322" sldId="2147483661"/>
              <ac:picMk id="6" creationId="{32795B65-CFC4-98FF-5530-E874F7C017E7}"/>
            </ac:picMkLst>
          </pc:picChg>
        </pc:sldLayoutChg>
        <pc:sldLayoutChg chg="addSp delSp modSp mod">
          <pc:chgData name="Haylie Kohn" userId="68e8d30a-465e-450d-bd84-78270fa507da" providerId="ADAL" clId="{FCE74E43-EAFE-E343-8D67-28AB2780323D}" dt="2026-02-03T16:06:40.101" v="29" actId="167"/>
          <pc:sldLayoutMkLst>
            <pc:docMk/>
            <pc:sldMasterMk cId="2882439020" sldId="2147483660"/>
            <pc:sldLayoutMk cId="2208683362" sldId="2147483668"/>
          </pc:sldLayoutMkLst>
          <pc:picChg chg="del">
            <ac:chgData name="Haylie Kohn" userId="68e8d30a-465e-450d-bd84-78270fa507da" providerId="ADAL" clId="{FCE74E43-EAFE-E343-8D67-28AB2780323D}" dt="2026-02-03T15:57:52.780" v="22" actId="478"/>
            <ac:picMkLst>
              <pc:docMk/>
              <pc:sldMasterMk cId="2882439020" sldId="2147483660"/>
              <pc:sldLayoutMk cId="2208683362" sldId="2147483668"/>
              <ac:picMk id="5" creationId="{F5632ED5-A72F-9957-1A12-8DA28A08EA47}"/>
            </ac:picMkLst>
          </pc:picChg>
          <pc:picChg chg="add del mod">
            <ac:chgData name="Haylie Kohn" userId="68e8d30a-465e-450d-bd84-78270fa507da" providerId="ADAL" clId="{FCE74E43-EAFE-E343-8D67-28AB2780323D}" dt="2026-02-03T16:06:25.605" v="26" actId="478"/>
            <ac:picMkLst>
              <pc:docMk/>
              <pc:sldMasterMk cId="2882439020" sldId="2147483660"/>
              <pc:sldLayoutMk cId="2208683362" sldId="2147483668"/>
              <ac:picMk id="6" creationId="{91F92E19-D7D2-6056-E636-857C76D5D1B6}"/>
            </ac:picMkLst>
          </pc:picChg>
          <pc:picChg chg="add mod">
            <ac:chgData name="Haylie Kohn" userId="68e8d30a-465e-450d-bd84-78270fa507da" providerId="ADAL" clId="{FCE74E43-EAFE-E343-8D67-28AB2780323D}" dt="2026-02-03T16:06:40.101" v="29" actId="167"/>
            <ac:picMkLst>
              <pc:docMk/>
              <pc:sldMasterMk cId="2882439020" sldId="2147483660"/>
              <pc:sldLayoutMk cId="2208683362" sldId="2147483668"/>
              <ac:picMk id="8" creationId="{8A8F6210-9062-8E2D-1306-5B9C79CF6E72}"/>
            </ac:picMkLst>
          </pc:picChg>
        </pc:sldLayoutChg>
      </pc:sldMasterChg>
    </pc:docChg>
  </pc:docChgLst>
  <pc:docChgLst>
    <pc:chgData name="Mariah Bower" userId="S::mbower@nutrition.org::dc4b963a-65ff-4d6f-99a7-bb29b8d967e8" providerId="AD" clId="Web-{F6CE2F4C-7380-F5CF-340A-A8860665F8B0}"/>
    <pc:docChg chg="modSld">
      <pc:chgData name="Mariah Bower" userId="S::mbower@nutrition.org::dc4b963a-65ff-4d6f-99a7-bb29b8d967e8" providerId="AD" clId="Web-{F6CE2F4C-7380-F5CF-340A-A8860665F8B0}" dt="2025-05-20T12:57:47.498" v="6" actId="20577"/>
      <pc:docMkLst>
        <pc:docMk/>
      </pc:docMkLst>
      <pc:sldChg chg="modSp">
        <pc:chgData name="Mariah Bower" userId="S::mbower@nutrition.org::dc4b963a-65ff-4d6f-99a7-bb29b8d967e8" providerId="AD" clId="Web-{F6CE2F4C-7380-F5CF-340A-A8860665F8B0}" dt="2025-05-20T12:57:47.498" v="6" actId="20577"/>
        <pc:sldMkLst>
          <pc:docMk/>
          <pc:sldMk cId="926432077" sldId="256"/>
        </pc:sldMkLst>
        <pc:spChg chg="mod">
          <ac:chgData name="Mariah Bower" userId="S::mbower@nutrition.org::dc4b963a-65ff-4d6f-99a7-bb29b8d967e8" providerId="AD" clId="Web-{F6CE2F4C-7380-F5CF-340A-A8860665F8B0}" dt="2025-05-20T12:57:47.498" v="6" actId="20577"/>
          <ac:spMkLst>
            <pc:docMk/>
            <pc:sldMk cId="926432077" sldId="256"/>
            <ac:spMk id="2" creationId="{AD94E8BA-9F0E-FD42-88E5-D3CB6A5E30C3}"/>
          </ac:spMkLst>
        </pc:spChg>
        <pc:spChg chg="mod">
          <ac:chgData name="Mariah Bower" userId="S::mbower@nutrition.org::dc4b963a-65ff-4d6f-99a7-bb29b8d967e8" providerId="AD" clId="Web-{F6CE2F4C-7380-F5CF-340A-A8860665F8B0}" dt="2025-05-20T12:57:46.982" v="5" actId="20577"/>
          <ac:spMkLst>
            <pc:docMk/>
            <pc:sldMk cId="926432077" sldId="256"/>
            <ac:spMk id="3" creationId="{63D4A308-F207-1B47-B75D-83F846162142}"/>
          </ac:spMkLst>
        </pc:spChg>
      </pc:sldChg>
    </pc:docChg>
  </pc:docChgLst>
  <pc:docChgLst>
    <pc:chgData name="Michelle Crispino" userId="S::mcrispino@nutrition.org::702b0cad-43a3-4610-9d3d-63d45836a719" providerId="AD" clId="Web-{D30CC337-2E49-68E1-954F-443E74D06592}"/>
    <pc:docChg chg="addSld delSld modSld">
      <pc:chgData name="Michelle Crispino" userId="S::mcrispino@nutrition.org::702b0cad-43a3-4610-9d3d-63d45836a719" providerId="AD" clId="Web-{D30CC337-2E49-68E1-954F-443E74D06592}" dt="2025-02-21T21:11:51.934" v="2"/>
      <pc:docMkLst>
        <pc:docMk/>
      </pc:docMkLst>
      <pc:sldChg chg="addSp modSp add del mod replId modClrScheme chgLayout">
        <pc:chgData name="Michelle Crispino" userId="S::mcrispino@nutrition.org::702b0cad-43a3-4610-9d3d-63d45836a719" providerId="AD" clId="Web-{D30CC337-2E49-68E1-954F-443E74D06592}" dt="2025-02-21T21:11:51.934" v="2"/>
        <pc:sldMkLst>
          <pc:docMk/>
          <pc:sldMk cId="91084937" sldId="267"/>
        </pc:sldMkLst>
        <pc:spChg chg="add mod ord">
          <ac:chgData name="Michelle Crispino" userId="S::mcrispino@nutrition.org::702b0cad-43a3-4610-9d3d-63d45836a719" providerId="AD" clId="Web-{D30CC337-2E49-68E1-954F-443E74D06592}" dt="2025-02-21T21:11:36.652" v="1"/>
          <ac:spMkLst>
            <pc:docMk/>
            <pc:sldMk cId="91084937" sldId="267"/>
            <ac:spMk id="2" creationId="{7C8D1ED7-AAEA-F40B-94C4-989205844164}"/>
          </ac:spMkLst>
        </pc:spChg>
        <pc:spChg chg="mod ord">
          <ac:chgData name="Michelle Crispino" userId="S::mcrispino@nutrition.org::702b0cad-43a3-4610-9d3d-63d45836a719" providerId="AD" clId="Web-{D30CC337-2E49-68E1-954F-443E74D06592}" dt="2025-02-21T21:11:36.652" v="1"/>
          <ac:spMkLst>
            <pc:docMk/>
            <pc:sldMk cId="91084937" sldId="267"/>
            <ac:spMk id="4" creationId="{236A77E9-00BA-CB51-BA77-2DC33E3987A6}"/>
          </ac:spMkLst>
        </pc:spChg>
        <pc:spChg chg="mod ord">
          <ac:chgData name="Michelle Crispino" userId="S::mcrispino@nutrition.org::702b0cad-43a3-4610-9d3d-63d45836a719" providerId="AD" clId="Web-{D30CC337-2E49-68E1-954F-443E74D06592}" dt="2025-02-21T21:11:36.652" v="1"/>
          <ac:spMkLst>
            <pc:docMk/>
            <pc:sldMk cId="91084937" sldId="267"/>
            <ac:spMk id="5" creationId="{40A9EBA2-E25B-7B33-94BC-E26DA2844E5C}"/>
          </ac:spMkLst>
        </pc:spChg>
      </pc:sldChg>
    </pc:docChg>
  </pc:docChgLst>
  <pc:docChgLst>
    <pc:chgData name="Haylie Kohn" userId="68e8d30a-465e-450d-bd84-78270fa507da" providerId="ADAL" clId="{99BB67E9-DD80-F745-920B-E55211AC045E}"/>
    <pc:docChg chg="modMainMaster">
      <pc:chgData name="Haylie Kohn" userId="68e8d30a-465e-450d-bd84-78270fa507da" providerId="ADAL" clId="{99BB67E9-DD80-F745-920B-E55211AC045E}" dt="2025-02-24T17:46:14.223" v="1" actId="403"/>
      <pc:docMkLst>
        <pc:docMk/>
      </pc:docMkLst>
      <pc:sldMasterChg chg="modSldLayout">
        <pc:chgData name="Haylie Kohn" userId="68e8d30a-465e-450d-bd84-78270fa507da" providerId="ADAL" clId="{99BB67E9-DD80-F745-920B-E55211AC045E}" dt="2025-02-24T17:46:14.223" v="1" actId="403"/>
        <pc:sldMasterMkLst>
          <pc:docMk/>
          <pc:sldMasterMk cId="2882439020" sldId="2147483660"/>
        </pc:sldMasterMkLst>
        <pc:sldLayoutChg chg="modSp">
          <pc:chgData name="Haylie Kohn" userId="68e8d30a-465e-450d-bd84-78270fa507da" providerId="ADAL" clId="{99BB67E9-DD80-F745-920B-E55211AC045E}" dt="2025-02-24T17:46:14.223" v="1" actId="403"/>
          <pc:sldLayoutMkLst>
            <pc:docMk/>
            <pc:sldMasterMk cId="2882439020" sldId="2147483660"/>
            <pc:sldLayoutMk cId="2208683362" sldId="2147483668"/>
          </pc:sldLayoutMkLst>
          <pc:spChg chg="mod">
            <ac:chgData name="Haylie Kohn" userId="68e8d30a-465e-450d-bd84-78270fa507da" providerId="ADAL" clId="{99BB67E9-DD80-F745-920B-E55211AC045E}" dt="2025-02-24T17:46:14.223" v="1" actId="403"/>
            <ac:spMkLst>
              <pc:docMk/>
              <pc:sldMasterMk cId="2882439020" sldId="2147483660"/>
              <pc:sldLayoutMk cId="2208683362" sldId="2147483668"/>
              <ac:spMk id="2" creationId="{277A767C-5DED-A340-B5DB-0268A2F03CFE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5AB9F-36DE-9844-92CB-44142E2A48A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4476-50E5-A24D-BC65-ED5EB6E7F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8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3C4476-50E5-A24D-BC65-ED5EB6E7F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7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nutrition company logo&#10;&#10;Description automatically generated">
            <a:extLst>
              <a:ext uri="{FF2B5EF4-FFF2-40B4-BE49-F238E27FC236}">
                <a16:creationId xmlns:a16="http://schemas.microsoft.com/office/drawing/2014/main" id="{4779AFB2-6A1E-92BF-5366-ED1A37A20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974020-082E-6446-8887-E9013BDB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3006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90061-C993-0045-AE79-04AFB8107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268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276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no AS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9ACDBFB0-2A08-9659-30DE-3A428C615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500" b="34188"/>
          <a:stretch/>
        </p:blipFill>
        <p:spPr>
          <a:xfrm>
            <a:off x="7485412" y="0"/>
            <a:ext cx="4706587" cy="2403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E1BAF2-A4B4-1D40-A9D1-1BBF5B57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D714B-71C5-7A45-94EC-D3AE69596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46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BAF2-A4B4-1D40-A9D1-1BBF5B57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D714B-71C5-7A45-94EC-D3AE69596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35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8A8F6210-9062-8E2D-1306-5B9C79CF6E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7A767C-5DED-A340-B5DB-0268A2F0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429" y="457200"/>
            <a:ext cx="9615407" cy="11430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9C0E9-683E-834F-81DD-52C065AB2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96429" y="1761893"/>
            <a:ext cx="9615407" cy="4638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68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BFE0-5044-C846-B9AB-C02DCF72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FDA91-4037-1848-9E7F-BE5DE9745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19CFD-E088-4C4F-951A-6952ED456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64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C3D3-42AE-A54E-A654-9FCFC6CC5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5B9AE-EF66-2F4D-B25D-1CC721DC2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EF96F-3CC6-F548-9E85-4610F9F21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B672B-2FA2-D14F-8821-69B4CA7A0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61491-59EC-B34D-A27C-B34EEF382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072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B716-1077-6741-98A2-EB34A573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65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37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B240-6272-1249-93D1-F89D8C047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AED66-3B4B-1B43-A548-AA3483C5F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9398C-D56D-5647-A023-00BC0EB60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9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text on a white background&#10;&#10;Description automatically generated">
            <a:extLst>
              <a:ext uri="{FF2B5EF4-FFF2-40B4-BE49-F238E27FC236}">
                <a16:creationId xmlns:a16="http://schemas.microsoft.com/office/drawing/2014/main" id="{2D15786B-8DAD-FAAD-012A-E0923D2B365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A2DD4-AFFB-404B-BE2B-FD107BDE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FC1B1-9200-1C48-8033-ADC987D7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43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8" r:id="rId4"/>
    <p:sldLayoutId id="2147483664" r:id="rId5"/>
    <p:sldLayoutId id="2147483665" r:id="rId6"/>
    <p:sldLayoutId id="2147483666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8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E8BA-9F0E-FD42-88E5-D3CB6A5E30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Test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4A308-F207-1B47-B75D-83F8461621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Test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923030-8E52-B246-BF95-95A0613C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14B59-EFA9-C743-92C9-A7E40120B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Test notes</a:t>
            </a:r>
            <a:endParaRPr lang="en-US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10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923030-8E52-B246-BF95-95A0613C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heading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14B59-EFA9-C743-92C9-A7E40120B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Test notes</a:t>
            </a:r>
          </a:p>
        </p:txBody>
      </p:sp>
    </p:spTree>
    <p:extLst>
      <p:ext uri="{BB962C8B-B14F-4D97-AF65-F5344CB8AC3E}">
        <p14:creationId xmlns:p14="http://schemas.microsoft.com/office/powerpoint/2010/main" val="27620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CB15-5F8A-7441-9279-82AC8232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Disclosures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DF2518-ABEF-4D32-8F31-A4BFAB595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51322"/>
              </p:ext>
            </p:extLst>
          </p:nvPr>
        </p:nvGraphicFramePr>
        <p:xfrm>
          <a:off x="1268089" y="1245333"/>
          <a:ext cx="9622650" cy="4405189"/>
        </p:xfrm>
        <a:graphic>
          <a:graphicData uri="http://schemas.openxmlformats.org/drawingml/2006/table">
            <a:tbl>
              <a:tblPr/>
              <a:tblGrid>
                <a:gridCol w="4534287">
                  <a:extLst>
                    <a:ext uri="{9D8B030D-6E8A-4147-A177-3AD203B41FA5}">
                      <a16:colId xmlns:a16="http://schemas.microsoft.com/office/drawing/2014/main" val="2997937964"/>
                    </a:ext>
                  </a:extLst>
                </a:gridCol>
                <a:gridCol w="5088363">
                  <a:extLst>
                    <a:ext uri="{9D8B030D-6E8A-4147-A177-3AD203B41FA5}">
                      <a16:colId xmlns:a16="http://schemas.microsoft.com/office/drawing/2014/main" val="3461633799"/>
                    </a:ext>
                  </a:extLst>
                </a:gridCol>
              </a:tblGrid>
              <a:tr h="625371"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AFFILIATION/FINANCIAL INTERESTS</a:t>
                      </a:r>
                      <a:r>
                        <a:rPr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 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(prior </a:t>
                      </a:r>
                      <a:r>
                        <a:rPr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24 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months)</a:t>
                      </a:r>
                    </a:p>
                  </a:txBody>
                  <a:tcPr marL="80435" marR="80435" marT="44451" marB="44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ENTITIES</a:t>
                      </a:r>
                    </a:p>
                  </a:txBody>
                  <a:tcPr marL="80435" marR="80435" marT="44451" marB="44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430749"/>
                  </a:ext>
                </a:extLst>
              </a:tr>
              <a:tr h="438953"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Grants/Research Support</a:t>
                      </a:r>
                      <a:r>
                        <a:rPr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80435" marR="80435" marT="44451" marB="44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 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80435" marR="80435" marT="44451" marB="44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353008"/>
                  </a:ext>
                </a:extLst>
              </a:tr>
              <a:tr h="6172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Scientific Advisory Board/Consultant/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Board of Directors</a:t>
                      </a:r>
                    </a:p>
                  </a:txBody>
                  <a:tcPr marL="80435" marR="80435" marT="44451" marB="44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80435" marR="80435" marT="44451" marB="44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635153"/>
                  </a:ext>
                </a:extLst>
              </a:tr>
              <a:tr h="507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Owner</a:t>
                      </a:r>
                    </a:p>
                  </a:txBody>
                  <a:tcPr marL="80435" marR="80435" marT="44451" marB="44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80435" marR="80435" marT="44451" marB="44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607349"/>
                  </a:ext>
                </a:extLst>
              </a:tr>
              <a:tr h="6423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Speakers Bureau</a:t>
                      </a:r>
                    </a:p>
                  </a:txBody>
                  <a:tcPr marL="80435" marR="80435" marT="44451" marB="44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80435" marR="80435" marT="44451" marB="44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73886"/>
                  </a:ext>
                </a:extLst>
              </a:tr>
              <a:tr h="4496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Stock Shareholder</a:t>
                      </a:r>
                    </a:p>
                  </a:txBody>
                  <a:tcPr marL="80435" marR="80435" marT="44451" marB="44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80435" marR="80435" marT="44451" marB="44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627331"/>
                  </a:ext>
                </a:extLst>
              </a:tr>
              <a:tr h="449660"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/>
                          <a:cs typeface="Arial"/>
                        </a:rPr>
                        <a:t>Employee</a:t>
                      </a:r>
                    </a:p>
                  </a:txBody>
                  <a:tcPr marL="80435" marR="80435" marT="44451" marB="44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80435" marR="80435" marT="44451" marB="44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79205"/>
                  </a:ext>
                </a:extLst>
              </a:tr>
              <a:tr h="642371"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Other</a:t>
                      </a:r>
                      <a:r>
                        <a:rPr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 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80435" marR="80435" marT="44451" marB="44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80435" marR="80435" marT="44451" marB="44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215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80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CB15-5F8A-7441-9279-82AC8232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0646-DF77-2243-8118-4DBF615FA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/>
              <a:t>No conflicts to disclose</a:t>
            </a:r>
          </a:p>
        </p:txBody>
      </p:sp>
    </p:spTree>
    <p:extLst>
      <p:ext uri="{BB962C8B-B14F-4D97-AF65-F5344CB8AC3E}">
        <p14:creationId xmlns:p14="http://schemas.microsoft.com/office/powerpoint/2010/main" val="361926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CB15-5F8A-7441-9279-82AC8232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Slide with Photography/Recording Icon: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0646-DF77-2243-8118-4DBF615FA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Photography/recording/sharing/remixing/derivative works of the material are prohibited. All rights are reserved.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endParaRPr lang="en-US" i="1"/>
          </a:p>
          <a:p>
            <a:pPr marL="0" indent="0" algn="ctr">
              <a:buNone/>
            </a:pPr>
            <a:r>
              <a:rPr lang="en-US" i="1">
                <a:solidFill>
                  <a:srgbClr val="FF0000"/>
                </a:solidFill>
              </a:rPr>
              <a:t>Appropriate icon included on bottom right of slide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500" y="5004422"/>
            <a:ext cx="1280160" cy="1040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98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CB15-5F8A-7441-9279-82AC8232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Slide with Photography/Recording Icon: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0646-DF77-2243-8118-4DBF615FA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/>
              <a:t>Photography/recording of the material is permitted. This license allows </a:t>
            </a:r>
            <a:r>
              <a:rPr lang="en-US" err="1"/>
              <a:t>reusers</a:t>
            </a:r>
            <a:r>
              <a:rPr lang="en-US"/>
              <a:t> to distribute, remix, adapt, and build upon the material in any medium or format for noncommercial purposes only, and only so long as attribution is given to the creator, as stated in CCBY-NC-SA 4.0 International, subject to commercial patents and trademarks, when applicable. If you remix, adapt, or build upon the material, you must license the modified material under identical terms.</a:t>
            </a:r>
            <a:endParaRPr lang="en-US" i="1"/>
          </a:p>
          <a:p>
            <a:pPr marL="0" indent="0">
              <a:buNone/>
            </a:pPr>
            <a:endParaRPr lang="en-US" i="1"/>
          </a:p>
          <a:p>
            <a:pPr marL="0" indent="0" algn="ctr">
              <a:buNone/>
            </a:pPr>
            <a:r>
              <a:rPr lang="en-US" i="1">
                <a:solidFill>
                  <a:srgbClr val="FF0000"/>
                </a:solidFill>
              </a:rPr>
              <a:t>Appropriate icon included on bottom right of slide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46" y="4503137"/>
            <a:ext cx="1280160" cy="1520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10884"/>
      </p:ext>
    </p:extLst>
  </p:cSld>
  <p:clrMapOvr>
    <a:masterClrMapping/>
  </p:clrMapOvr>
</p:sld>
</file>

<file path=ppt/theme/theme1.xml><?xml version="1.0" encoding="utf-8"?>
<a:theme xmlns:a="http://schemas.openxmlformats.org/drawingml/2006/main" name="N25 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B359321FA13459CBD789B61B6722A" ma:contentTypeVersion="14" ma:contentTypeDescription="Create a new document." ma:contentTypeScope="" ma:versionID="c2f392f36e659f0d15e429fb130e39b8">
  <xsd:schema xmlns:xsd="http://www.w3.org/2001/XMLSchema" xmlns:xs="http://www.w3.org/2001/XMLSchema" xmlns:p="http://schemas.microsoft.com/office/2006/metadata/properties" xmlns:ns2="284db72b-dd99-40fa-a466-60dbd9f53869" xmlns:ns3="fb141421-b00d-4060-8b5f-f4ea4e94dd43" targetNamespace="http://schemas.microsoft.com/office/2006/metadata/properties" ma:root="true" ma:fieldsID="cf5c6ab3cfc4a4e821213a2fbc5de297" ns2:_="" ns3:_="">
    <xsd:import namespace="284db72b-dd99-40fa-a466-60dbd9f53869"/>
    <xsd:import namespace="fb141421-b00d-4060-8b5f-f4ea4e94dd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db72b-dd99-40fa-a466-60dbd9f538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01d8565-bba2-4563-8403-ce5f9a72a6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41421-b00d-4060-8b5f-f4ea4e94dd4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c3410e9-71b1-4631-9e18-7a737c9c2a93}" ma:internalName="TaxCatchAll" ma:showField="CatchAllData" ma:web="fb141421-b00d-4060-8b5f-f4ea4e94dd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141421-b00d-4060-8b5f-f4ea4e94dd43" xsi:nil="true"/>
    <lcf76f155ced4ddcb4097134ff3c332f xmlns="284db72b-dd99-40fa-a466-60dbd9f53869">
      <Terms xmlns="http://schemas.microsoft.com/office/infopath/2007/PartnerControls"/>
    </lcf76f155ced4ddcb4097134ff3c332f>
    <SharedWithUsers xmlns="fb141421-b00d-4060-8b5f-f4ea4e94dd43">
      <UserInfo>
        <DisplayName>Felicia Price</DisplayName>
        <AccountId>14</AccountId>
        <AccountType/>
      </UserInfo>
      <UserInfo>
        <DisplayName>Amy Gavin</DisplayName>
        <AccountId>16</AccountId>
        <AccountType/>
      </UserInfo>
      <UserInfo>
        <DisplayName>Michelle Crispino</DisplayName>
        <AccountId>15</AccountId>
        <AccountType/>
      </UserInfo>
      <UserInfo>
        <DisplayName>Haylie Kohn</DisplayName>
        <AccountId>26</AccountId>
        <AccountType/>
      </UserInfo>
      <UserInfo>
        <DisplayName>Erica Henze</DisplayName>
        <AccountId>13</AccountId>
        <AccountType/>
      </UserInfo>
      <UserInfo>
        <DisplayName>Gwen Twillman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C031749-1E86-4CDD-BFD3-643B3CF8BB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363F04-6355-49CC-B5F4-0F3874274FB6}">
  <ds:schemaRefs>
    <ds:schemaRef ds:uri="284db72b-dd99-40fa-a466-60dbd9f53869"/>
    <ds:schemaRef ds:uri="fb141421-b00d-4060-8b5f-f4ea4e94dd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364E96-9D28-4AF5-915A-961CE16B73BB}">
  <ds:schemaRefs>
    <ds:schemaRef ds:uri="284db72b-dd99-40fa-a466-60dbd9f53869"/>
    <ds:schemaRef ds:uri="fb141421-b00d-4060-8b5f-f4ea4e94dd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N25 Main</vt:lpstr>
      <vt:lpstr>Test title</vt:lpstr>
      <vt:lpstr>Test heading</vt:lpstr>
      <vt:lpstr>Test heading</vt:lpstr>
      <vt:lpstr>Disclosures</vt:lpstr>
      <vt:lpstr>Disclosures</vt:lpstr>
      <vt:lpstr>Example Slide with Photography/Recording Icon:</vt:lpstr>
      <vt:lpstr>Example Slide with Photography/Recording Icon: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Haylie Kohn</dc:creator>
  <cp:revision>1</cp:revision>
  <dcterms:created xsi:type="dcterms:W3CDTF">2022-03-29T14:35:46Z</dcterms:created>
  <dcterms:modified xsi:type="dcterms:W3CDTF">2026-02-03T16:07:13Z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0x0101008BDB359321FA13459CBD789B61B6722A</vt:lpwstr>
  </property>
  <property fmtid="{D5CDD505-2E9C-101B-9397-08002B2CF9AE}" pid="3" name="MediaServiceImageTags">
    <vt:lpwstr/>
  </property>
</Properties>
</file>