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4"/>
  </p:sldMasterIdLst>
  <p:notesMasterIdLst>
    <p:notesMasterId r:id="rId16"/>
  </p:notesMasterIdLst>
  <p:handoutMasterIdLst>
    <p:handoutMasterId r:id="rId17"/>
  </p:handoutMasterIdLst>
  <p:sldIdLst>
    <p:sldId id="487" r:id="rId5"/>
    <p:sldId id="488" r:id="rId6"/>
    <p:sldId id="489" r:id="rId7"/>
    <p:sldId id="490" r:id="rId8"/>
    <p:sldId id="491" r:id="rId9"/>
    <p:sldId id="498" r:id="rId10"/>
    <p:sldId id="493" r:id="rId11"/>
    <p:sldId id="494" r:id="rId12"/>
    <p:sldId id="495" r:id="rId13"/>
    <p:sldId id="497" r:id="rId14"/>
    <p:sldId id="496" r:id="rId15"/>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charset="-128"/>
        <a:cs typeface="+mn-cs"/>
      </a:defRPr>
    </a:lvl1pPr>
    <a:lvl2pPr marL="457189" algn="l" rtl="0" fontAlgn="base">
      <a:spcBef>
        <a:spcPct val="0"/>
      </a:spcBef>
      <a:spcAft>
        <a:spcPct val="0"/>
      </a:spcAft>
      <a:defRPr sz="2400" kern="1200">
        <a:solidFill>
          <a:schemeClr val="tx1"/>
        </a:solidFill>
        <a:latin typeface="Arial" charset="0"/>
        <a:ea typeface="ＭＳ Ｐゴシック" charset="-128"/>
        <a:cs typeface="+mn-cs"/>
      </a:defRPr>
    </a:lvl2pPr>
    <a:lvl3pPr marL="914377" algn="l" rtl="0" fontAlgn="base">
      <a:spcBef>
        <a:spcPct val="0"/>
      </a:spcBef>
      <a:spcAft>
        <a:spcPct val="0"/>
      </a:spcAft>
      <a:defRPr sz="2400" kern="1200">
        <a:solidFill>
          <a:schemeClr val="tx1"/>
        </a:solidFill>
        <a:latin typeface="Arial" charset="0"/>
        <a:ea typeface="ＭＳ Ｐゴシック" charset="-128"/>
        <a:cs typeface="+mn-cs"/>
      </a:defRPr>
    </a:lvl3pPr>
    <a:lvl4pPr marL="1371566" algn="l" rtl="0" fontAlgn="base">
      <a:spcBef>
        <a:spcPct val="0"/>
      </a:spcBef>
      <a:spcAft>
        <a:spcPct val="0"/>
      </a:spcAft>
      <a:defRPr sz="2400" kern="1200">
        <a:solidFill>
          <a:schemeClr val="tx1"/>
        </a:solidFill>
        <a:latin typeface="Arial" charset="0"/>
        <a:ea typeface="ＭＳ Ｐゴシック" charset="-128"/>
        <a:cs typeface="+mn-cs"/>
      </a:defRPr>
    </a:lvl4pPr>
    <a:lvl5pPr marL="1828754" algn="l" rtl="0" fontAlgn="base">
      <a:spcBef>
        <a:spcPct val="0"/>
      </a:spcBef>
      <a:spcAft>
        <a:spcPct val="0"/>
      </a:spcAft>
      <a:defRPr sz="2400" kern="1200">
        <a:solidFill>
          <a:schemeClr val="tx1"/>
        </a:solidFill>
        <a:latin typeface="Arial" charset="0"/>
        <a:ea typeface="ＭＳ Ｐゴシック" charset="-128"/>
        <a:cs typeface="+mn-cs"/>
      </a:defRPr>
    </a:lvl5pPr>
    <a:lvl6pPr marL="2285943" algn="l" defTabSz="914377" rtl="0" eaLnBrk="1" latinLnBrk="0" hangingPunct="1">
      <a:defRPr sz="2400" kern="1200">
        <a:solidFill>
          <a:schemeClr val="tx1"/>
        </a:solidFill>
        <a:latin typeface="Arial" charset="0"/>
        <a:ea typeface="ＭＳ Ｐゴシック" charset="-128"/>
        <a:cs typeface="+mn-cs"/>
      </a:defRPr>
    </a:lvl6pPr>
    <a:lvl7pPr marL="2743131" algn="l" defTabSz="914377" rtl="0" eaLnBrk="1" latinLnBrk="0" hangingPunct="1">
      <a:defRPr sz="2400" kern="1200">
        <a:solidFill>
          <a:schemeClr val="tx1"/>
        </a:solidFill>
        <a:latin typeface="Arial" charset="0"/>
        <a:ea typeface="ＭＳ Ｐゴシック" charset="-128"/>
        <a:cs typeface="+mn-cs"/>
      </a:defRPr>
    </a:lvl7pPr>
    <a:lvl8pPr marL="3200320" algn="l" defTabSz="914377" rtl="0" eaLnBrk="1" latinLnBrk="0" hangingPunct="1">
      <a:defRPr sz="2400" kern="1200">
        <a:solidFill>
          <a:schemeClr val="tx1"/>
        </a:solidFill>
        <a:latin typeface="Arial" charset="0"/>
        <a:ea typeface="ＭＳ Ｐゴシック" charset="-128"/>
        <a:cs typeface="+mn-cs"/>
      </a:defRPr>
    </a:lvl8pPr>
    <a:lvl9pPr marL="3657509" algn="l" defTabSz="914377" rtl="0" eaLnBrk="1" latinLnBrk="0" hangingPunct="1">
      <a:defRPr sz="2400"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wen Twillman" initials="GT" lastIdx="3" clrIdx="0">
    <p:extLst>
      <p:ext uri="{19B8F6BF-5375-455C-9EA6-DF929625EA0E}">
        <p15:presenceInfo xmlns:p15="http://schemas.microsoft.com/office/powerpoint/2012/main" userId="S-1-5-21-1078081533-813497703-725345543-566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559B25"/>
    <a:srgbClr val="E9F4F5"/>
    <a:srgbClr val="9C9CDF"/>
    <a:srgbClr val="7ABA2C"/>
    <a:srgbClr val="002060"/>
    <a:srgbClr val="0370C1"/>
    <a:srgbClr val="FFFFFF"/>
    <a:srgbClr val="FEFEFE"/>
    <a:srgbClr val="007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6240A4-452E-4630-9ED7-6955F2E19E63}" v="260" dt="2025-05-07T11:59:26.01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724" autoAdjust="0"/>
    <p:restoredTop sz="86143" autoAdjust="0"/>
  </p:normalViewPr>
  <p:slideViewPr>
    <p:cSldViewPr>
      <p:cViewPr varScale="1">
        <p:scale>
          <a:sx n="84" d="100"/>
          <a:sy n="84" d="100"/>
        </p:scale>
        <p:origin x="1976" y="2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2" d="100"/>
          <a:sy n="82" d="100"/>
        </p:scale>
        <p:origin x="3100" y="4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https://d.docs.live.net/151116583e16c380/Documents/ASN%20Members%202005-2020.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cap="none" spc="0" normalizeH="0" baseline="0">
                <a:solidFill>
                  <a:srgbClr val="333399"/>
                </a:solidFill>
                <a:latin typeface="Aptos" panose="020B0004020202020204" pitchFamily="34" charset="0"/>
                <a:ea typeface="+mj-ea"/>
                <a:cs typeface="+mj-cs"/>
              </a:defRPr>
            </a:pPr>
            <a:r>
              <a:rPr lang="en-US" sz="2800" dirty="0">
                <a:solidFill>
                  <a:srgbClr val="333399"/>
                </a:solidFill>
                <a:latin typeface="Aptos" panose="020B0004020202020204" pitchFamily="34" charset="0"/>
              </a:rPr>
              <a:t>ASN Members 2005-2025</a:t>
            </a:r>
          </a:p>
        </c:rich>
      </c:tx>
      <c:overlay val="0"/>
      <c:spPr>
        <a:noFill/>
        <a:ln>
          <a:noFill/>
        </a:ln>
        <a:effectLst/>
      </c:spPr>
      <c:txPr>
        <a:bodyPr rot="0" spcFirstLastPara="1" vertOverflow="ellipsis" vert="horz" wrap="square" anchor="ctr" anchorCtr="1"/>
        <a:lstStyle/>
        <a:p>
          <a:pPr>
            <a:defRPr sz="2800" b="1" i="0" u="none" strike="noStrike" kern="1200" cap="none" spc="0" normalizeH="0" baseline="0">
              <a:solidFill>
                <a:srgbClr val="333399"/>
              </a:solidFill>
              <a:latin typeface="Aptos" panose="020B0004020202020204" pitchFamily="34" charset="0"/>
              <a:ea typeface="+mj-ea"/>
              <a:cs typeface="+mj-cs"/>
            </a:defRPr>
          </a:pPr>
          <a:endParaRPr lang="en-US"/>
        </a:p>
      </c:txPr>
    </c:title>
    <c:autoTitleDeleted val="0"/>
    <c:plotArea>
      <c:layout>
        <c:manualLayout>
          <c:layoutTarget val="inner"/>
          <c:xMode val="edge"/>
          <c:yMode val="edge"/>
          <c:x val="1.6137837696094365E-2"/>
          <c:y val="3.900736540662552E-2"/>
          <c:w val="0.96772432460781121"/>
          <c:h val="0.88783649338514214"/>
        </c:manualLayout>
      </c:layout>
      <c:barChart>
        <c:barDir val="col"/>
        <c:grouping val="clustered"/>
        <c:varyColors val="0"/>
        <c:ser>
          <c:idx val="0"/>
          <c:order val="0"/>
          <c:tx>
            <c:strRef>
              <c:f>Sheet1!$B$1</c:f>
              <c:strCache>
                <c:ptCount val="1"/>
                <c:pt idx="0">
                  <c:v>Members</c:v>
                </c:pt>
              </c:strCache>
            </c:strRef>
          </c:tx>
          <c:spPr>
            <a:solidFill>
              <a:schemeClr val="accent1"/>
            </a:solidFill>
            <a:ln>
              <a:noFill/>
            </a:ln>
            <a:effectLst/>
          </c:spPr>
          <c:invertIfNegative val="0"/>
          <c:dPt>
            <c:idx val="4"/>
            <c:invertIfNegative val="0"/>
            <c:bubble3D val="0"/>
            <c:extLst>
              <c:ext xmlns:c16="http://schemas.microsoft.com/office/drawing/2014/chart" uri="{C3380CC4-5D6E-409C-BE32-E72D297353CC}">
                <c16:uniqueId val="{00000001-60B5-443D-85DC-01CC40D48E9E}"/>
              </c:ext>
            </c:extLst>
          </c:dPt>
          <c:dLbls>
            <c:dLbl>
              <c:idx val="4"/>
              <c:tx>
                <c:rich>
                  <a:bodyPr/>
                  <a:lstStyle/>
                  <a:p>
                    <a:fld id="{D5EB6335-24C2-47DE-885E-B04E586CB685}" type="VALUE">
                      <a:rPr lang="en-US" smtClean="0"/>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60B5-443D-85DC-01CC40D48E9E}"/>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dk1">
                        <a:lumMod val="75000"/>
                        <a:lumOff val="25000"/>
                      </a:schemeClr>
                    </a:solidFill>
                    <a:latin typeface="Aptos" panose="020B0004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trendline>
            <c:spPr>
              <a:ln w="19050" cap="rnd">
                <a:solidFill>
                  <a:schemeClr val="accent1"/>
                </a:solidFill>
              </a:ln>
              <a:effectLst/>
            </c:spPr>
            <c:trendlineType val="poly"/>
            <c:order val="2"/>
            <c:dispRSqr val="0"/>
            <c:dispEq val="0"/>
          </c:trendline>
          <c:cat>
            <c:numRef>
              <c:f>Sheet1!$A$2:$A$6</c:f>
              <c:numCache>
                <c:formatCode>General</c:formatCode>
                <c:ptCount val="5"/>
                <c:pt idx="0">
                  <c:v>2005</c:v>
                </c:pt>
                <c:pt idx="1">
                  <c:v>2010</c:v>
                </c:pt>
                <c:pt idx="2">
                  <c:v>2015</c:v>
                </c:pt>
                <c:pt idx="3">
                  <c:v>2020</c:v>
                </c:pt>
                <c:pt idx="4">
                  <c:v>2025</c:v>
                </c:pt>
              </c:numCache>
            </c:numRef>
          </c:cat>
          <c:val>
            <c:numRef>
              <c:f>Sheet1!$B$2:$B$6</c:f>
              <c:numCache>
                <c:formatCode>General</c:formatCode>
                <c:ptCount val="5"/>
                <c:pt idx="0">
                  <c:v>1667</c:v>
                </c:pt>
                <c:pt idx="1">
                  <c:v>3958</c:v>
                </c:pt>
                <c:pt idx="2">
                  <c:v>5225</c:v>
                </c:pt>
                <c:pt idx="3">
                  <c:v>7081</c:v>
                </c:pt>
                <c:pt idx="4">
                  <c:v>7546</c:v>
                </c:pt>
              </c:numCache>
            </c:numRef>
          </c:val>
          <c:extLst>
            <c:ext xmlns:c16="http://schemas.microsoft.com/office/drawing/2014/chart" uri="{C3380CC4-5D6E-409C-BE32-E72D297353CC}">
              <c16:uniqueId val="{00000001-2C10-4023-864E-D1EDAD929CB3}"/>
            </c:ext>
          </c:extLst>
        </c:ser>
        <c:dLbls>
          <c:dLblPos val="outEnd"/>
          <c:showLegendKey val="0"/>
          <c:showVal val="1"/>
          <c:showCatName val="0"/>
          <c:showSerName val="0"/>
          <c:showPercent val="0"/>
          <c:showBubbleSize val="0"/>
        </c:dLbls>
        <c:gapWidth val="180"/>
        <c:overlap val="-60"/>
        <c:axId val="2085873151"/>
        <c:axId val="2004558383"/>
      </c:barChart>
      <c:catAx>
        <c:axId val="2085873151"/>
        <c:scaling>
          <c:orientation val="minMax"/>
        </c:scaling>
        <c:delete val="0"/>
        <c:axPos val="b"/>
        <c:majorGridlines>
          <c:spPr>
            <a:ln w="9525" cap="flat" cmpd="sng" algn="ctr">
              <a:solidFill>
                <a:schemeClr val="dk1">
                  <a:lumMod val="15000"/>
                  <a:lumOff val="85000"/>
                </a:schemeClr>
              </a:solidFill>
              <a:round/>
            </a:ln>
            <a:effectLst/>
          </c:spPr>
        </c:majorGridlines>
        <c:numFmt formatCode="General" sourceLinked="0"/>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800" b="0" i="0" u="none" strike="noStrike" kern="1200" cap="none" spc="0" normalizeH="0" baseline="0">
                <a:solidFill>
                  <a:schemeClr val="dk1">
                    <a:lumMod val="65000"/>
                    <a:lumOff val="35000"/>
                  </a:schemeClr>
                </a:solidFill>
                <a:latin typeface="Aptos" panose="020B0004020202020204" pitchFamily="34" charset="0"/>
                <a:ea typeface="+mn-ea"/>
                <a:cs typeface="+mn-cs"/>
              </a:defRPr>
            </a:pPr>
            <a:endParaRPr lang="en-US"/>
          </a:p>
        </c:txPr>
        <c:crossAx val="2004558383"/>
        <c:crosses val="autoZero"/>
        <c:auto val="1"/>
        <c:lblAlgn val="ctr"/>
        <c:lblOffset val="100"/>
        <c:noMultiLvlLbl val="0"/>
      </c:catAx>
      <c:valAx>
        <c:axId val="2004558383"/>
        <c:scaling>
          <c:orientation val="minMax"/>
        </c:scaling>
        <c:delete val="1"/>
        <c:axPos val="l"/>
        <c:majorGridlines>
          <c:spPr>
            <a:ln w="9525" cap="flat" cmpd="sng" algn="ctr">
              <a:solidFill>
                <a:schemeClr val="dk1">
                  <a:lumMod val="15000"/>
                  <a:lumOff val="85000"/>
                </a:schemeClr>
              </a:solidFill>
              <a:round/>
            </a:ln>
            <a:effectLst/>
          </c:spPr>
        </c:majorGridlines>
        <c:numFmt formatCode="#,##0" sourceLinked="0"/>
        <c:majorTickMark val="none"/>
        <c:minorTickMark val="none"/>
        <c:tickLblPos val="nextTo"/>
        <c:crossAx val="2085873151"/>
        <c:crosses val="autoZero"/>
        <c:crossBetween val="between"/>
      </c:valAx>
      <c:spPr>
        <a:pattFill prst="ltDnDiag">
          <a:fgClr>
            <a:schemeClr val="dk1">
              <a:lumMod val="15000"/>
              <a:lumOff val="85000"/>
            </a:schemeClr>
          </a:fgClr>
          <a:bgClr>
            <a:schemeClr val="lt1"/>
          </a:bgClr>
        </a:pattFill>
        <a:ln>
          <a:noFill/>
        </a:ln>
        <a:effectLst/>
      </c:spPr>
    </c:plotArea>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cap="none" spc="20" baseline="0">
                <a:solidFill>
                  <a:srgbClr val="333399"/>
                </a:solidFill>
                <a:latin typeface="Aptos" panose="020B0004020202020204" pitchFamily="34" charset="0"/>
                <a:ea typeface="+mn-ea"/>
                <a:cs typeface="+mn-cs"/>
              </a:defRPr>
            </a:pPr>
            <a:r>
              <a:rPr lang="en-US" sz="2800" b="1" dirty="0">
                <a:solidFill>
                  <a:srgbClr val="333399"/>
                </a:solidFill>
                <a:latin typeface="Aptos" panose="020B0004020202020204" pitchFamily="34" charset="0"/>
              </a:rPr>
              <a:t>ASN</a:t>
            </a:r>
            <a:r>
              <a:rPr lang="en-US" sz="2800" b="1" baseline="0" dirty="0">
                <a:solidFill>
                  <a:srgbClr val="333399"/>
                </a:solidFill>
                <a:latin typeface="Aptos" panose="020B0004020202020204" pitchFamily="34" charset="0"/>
              </a:rPr>
              <a:t> </a:t>
            </a:r>
            <a:r>
              <a:rPr lang="en-US" sz="2800" b="1" dirty="0">
                <a:solidFill>
                  <a:srgbClr val="333399"/>
                </a:solidFill>
                <a:latin typeface="Aptos" panose="020B0004020202020204" pitchFamily="34" charset="0"/>
              </a:rPr>
              <a:t>Members - By Category</a:t>
            </a:r>
          </a:p>
        </c:rich>
      </c:tx>
      <c:overlay val="0"/>
      <c:spPr>
        <a:noFill/>
        <a:ln>
          <a:noFill/>
        </a:ln>
        <a:effectLst/>
      </c:spPr>
      <c:txPr>
        <a:bodyPr rot="0" spcFirstLastPara="1" vertOverflow="ellipsis" vert="horz" wrap="square" anchor="ctr" anchorCtr="1"/>
        <a:lstStyle/>
        <a:p>
          <a:pPr>
            <a:defRPr sz="2800" b="1" i="0" u="none" strike="noStrike" kern="1200" cap="none" spc="20" baseline="0">
              <a:solidFill>
                <a:srgbClr val="333399"/>
              </a:solidFill>
              <a:latin typeface="Aptos" panose="020B0004020202020204" pitchFamily="34" charset="0"/>
              <a:ea typeface="+mn-ea"/>
              <a:cs typeface="+mn-cs"/>
            </a:defRPr>
          </a:pPr>
          <a:endParaRPr lang="en-US"/>
        </a:p>
      </c:txPr>
    </c:title>
    <c:autoTitleDeleted val="0"/>
    <c:plotArea>
      <c:layout>
        <c:manualLayout>
          <c:layoutTarget val="inner"/>
          <c:xMode val="edge"/>
          <c:yMode val="edge"/>
          <c:x val="0.20156156467283695"/>
          <c:y val="0.13636945239799569"/>
          <c:w val="0.59687698577151538"/>
          <c:h val="0.77322700429491764"/>
        </c:manualLayout>
      </c:layout>
      <c:pieChart>
        <c:varyColors val="1"/>
        <c:ser>
          <c:idx val="0"/>
          <c:order val="0"/>
          <c:tx>
            <c:strRef>
              <c:f>Sheet1!$B$1</c:f>
              <c:strCache>
                <c:ptCount val="1"/>
                <c:pt idx="0">
                  <c:v>Members</c:v>
                </c:pt>
              </c:strCache>
            </c:strRef>
          </c:tx>
          <c:spPr>
            <a:ln>
              <a:solidFill>
                <a:schemeClr val="accent4">
                  <a:shade val="95000"/>
                </a:schemeClr>
              </a:solidFill>
            </a:ln>
          </c:spPr>
          <c:dPt>
            <c:idx val="0"/>
            <c:bubble3D val="0"/>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4">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01-9467-4256-9114-86061B35A59A}"/>
              </c:ext>
            </c:extLst>
          </c:dPt>
          <c:dPt>
            <c:idx val="1"/>
            <c:bubble3D val="0"/>
            <c:spPr>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4">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05-6B4F-4E7A-932C-1955C06F7DBE}"/>
              </c:ext>
            </c:extLst>
          </c:dPt>
          <c:dPt>
            <c:idx val="2"/>
            <c:bubble3D val="0"/>
            <c:spPr>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4">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04-6B4F-4E7A-932C-1955C06F7DBE}"/>
              </c:ext>
            </c:extLst>
          </c:dPt>
          <c:dPt>
            <c:idx val="3"/>
            <c:bubble3D val="0"/>
            <c:spPr>
              <a:solidFill>
                <a:schemeClr val="accent3">
                  <a:lumMod val="85000"/>
                </a:schemeClr>
              </a:solidFill>
              <a:ln w="9525" cap="flat" cmpd="sng" algn="ctr">
                <a:solidFill>
                  <a:schemeClr val="accent4">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07-9467-4256-9114-86061B35A59A}"/>
              </c:ext>
            </c:extLst>
          </c:dPt>
          <c:dPt>
            <c:idx val="4"/>
            <c:bubble3D val="0"/>
            <c:spPr>
              <a:solidFill>
                <a:schemeClr val="accent5">
                  <a:lumMod val="90000"/>
                </a:schemeClr>
              </a:solidFill>
              <a:ln w="9525" cap="flat" cmpd="sng" algn="ctr">
                <a:solidFill>
                  <a:schemeClr val="accent4">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03-6B4F-4E7A-932C-1955C06F7DBE}"/>
              </c:ext>
            </c:extLst>
          </c:dPt>
          <c:dPt>
            <c:idx val="5"/>
            <c:bubble3D val="0"/>
            <c:spPr>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4">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02-6B4F-4E7A-932C-1955C06F7DBE}"/>
              </c:ext>
            </c:extLst>
          </c:dPt>
          <c:dLbls>
            <c:dLbl>
              <c:idx val="0"/>
              <c:layout>
                <c:manualLayout>
                  <c:x val="1.7543859649122806E-2"/>
                  <c:y val="3.9772727272727272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1-9467-4256-9114-86061B35A59A}"/>
                </c:ext>
              </c:extLst>
            </c:dLbl>
            <c:dLbl>
              <c:idx val="1"/>
              <c:layout>
                <c:manualLayout>
                  <c:x val="2.046783625730994E-2"/>
                  <c:y val="2.2727272727272728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5-6B4F-4E7A-932C-1955C06F7DBE}"/>
                </c:ext>
              </c:extLst>
            </c:dLbl>
            <c:dLbl>
              <c:idx val="2"/>
              <c:layout>
                <c:manualLayout>
                  <c:x val="2.9239766081870272E-3"/>
                  <c:y val="-7.5757575757577147E-3"/>
                </c:manualLayout>
              </c:layout>
              <c:dLblPos val="bestFi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4-6B4F-4E7A-932C-1955C06F7DBE}"/>
                </c:ext>
              </c:extLst>
            </c:dLbl>
            <c:dLbl>
              <c:idx val="3"/>
              <c:layout>
                <c:manualLayout>
                  <c:x val="-0.12353801169590643"/>
                  <c:y val="-2.2727198162729799E-2"/>
                </c:manualLayout>
              </c:layout>
              <c:numFmt formatCode="0.0%" sourceLinked="0"/>
              <c:spPr>
                <a:noFill/>
                <a:ln>
                  <a:noFill/>
                </a:ln>
                <a:effectLst/>
              </c:spPr>
              <c:txPr>
                <a:bodyPr rot="0" spcFirstLastPara="1" vertOverflow="ellipsis" vert="horz" wrap="square" lIns="38100" tIns="19050" rIns="38100" bIns="19050" anchor="ctr" anchorCtr="1">
                  <a:noAutofit/>
                </a:bodyPr>
                <a:lstStyle/>
                <a:p>
                  <a:pPr>
                    <a:defRPr sz="16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dLblPos val="bestFit"/>
              <c:showLegendKey val="0"/>
              <c:showVal val="1"/>
              <c:showCatName val="1"/>
              <c:showSerName val="0"/>
              <c:showPercent val="1"/>
              <c:showBubbleSize val="0"/>
              <c:separator>, </c:separator>
              <c:extLst>
                <c:ext xmlns:c15="http://schemas.microsoft.com/office/drawing/2012/chart" uri="{CE6537A1-D6FC-4f65-9D91-7224C49458BB}">
                  <c15:layout>
                    <c:manualLayout>
                      <c:w val="0.16351602431275039"/>
                      <c:h val="9.2291666666666647E-2"/>
                    </c:manualLayout>
                  </c15:layout>
                </c:ext>
                <c:ext xmlns:c16="http://schemas.microsoft.com/office/drawing/2014/chart" uri="{C3380CC4-5D6E-409C-BE32-E72D297353CC}">
                  <c16:uniqueId val="{00000007-9467-4256-9114-86061B35A59A}"/>
                </c:ext>
              </c:extLst>
            </c:dLbl>
            <c:dLbl>
              <c:idx val="4"/>
              <c:layout>
                <c:manualLayout>
                  <c:x val="-1.4619883040935672E-2"/>
                  <c:y val="4.5454545454545435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3-6B4F-4E7A-932C-1955C06F7DBE}"/>
                </c:ext>
              </c:extLst>
            </c:dLbl>
            <c:dLbl>
              <c:idx val="5"/>
              <c:layout>
                <c:manualLayout>
                  <c:x val="0.14839187042409177"/>
                  <c:y val="3.3143939393939392E-2"/>
                </c:manualLayout>
              </c:layout>
              <c:numFmt formatCode="0.0%" sourceLinked="0"/>
              <c:spPr>
                <a:noFill/>
                <a:ln>
                  <a:noFill/>
                </a:ln>
                <a:effectLst/>
              </c:spPr>
              <c:txPr>
                <a:bodyPr rot="0" spcFirstLastPara="1" vertOverflow="ellipsis" vert="horz" wrap="square" lIns="38100" tIns="19050" rIns="38100" bIns="19050" anchor="ctr" anchorCtr="1">
                  <a:noAutofit/>
                </a:bodyPr>
                <a:lstStyle/>
                <a:p>
                  <a:pPr>
                    <a:defRPr sz="1600" b="1" i="0" u="none" strike="noStrike" kern="1200" baseline="0">
                      <a:solidFill>
                        <a:schemeClr val="tx1">
                          <a:lumMod val="65000"/>
                          <a:lumOff val="35000"/>
                        </a:schemeClr>
                      </a:solidFill>
                      <a:latin typeface="Aptos" panose="020B0004020202020204" pitchFamily="34" charset="0"/>
                      <a:ea typeface="+mn-ea"/>
                      <a:cs typeface="Arial" panose="020B0604020202020204" pitchFamily="34" charset="0"/>
                    </a:defRPr>
                  </a:pPr>
                  <a:endParaRPr lang="en-US"/>
                </a:p>
              </c:txPr>
              <c:dLblPos val="bestFit"/>
              <c:showLegendKey val="0"/>
              <c:showVal val="1"/>
              <c:showCatName val="1"/>
              <c:showSerName val="0"/>
              <c:showPercent val="1"/>
              <c:showBubbleSize val="0"/>
              <c:separator>, </c:separator>
              <c:extLst>
                <c:ext xmlns:c15="http://schemas.microsoft.com/office/drawing/2012/chart" uri="{CE6537A1-D6FC-4f65-9D91-7224C49458BB}">
                  <c15:layout>
                    <c:manualLayout>
                      <c:w val="0.17242690058479532"/>
                      <c:h val="8.0757575757575764E-2"/>
                    </c:manualLayout>
                  </c15:layout>
                </c:ext>
                <c:ext xmlns:c16="http://schemas.microsoft.com/office/drawing/2014/chart" uri="{C3380CC4-5D6E-409C-BE32-E72D297353CC}">
                  <c16:uniqueId val="{00000002-6B4F-4E7A-932C-1955C06F7DBE}"/>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1"/>
            <c:showSerName val="0"/>
            <c:showPercent val="1"/>
            <c:showBubbleSize val="0"/>
            <c:separator>, </c:separator>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Sheet1!$A$2:$A$7</c:f>
              <c:strCache>
                <c:ptCount val="6"/>
                <c:pt idx="0">
                  <c:v>Scientist</c:v>
                </c:pt>
                <c:pt idx="1">
                  <c:v>Early Career</c:v>
                </c:pt>
                <c:pt idx="2">
                  <c:v>Student</c:v>
                </c:pt>
                <c:pt idx="3">
                  <c:v>Professional</c:v>
                </c:pt>
                <c:pt idx="4">
                  <c:v>Emeritus</c:v>
                </c:pt>
                <c:pt idx="5">
                  <c:v>Clinician</c:v>
                </c:pt>
              </c:strCache>
            </c:strRef>
          </c:cat>
          <c:val>
            <c:numRef>
              <c:f>Sheet1!$B$2:$B$7</c:f>
              <c:numCache>
                <c:formatCode>#,##0_);\(#,##0\)</c:formatCode>
                <c:ptCount val="6"/>
                <c:pt idx="0">
                  <c:v>2033</c:v>
                </c:pt>
                <c:pt idx="1">
                  <c:v>1756</c:v>
                </c:pt>
                <c:pt idx="2">
                  <c:v>1451</c:v>
                </c:pt>
                <c:pt idx="3">
                  <c:v>1401</c:v>
                </c:pt>
                <c:pt idx="4">
                  <c:v>708</c:v>
                </c:pt>
                <c:pt idx="5">
                  <c:v>197</c:v>
                </c:pt>
              </c:numCache>
            </c:numRef>
          </c:val>
          <c:extLst>
            <c:ext xmlns:c16="http://schemas.microsoft.com/office/drawing/2014/chart" uri="{C3380CC4-5D6E-409C-BE32-E72D297353CC}">
              <c16:uniqueId val="{00000000-6B4F-4E7A-932C-1955C06F7DBE}"/>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cap="none" spc="20" baseline="0">
                <a:solidFill>
                  <a:srgbClr val="333399"/>
                </a:solidFill>
                <a:latin typeface="Aptos" panose="020B0004020202020204" pitchFamily="34" charset="0"/>
                <a:ea typeface="+mn-ea"/>
                <a:cs typeface="+mn-cs"/>
              </a:defRPr>
            </a:pPr>
            <a:r>
              <a:rPr lang="en-US" sz="2800" b="1" dirty="0">
                <a:solidFill>
                  <a:srgbClr val="333399"/>
                </a:solidFill>
                <a:latin typeface="Aptos" panose="020B0004020202020204" pitchFamily="34" charset="0"/>
              </a:rPr>
              <a:t>ASN</a:t>
            </a:r>
            <a:r>
              <a:rPr lang="en-US" sz="2800" b="1" baseline="0" dirty="0">
                <a:solidFill>
                  <a:srgbClr val="333399"/>
                </a:solidFill>
                <a:latin typeface="Aptos" panose="020B0004020202020204" pitchFamily="34" charset="0"/>
              </a:rPr>
              <a:t> </a:t>
            </a:r>
            <a:r>
              <a:rPr lang="en-US" sz="2800" b="1" dirty="0">
                <a:solidFill>
                  <a:srgbClr val="333399"/>
                </a:solidFill>
                <a:latin typeface="Aptos" panose="020B0004020202020204" pitchFamily="34" charset="0"/>
              </a:rPr>
              <a:t>Members - By Region</a:t>
            </a:r>
          </a:p>
        </c:rich>
      </c:tx>
      <c:overlay val="0"/>
      <c:spPr>
        <a:noFill/>
        <a:ln>
          <a:noFill/>
        </a:ln>
        <a:effectLst/>
      </c:spPr>
      <c:txPr>
        <a:bodyPr rot="0" spcFirstLastPara="1" vertOverflow="ellipsis" vert="horz" wrap="square" anchor="ctr" anchorCtr="1"/>
        <a:lstStyle/>
        <a:p>
          <a:pPr>
            <a:defRPr sz="2800" b="1" i="0" u="none" strike="noStrike" kern="1200" cap="none" spc="20" baseline="0">
              <a:solidFill>
                <a:srgbClr val="333399"/>
              </a:solidFill>
              <a:latin typeface="Aptos" panose="020B0004020202020204" pitchFamily="34" charset="0"/>
              <a:ea typeface="+mn-ea"/>
              <a:cs typeface="+mn-cs"/>
            </a:defRPr>
          </a:pPr>
          <a:endParaRPr lang="en-US"/>
        </a:p>
      </c:txPr>
    </c:title>
    <c:autoTitleDeleted val="0"/>
    <c:plotArea>
      <c:layout>
        <c:manualLayout>
          <c:layoutTarget val="inner"/>
          <c:xMode val="edge"/>
          <c:yMode val="edge"/>
          <c:x val="0.16647384537459134"/>
          <c:y val="0.1344755130040563"/>
          <c:w val="0.63196470506976099"/>
          <c:h val="0.81868154974946317"/>
        </c:manualLayout>
      </c:layout>
      <c:pieChart>
        <c:varyColors val="1"/>
        <c:ser>
          <c:idx val="0"/>
          <c:order val="0"/>
          <c:tx>
            <c:strRef>
              <c:f>Sheet1!$B$1</c:f>
              <c:strCache>
                <c:ptCount val="1"/>
                <c:pt idx="0">
                  <c:v>Members</c:v>
                </c:pt>
              </c:strCache>
            </c:strRef>
          </c:tx>
          <c:spPr>
            <a:ln>
              <a:solidFill>
                <a:schemeClr val="accent4"/>
              </a:solidFill>
            </a:ln>
          </c:spPr>
          <c:dPt>
            <c:idx val="0"/>
            <c:bubble3D val="0"/>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4"/>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01-7241-4E03-B4D8-ED20F2449E16}"/>
              </c:ext>
            </c:extLst>
          </c:dPt>
          <c:dPt>
            <c:idx val="1"/>
            <c:bubble3D val="0"/>
            <c:spPr>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4"/>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03-7241-4E03-B4D8-ED20F2449E16}"/>
              </c:ext>
            </c:extLst>
          </c:dPt>
          <c:dPt>
            <c:idx val="2"/>
            <c:bubble3D val="0"/>
            <c:spPr>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4"/>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04-7241-4E03-B4D8-ED20F2449E16}"/>
              </c:ext>
            </c:extLst>
          </c:dPt>
          <c:dPt>
            <c:idx val="3"/>
            <c:bubble3D val="0"/>
            <c:spPr>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05-7241-4E03-B4D8-ED20F2449E16}"/>
              </c:ext>
            </c:extLst>
          </c:dPt>
          <c:dPt>
            <c:idx val="4"/>
            <c:bubble3D val="0"/>
            <c:spPr>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4"/>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03-6B4F-4E7A-932C-1955C06F7DBE}"/>
              </c:ext>
            </c:extLst>
          </c:dPt>
          <c:dPt>
            <c:idx val="5"/>
            <c:bubble3D val="0"/>
            <c:spPr>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4"/>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02-6B4F-4E7A-932C-1955C06F7DBE}"/>
              </c:ext>
            </c:extLst>
          </c:dPt>
          <c:dPt>
            <c:idx val="6"/>
            <c:bubble3D val="0"/>
            <c:spPr>
              <a:gradFill rotWithShape="1">
                <a:gsLst>
                  <a:gs pos="0">
                    <a:schemeClr val="accent1">
                      <a:lumMod val="60000"/>
                      <a:tint val="50000"/>
                      <a:satMod val="300000"/>
                    </a:schemeClr>
                  </a:gs>
                  <a:gs pos="35000">
                    <a:schemeClr val="accent1">
                      <a:lumMod val="60000"/>
                      <a:tint val="37000"/>
                      <a:satMod val="300000"/>
                    </a:schemeClr>
                  </a:gs>
                  <a:gs pos="100000">
                    <a:schemeClr val="accent1">
                      <a:lumMod val="60000"/>
                      <a:tint val="15000"/>
                      <a:satMod val="350000"/>
                    </a:schemeClr>
                  </a:gs>
                </a:gsLst>
                <a:lin ang="16200000" scaled="1"/>
              </a:gradFill>
              <a:ln w="9525" cap="flat" cmpd="sng" algn="ctr">
                <a:solidFill>
                  <a:schemeClr val="accent4"/>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02-7241-4E03-B4D8-ED20F2449E16}"/>
              </c:ext>
            </c:extLst>
          </c:dPt>
          <c:dLbls>
            <c:dLbl>
              <c:idx val="0"/>
              <c:numFmt formatCode="0.0%" sourceLinked="0"/>
              <c:spPr>
                <a:noFill/>
                <a:ln>
                  <a:noFill/>
                </a:ln>
                <a:effectLst/>
              </c:spPr>
              <c:txPr>
                <a:bodyPr rot="0" spcFirstLastPara="1" vertOverflow="ellipsis" vert="horz" wrap="square" lIns="38100" tIns="19050" rIns="38100" bIns="19050" anchor="ctr" anchorCtr="1">
                  <a:noAutofit/>
                </a:bodyPr>
                <a:lstStyle/>
                <a:p>
                  <a:pPr>
                    <a:defRPr sz="1600" b="1" i="0" u="none" strike="noStrike" kern="1200" baseline="0">
                      <a:solidFill>
                        <a:schemeClr val="tx1">
                          <a:lumMod val="65000"/>
                          <a:lumOff val="35000"/>
                        </a:schemeClr>
                      </a:solidFill>
                      <a:latin typeface="Aptos" panose="020B0004020202020204" pitchFamily="34" charset="0"/>
                      <a:ea typeface="+mn-ea"/>
                      <a:cs typeface="Arial" panose="020B0604020202020204" pitchFamily="34" charset="0"/>
                    </a:defRPr>
                  </a:pPr>
                  <a:endParaRPr lang="en-US"/>
                </a:p>
              </c:txPr>
              <c:dLblPos val="outEnd"/>
              <c:showLegendKey val="0"/>
              <c:showVal val="1"/>
              <c:showCatName val="1"/>
              <c:showSerName val="0"/>
              <c:showPercent val="1"/>
              <c:showBubbleSize val="0"/>
              <c:separator>, </c:separator>
              <c:extLst>
                <c:ext xmlns:c15="http://schemas.microsoft.com/office/drawing/2012/chart" uri="{CE6537A1-D6FC-4f65-9D91-7224C49458BB}">
                  <c15:layout>
                    <c:manualLayout>
                      <c:w val="0.21961988304093569"/>
                      <c:h val="0.12276515151515152"/>
                    </c:manualLayout>
                  </c15:layout>
                </c:ext>
                <c:ext xmlns:c16="http://schemas.microsoft.com/office/drawing/2014/chart" uri="{C3380CC4-5D6E-409C-BE32-E72D297353CC}">
                  <c16:uniqueId val="{00000001-7241-4E03-B4D8-ED20F2449E16}"/>
                </c:ext>
              </c:extLst>
            </c:dLbl>
            <c:dLbl>
              <c:idx val="1"/>
              <c:numFmt formatCode="0.0%" sourceLinked="0"/>
              <c:spPr>
                <a:noFill/>
                <a:ln>
                  <a:noFill/>
                </a:ln>
                <a:effectLst/>
              </c:spPr>
              <c:txPr>
                <a:bodyPr rot="0" spcFirstLastPara="1" vertOverflow="ellipsis" vert="horz" wrap="square" lIns="38100" tIns="19050" rIns="38100" bIns="19050" anchor="ctr" anchorCtr="1">
                  <a:noAutofit/>
                </a:bodyPr>
                <a:lstStyle/>
                <a:p>
                  <a:pPr>
                    <a:defRPr sz="1600" b="1" i="0" u="none" strike="noStrike" kern="1200" baseline="0">
                      <a:solidFill>
                        <a:schemeClr val="tx1">
                          <a:lumMod val="65000"/>
                          <a:lumOff val="35000"/>
                        </a:schemeClr>
                      </a:solidFill>
                      <a:latin typeface="Aptos" panose="020B0004020202020204" pitchFamily="34" charset="0"/>
                      <a:ea typeface="+mn-ea"/>
                      <a:cs typeface="Arial" panose="020B0604020202020204" pitchFamily="34" charset="0"/>
                    </a:defRPr>
                  </a:pPr>
                  <a:endParaRPr lang="en-US"/>
                </a:p>
              </c:txPr>
              <c:dLblPos val="outEnd"/>
              <c:showLegendKey val="0"/>
              <c:showVal val="1"/>
              <c:showCatName val="1"/>
              <c:showSerName val="0"/>
              <c:showPercent val="1"/>
              <c:showBubbleSize val="0"/>
              <c:separator>, </c:separator>
              <c:extLst>
                <c:ext xmlns:c15="http://schemas.microsoft.com/office/drawing/2012/chart" uri="{CE6537A1-D6FC-4f65-9D91-7224C49458BB}">
                  <c15:layout>
                    <c:manualLayout>
                      <c:w val="0.19402783533637241"/>
                      <c:h val="4.1496212121212114E-2"/>
                    </c:manualLayout>
                  </c15:layout>
                </c:ext>
                <c:ext xmlns:c16="http://schemas.microsoft.com/office/drawing/2014/chart" uri="{C3380CC4-5D6E-409C-BE32-E72D297353CC}">
                  <c16:uniqueId val="{00000003-7241-4E03-B4D8-ED20F2449E16}"/>
                </c:ext>
              </c:extLst>
            </c:dLbl>
            <c:dLbl>
              <c:idx val="2"/>
              <c:numFmt formatCode="0.0%" sourceLinked="0"/>
              <c:spPr>
                <a:noFill/>
                <a:ln>
                  <a:noFill/>
                </a:ln>
                <a:effectLst/>
              </c:spPr>
              <c:txPr>
                <a:bodyPr rot="0" spcFirstLastPara="1" vertOverflow="ellipsis" vert="horz" wrap="square" lIns="38100" tIns="19050" rIns="38100" bIns="19050" anchor="ctr" anchorCtr="1">
                  <a:noAutofit/>
                </a:bodyPr>
                <a:lstStyle/>
                <a:p>
                  <a:pPr>
                    <a:defRPr sz="1600" b="1" i="0" u="none" strike="noStrike" kern="1200" baseline="0">
                      <a:solidFill>
                        <a:schemeClr val="tx1">
                          <a:lumMod val="65000"/>
                          <a:lumOff val="35000"/>
                        </a:schemeClr>
                      </a:solidFill>
                      <a:latin typeface="Aptos" panose="020B0004020202020204" pitchFamily="34" charset="0"/>
                      <a:ea typeface="+mn-ea"/>
                      <a:cs typeface="Arial" panose="020B0604020202020204" pitchFamily="34" charset="0"/>
                    </a:defRPr>
                  </a:pPr>
                  <a:endParaRPr lang="en-US"/>
                </a:p>
              </c:txPr>
              <c:dLblPos val="outEnd"/>
              <c:showLegendKey val="0"/>
              <c:showVal val="1"/>
              <c:showCatName val="1"/>
              <c:showSerName val="0"/>
              <c:showPercent val="1"/>
              <c:showBubbleSize val="0"/>
              <c:separator>, </c:separator>
              <c:extLst>
                <c:ext xmlns:c15="http://schemas.microsoft.com/office/drawing/2012/chart" uri="{CE6537A1-D6FC-4f65-9D91-7224C49458BB}">
                  <c15:layout>
                    <c:manualLayout>
                      <c:w val="0.14330409356725143"/>
                      <c:h val="9.571030183727032E-2"/>
                    </c:manualLayout>
                  </c15:layout>
                </c:ext>
                <c:ext xmlns:c16="http://schemas.microsoft.com/office/drawing/2014/chart" uri="{C3380CC4-5D6E-409C-BE32-E72D297353CC}">
                  <c16:uniqueId val="{00000004-7241-4E03-B4D8-ED20F2449E16}"/>
                </c:ext>
              </c:extLst>
            </c:dLbl>
            <c:dLbl>
              <c:idx val="3"/>
              <c:layout>
                <c:manualLayout>
                  <c:x val="-1.8274911359764348E-2"/>
                  <c:y val="-1.4204545454545489E-2"/>
                </c:manualLayout>
              </c:layout>
              <c:numFmt formatCode="0.0%" sourceLinked="0"/>
              <c:spPr>
                <a:noFill/>
                <a:ln>
                  <a:noFill/>
                </a:ln>
                <a:effectLst/>
              </c:spPr>
              <c:txPr>
                <a:bodyPr rot="0" spcFirstLastPara="1" vertOverflow="ellipsis" vert="horz" wrap="square" lIns="38100" tIns="19050" rIns="38100" bIns="19050" anchor="ctr" anchorCtr="1">
                  <a:noAutofit/>
                </a:bodyPr>
                <a:lstStyle/>
                <a:p>
                  <a:pPr>
                    <a:defRPr sz="1600" b="1" i="0" u="none" strike="noStrike" kern="1200" baseline="0">
                      <a:solidFill>
                        <a:schemeClr val="tx1">
                          <a:lumMod val="65000"/>
                          <a:lumOff val="35000"/>
                        </a:schemeClr>
                      </a:solidFill>
                      <a:latin typeface="Aptos" panose="020B0004020202020204" pitchFamily="34" charset="0"/>
                      <a:ea typeface="+mn-ea"/>
                      <a:cs typeface="Arial" panose="020B0604020202020204" pitchFamily="34" charset="0"/>
                    </a:defRPr>
                  </a:pPr>
                  <a:endParaRPr lang="en-US"/>
                </a:p>
              </c:txPr>
              <c:dLblPos val="bestFit"/>
              <c:showLegendKey val="0"/>
              <c:showVal val="1"/>
              <c:showCatName val="1"/>
              <c:showSerName val="0"/>
              <c:showPercent val="1"/>
              <c:showBubbleSize val="0"/>
              <c:separator>, </c:separator>
              <c:extLst>
                <c:ext xmlns:c15="http://schemas.microsoft.com/office/drawing/2012/chart" uri="{CE6537A1-D6FC-4f65-9D91-7224C49458BB}">
                  <c15:layout>
                    <c:manualLayout>
                      <c:w val="0.17631578947368418"/>
                      <c:h val="0.1018939393939394"/>
                    </c:manualLayout>
                  </c15:layout>
                </c:ext>
                <c:ext xmlns:c16="http://schemas.microsoft.com/office/drawing/2014/chart" uri="{C3380CC4-5D6E-409C-BE32-E72D297353CC}">
                  <c16:uniqueId val="{00000005-7241-4E03-B4D8-ED20F2449E16}"/>
                </c:ext>
              </c:extLst>
            </c:dLbl>
            <c:dLbl>
              <c:idx val="4"/>
              <c:layout>
                <c:manualLayout>
                  <c:x val="-1.023391812865497E-2"/>
                  <c:y val="-2.0833258768790264E-2"/>
                </c:manualLayout>
              </c:layout>
              <c:numFmt formatCode="0.0%" sourceLinked="0"/>
              <c:spPr>
                <a:noFill/>
                <a:ln>
                  <a:noFill/>
                </a:ln>
                <a:effectLst/>
              </c:spPr>
              <c:txPr>
                <a:bodyPr rot="0" spcFirstLastPara="1" vertOverflow="ellipsis" vert="horz" wrap="square" lIns="38100" tIns="19050" rIns="38100" bIns="19050" anchor="ctr" anchorCtr="1">
                  <a:noAutofit/>
                </a:bodyPr>
                <a:lstStyle/>
                <a:p>
                  <a:pPr>
                    <a:defRPr sz="1600" b="1" i="0" u="none" strike="noStrike" kern="1200" baseline="0">
                      <a:solidFill>
                        <a:schemeClr val="tx1">
                          <a:lumMod val="65000"/>
                          <a:lumOff val="35000"/>
                        </a:schemeClr>
                      </a:solidFill>
                      <a:latin typeface="Aptos" panose="020B0004020202020204" pitchFamily="34" charset="0"/>
                      <a:ea typeface="+mn-ea"/>
                      <a:cs typeface="Arial" panose="020B0604020202020204" pitchFamily="34" charset="0"/>
                    </a:defRPr>
                  </a:pPr>
                  <a:endParaRPr lang="en-US"/>
                </a:p>
              </c:txPr>
              <c:dLblPos val="bestFit"/>
              <c:showLegendKey val="0"/>
              <c:showVal val="1"/>
              <c:showCatName val="1"/>
              <c:showSerName val="0"/>
              <c:showPercent val="1"/>
              <c:showBubbleSize val="0"/>
              <c:separator>, </c:separator>
              <c:extLst>
                <c:ext xmlns:c15="http://schemas.microsoft.com/office/drawing/2012/chart" uri="{CE6537A1-D6FC-4f65-9D91-7224C49458BB}">
                  <c15:layout>
                    <c:manualLayout>
                      <c:w val="0.18318713450292398"/>
                      <c:h val="0.10210227272727271"/>
                    </c:manualLayout>
                  </c15:layout>
                </c:ext>
                <c:ext xmlns:c16="http://schemas.microsoft.com/office/drawing/2014/chart" uri="{C3380CC4-5D6E-409C-BE32-E72D297353CC}">
                  <c16:uniqueId val="{00000003-6B4F-4E7A-932C-1955C06F7DBE}"/>
                </c:ext>
              </c:extLst>
            </c:dLbl>
            <c:dLbl>
              <c:idx val="5"/>
              <c:layout>
                <c:manualLayout>
                  <c:x val="9.5029239766081866E-3"/>
                  <c:y val="1.5151515151515083E-2"/>
                </c:manualLayout>
              </c:layout>
              <c:numFmt formatCode="0.0%" sourceLinked="0"/>
              <c:spPr>
                <a:noFill/>
                <a:ln>
                  <a:noFill/>
                </a:ln>
                <a:effectLst/>
              </c:spPr>
              <c:txPr>
                <a:bodyPr rot="0" spcFirstLastPara="1" vertOverflow="ellipsis" vert="horz" wrap="square" lIns="38100" tIns="19050" rIns="38100" bIns="19050" anchor="ctr" anchorCtr="1">
                  <a:noAutofit/>
                </a:bodyPr>
                <a:lstStyle/>
                <a:p>
                  <a:pPr>
                    <a:defRPr sz="1600" b="1" i="0" u="none" strike="noStrike" kern="1200" baseline="0">
                      <a:solidFill>
                        <a:schemeClr val="tx1">
                          <a:lumMod val="65000"/>
                          <a:lumOff val="35000"/>
                        </a:schemeClr>
                      </a:solidFill>
                      <a:latin typeface="Aptos" panose="020B0004020202020204" pitchFamily="34" charset="0"/>
                      <a:ea typeface="+mn-ea"/>
                      <a:cs typeface="Arial" panose="020B0604020202020204" pitchFamily="34" charset="0"/>
                    </a:defRPr>
                  </a:pPr>
                  <a:endParaRPr lang="en-US"/>
                </a:p>
              </c:txPr>
              <c:dLblPos val="bestFit"/>
              <c:showLegendKey val="0"/>
              <c:showVal val="1"/>
              <c:showCatName val="1"/>
              <c:showSerName val="0"/>
              <c:showPercent val="1"/>
              <c:showBubbleSize val="0"/>
              <c:separator>, </c:separator>
              <c:extLst>
                <c:ext xmlns:c15="http://schemas.microsoft.com/office/drawing/2012/chart" uri="{CE6537A1-D6FC-4f65-9D91-7224C49458BB}">
                  <c15:layout>
                    <c:manualLayout>
                      <c:w val="0.16657894736842105"/>
                      <c:h val="8.0757575757575764E-2"/>
                    </c:manualLayout>
                  </c15:layout>
                </c:ext>
                <c:ext xmlns:c16="http://schemas.microsoft.com/office/drawing/2014/chart" uri="{C3380CC4-5D6E-409C-BE32-E72D297353CC}">
                  <c16:uniqueId val="{00000002-6B4F-4E7A-932C-1955C06F7DBE}"/>
                </c:ext>
              </c:extLst>
            </c:dLbl>
            <c:dLbl>
              <c:idx val="6"/>
              <c:layout>
                <c:manualLayout>
                  <c:x val="9.5029815352028358E-3"/>
                  <c:y val="6.4393939393939323E-2"/>
                </c:manualLayout>
              </c:layout>
              <c:numFmt formatCode="0.0%" sourceLinked="0"/>
              <c:spPr>
                <a:noFill/>
                <a:ln>
                  <a:noFill/>
                </a:ln>
                <a:effectLst/>
              </c:spPr>
              <c:txPr>
                <a:bodyPr rot="0" spcFirstLastPara="1" vertOverflow="ellipsis" vert="horz" wrap="square" lIns="38100" tIns="19050" rIns="38100" bIns="19050" anchor="ctr" anchorCtr="1">
                  <a:noAutofit/>
                </a:bodyPr>
                <a:lstStyle/>
                <a:p>
                  <a:pPr>
                    <a:defRPr sz="1600" b="1" i="0" u="none" strike="noStrike" kern="1200" baseline="0">
                      <a:solidFill>
                        <a:schemeClr val="tx1">
                          <a:lumMod val="65000"/>
                          <a:lumOff val="35000"/>
                        </a:schemeClr>
                      </a:solidFill>
                      <a:latin typeface="Aptos" panose="020B0004020202020204" pitchFamily="34" charset="0"/>
                      <a:ea typeface="+mn-ea"/>
                      <a:cs typeface="Arial" panose="020B0604020202020204" pitchFamily="34" charset="0"/>
                    </a:defRPr>
                  </a:pPr>
                  <a:endParaRPr lang="en-US"/>
                </a:p>
              </c:txPr>
              <c:dLblPos val="bestFit"/>
              <c:showLegendKey val="0"/>
              <c:showVal val="1"/>
              <c:showCatName val="1"/>
              <c:showSerName val="0"/>
              <c:showPercent val="1"/>
              <c:showBubbleSize val="0"/>
              <c:separator>, </c:separator>
              <c:extLst>
                <c:ext xmlns:c15="http://schemas.microsoft.com/office/drawing/2012/chart" uri="{CE6537A1-D6FC-4f65-9D91-7224C49458BB}">
                  <c15:layout>
                    <c:manualLayout>
                      <c:w val="0.16620608279228252"/>
                      <c:h val="9.2632575757575761E-2"/>
                    </c:manualLayout>
                  </c15:layout>
                </c:ext>
                <c:ext xmlns:c16="http://schemas.microsoft.com/office/drawing/2014/chart" uri="{C3380CC4-5D6E-409C-BE32-E72D297353CC}">
                  <c16:uniqueId val="{00000002-7241-4E03-B4D8-ED20F2449E16}"/>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65000"/>
                        <a:lumOff val="35000"/>
                      </a:schemeClr>
                    </a:solidFill>
                    <a:latin typeface="Aptos" panose="020B0004020202020204" pitchFamily="34" charset="0"/>
                    <a:ea typeface="+mn-ea"/>
                    <a:cs typeface="Arial" panose="020B0604020202020204" pitchFamily="34" charset="0"/>
                  </a:defRPr>
                </a:pPr>
                <a:endParaRPr lang="en-US"/>
              </a:p>
            </c:txPr>
            <c:dLblPos val="outEnd"/>
            <c:showLegendKey val="0"/>
            <c:showVal val="1"/>
            <c:showCatName val="1"/>
            <c:showSerName val="0"/>
            <c:showPercent val="1"/>
            <c:showBubbleSize val="0"/>
            <c:separator>, </c:separator>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Sheet1!$A$2:$A$8</c:f>
              <c:strCache>
                <c:ptCount val="7"/>
                <c:pt idx="0">
                  <c:v>N America</c:v>
                </c:pt>
                <c:pt idx="1">
                  <c:v>Asia</c:v>
                </c:pt>
                <c:pt idx="2">
                  <c:v>Africa</c:v>
                </c:pt>
                <c:pt idx="3">
                  <c:v>Europe</c:v>
                </c:pt>
                <c:pt idx="4">
                  <c:v>S America</c:v>
                </c:pt>
                <c:pt idx="5">
                  <c:v>MENA</c:v>
                </c:pt>
                <c:pt idx="6">
                  <c:v>Oceania</c:v>
                </c:pt>
              </c:strCache>
            </c:strRef>
          </c:cat>
          <c:val>
            <c:numRef>
              <c:f>Sheet1!$B$2:$B$8</c:f>
              <c:numCache>
                <c:formatCode>General</c:formatCode>
                <c:ptCount val="7"/>
                <c:pt idx="0">
                  <c:v>5526</c:v>
                </c:pt>
                <c:pt idx="1">
                  <c:v>731</c:v>
                </c:pt>
                <c:pt idx="2">
                  <c:v>567</c:v>
                </c:pt>
                <c:pt idx="3">
                  <c:v>366</c:v>
                </c:pt>
                <c:pt idx="4">
                  <c:v>178</c:v>
                </c:pt>
                <c:pt idx="5">
                  <c:v>94</c:v>
                </c:pt>
                <c:pt idx="6">
                  <c:v>84</c:v>
                </c:pt>
              </c:numCache>
            </c:numRef>
          </c:val>
          <c:extLst>
            <c:ext xmlns:c16="http://schemas.microsoft.com/office/drawing/2014/chart" uri="{C3380CC4-5D6E-409C-BE32-E72D297353CC}">
              <c16:uniqueId val="{00000000-6B4F-4E7A-932C-1955C06F7DBE}"/>
            </c:ext>
          </c:extLst>
        </c:ser>
        <c:dLbls>
          <c:showLegendKey val="0"/>
          <c:showVal val="0"/>
          <c:showCatName val="0"/>
          <c:showSerName val="0"/>
          <c:showPercent val="0"/>
          <c:showBubbleSize val="0"/>
          <c:showLeaderLines val="1"/>
        </c:dLbls>
        <c:firstSliceAng val="9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2.xml><?xml version="1.0" encoding="utf-8"?>
<cs:chartStyle xmlns:cs="http://schemas.microsoft.com/office/drawing/2012/chartStyle" xmlns:a="http://schemas.openxmlformats.org/drawingml/2006/main" id="254">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fillRef idx="2">
      <cs:styleClr val="auto"/>
    </cs:fillRef>
    <cs:effectRef idx="1"/>
    <cs:fontRef idx="minor">
      <a:schemeClr val="dk1"/>
    </cs:fontRef>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4">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fillRef idx="2">
      <cs:styleClr val="auto"/>
    </cs:fillRef>
    <cs:effectRef idx="1"/>
    <cs:fontRef idx="minor">
      <a:schemeClr val="dk1"/>
    </cs:fontRef>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Arial" charset="0"/>
                <a:cs typeface="Arial" charset="0"/>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ea typeface="+mn-ea"/>
                <a:cs typeface="Arial" charset="0"/>
              </a:defRPr>
            </a:lvl1pPr>
          </a:lstStyle>
          <a:p>
            <a:pPr>
              <a:defRPr/>
            </a:pPr>
            <a:fld id="{8331F051-5D83-4B99-8677-459C8BE44E8B}" type="datetime1">
              <a:rPr lang="en-US"/>
              <a:pPr>
                <a:defRPr/>
              </a:pPr>
              <a:t>5/8/2025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ea typeface="Arial" charset="0"/>
                <a:cs typeface="Arial" charset="0"/>
              </a:defRPr>
            </a:lvl1pPr>
          </a:lstStyle>
          <a:p>
            <a:pPr>
              <a:defRPr/>
            </a:pP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ea typeface="+mn-ea"/>
                <a:cs typeface="Arial" charset="0"/>
              </a:defRPr>
            </a:lvl1pPr>
          </a:lstStyle>
          <a:p>
            <a:pPr>
              <a:defRPr/>
            </a:pPr>
            <a:fld id="{80DF3CBA-4925-4D27-8312-85B4CBF332B8}" type="slidenum">
              <a:rPr lang="en-US"/>
              <a:pPr>
                <a:defRPr/>
              </a:pPr>
              <a:t>‹#›</a:t>
            </a:fld>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a:latin typeface="Arial" pitchFamily="34" charset="0"/>
                <a:ea typeface="ＭＳ Ｐゴシック" pitchFamily="-64" charset="-128"/>
                <a:cs typeface="+mn-cs"/>
              </a:defRPr>
            </a:lvl1pPr>
          </a:lstStyle>
          <a:p>
            <a:pPr>
              <a:defRPr/>
            </a:pPr>
            <a:endParaRPr lang="en-US" dirty="0"/>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00">
                <a:latin typeface="Arial" pitchFamily="34" charset="0"/>
                <a:ea typeface="ＭＳ Ｐゴシック" pitchFamily="-64" charset="-128"/>
                <a:cs typeface="+mn-cs"/>
              </a:defRPr>
            </a:lvl1pPr>
          </a:lstStyle>
          <a:p>
            <a:pPr>
              <a:defRPr/>
            </a:pPr>
            <a:endParaRPr lang="en-US" dirty="0"/>
          </a:p>
        </p:txBody>
      </p:sp>
      <p:sp>
        <p:nvSpPr>
          <p:cNvPr id="450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1200">
                <a:latin typeface="Arial" pitchFamily="34" charset="0"/>
                <a:ea typeface="ＭＳ Ｐゴシック" pitchFamily="-64" charset="-128"/>
                <a:cs typeface="+mn-cs"/>
              </a:defRPr>
            </a:lvl1pPr>
          </a:lstStyle>
          <a:p>
            <a:pPr>
              <a:defRPr/>
            </a:pPr>
            <a:endParaRPr lang="en-US" dirty="0"/>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sz="1200" smtClean="0">
                <a:ea typeface="ＭＳ Ｐゴシック" charset="-128"/>
                <a:cs typeface="Arial" charset="0"/>
              </a:defRPr>
            </a:lvl1pPr>
          </a:lstStyle>
          <a:p>
            <a:pPr>
              <a:defRPr/>
            </a:pPr>
            <a:fld id="{10B81BAC-79A0-446A-B52D-E148A3319186}"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ＭＳ Ｐゴシック" pitchFamily="-64" charset="-128"/>
        <a:cs typeface="ＭＳ Ｐゴシック" charset="-128"/>
      </a:defRPr>
    </a:lvl1pPr>
    <a:lvl2pPr marL="457189" algn="l" rtl="0" eaLnBrk="0" fontAlgn="base" hangingPunct="0">
      <a:spcBef>
        <a:spcPct val="30000"/>
      </a:spcBef>
      <a:spcAft>
        <a:spcPct val="0"/>
      </a:spcAft>
      <a:defRPr sz="1200" kern="1200">
        <a:solidFill>
          <a:schemeClr val="tx1"/>
        </a:solidFill>
        <a:latin typeface="Arial" pitchFamily="34" charset="0"/>
        <a:ea typeface="ＭＳ Ｐゴシック" pitchFamily="-64" charset="-128"/>
        <a:cs typeface="+mn-cs"/>
      </a:defRPr>
    </a:lvl2pPr>
    <a:lvl3pPr marL="914377" algn="l" rtl="0" eaLnBrk="0" fontAlgn="base" hangingPunct="0">
      <a:spcBef>
        <a:spcPct val="30000"/>
      </a:spcBef>
      <a:spcAft>
        <a:spcPct val="0"/>
      </a:spcAft>
      <a:defRPr sz="1200" kern="1200">
        <a:solidFill>
          <a:schemeClr val="tx1"/>
        </a:solidFill>
        <a:latin typeface="Arial" pitchFamily="34" charset="0"/>
        <a:ea typeface="ＭＳ Ｐゴシック" pitchFamily="-64" charset="-128"/>
        <a:cs typeface="+mn-cs"/>
      </a:defRPr>
    </a:lvl3pPr>
    <a:lvl4pPr marL="1371566" algn="l" rtl="0" eaLnBrk="0" fontAlgn="base" hangingPunct="0">
      <a:spcBef>
        <a:spcPct val="30000"/>
      </a:spcBef>
      <a:spcAft>
        <a:spcPct val="0"/>
      </a:spcAft>
      <a:defRPr sz="1200" kern="1200">
        <a:solidFill>
          <a:schemeClr val="tx1"/>
        </a:solidFill>
        <a:latin typeface="Arial" pitchFamily="34" charset="0"/>
        <a:ea typeface="ＭＳ Ｐゴシック" pitchFamily="-64" charset="-128"/>
        <a:cs typeface="+mn-cs"/>
      </a:defRPr>
    </a:lvl4pPr>
    <a:lvl5pPr marL="1828754" algn="l" rtl="0" eaLnBrk="0" fontAlgn="base" hangingPunct="0">
      <a:spcBef>
        <a:spcPct val="30000"/>
      </a:spcBef>
      <a:spcAft>
        <a:spcPct val="0"/>
      </a:spcAft>
      <a:defRPr sz="1200" kern="1200">
        <a:solidFill>
          <a:schemeClr val="tx1"/>
        </a:solidFill>
        <a:latin typeface="Arial" pitchFamily="34" charset="0"/>
        <a:ea typeface="ＭＳ Ｐゴシック" pitchFamily="-64" charset="-128"/>
        <a:cs typeface="+mn-cs"/>
      </a:defRPr>
    </a:lvl5pPr>
    <a:lvl6pPr marL="2285943" algn="l" defTabSz="914377" rtl="0" eaLnBrk="1" latinLnBrk="0" hangingPunct="1">
      <a:defRPr sz="1200" kern="1200">
        <a:solidFill>
          <a:schemeClr val="tx1"/>
        </a:solidFill>
        <a:latin typeface="+mn-lt"/>
        <a:ea typeface="+mn-ea"/>
        <a:cs typeface="+mn-cs"/>
      </a:defRPr>
    </a:lvl6pPr>
    <a:lvl7pPr marL="2743131" algn="l" defTabSz="914377" rtl="0" eaLnBrk="1" latinLnBrk="0" hangingPunct="1">
      <a:defRPr sz="1200" kern="1200">
        <a:solidFill>
          <a:schemeClr val="tx1"/>
        </a:solidFill>
        <a:latin typeface="+mn-lt"/>
        <a:ea typeface="+mn-ea"/>
        <a:cs typeface="+mn-cs"/>
      </a:defRPr>
    </a:lvl7pPr>
    <a:lvl8pPr marL="3200320" algn="l" defTabSz="914377" rtl="0" eaLnBrk="1" latinLnBrk="0" hangingPunct="1">
      <a:defRPr sz="1200" kern="1200">
        <a:solidFill>
          <a:schemeClr val="tx1"/>
        </a:solidFill>
        <a:latin typeface="+mn-lt"/>
        <a:ea typeface="+mn-ea"/>
        <a:cs typeface="+mn-cs"/>
      </a:defRPr>
    </a:lvl8pPr>
    <a:lvl9pPr marL="3657509" algn="l" defTabSz="91437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eaLnBrk="0" hangingPunct="0"/>
            <a:fld id="{659D2D40-3442-4D55-B988-4F87D40DDAA2}" type="slidenum">
              <a:rPr lang="en-US" sz="1200"/>
              <a:pPr algn="r" eaLnBrk="0" hangingPunct="0"/>
              <a:t>1</a:t>
            </a:fld>
            <a:endParaRPr lang="en-US" sz="1200" dirty="0"/>
          </a:p>
        </p:txBody>
      </p:sp>
      <p:sp>
        <p:nvSpPr>
          <p:cNvPr id="58371"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eaLnBrk="0" hangingPunct="0"/>
            <a:fld id="{D46917A5-B050-4AFD-A513-DA890027A755}" type="slidenum">
              <a:rPr lang="en-US" sz="1200"/>
              <a:pPr algn="r" eaLnBrk="0" hangingPunct="0"/>
              <a:t>1</a:t>
            </a:fld>
            <a:endParaRPr lang="en-US" sz="1200" dirty="0"/>
          </a:p>
        </p:txBody>
      </p:sp>
      <p:sp>
        <p:nvSpPr>
          <p:cNvPr id="58372" name="Rectangle 2"/>
          <p:cNvSpPr>
            <a:spLocks noGrp="1" noRot="1" noChangeAspect="1" noChangeArrowheads="1" noTextEdit="1"/>
          </p:cNvSpPr>
          <p:nvPr>
            <p:ph type="sldImg"/>
          </p:nvPr>
        </p:nvSpPr>
        <p:spPr>
          <a:xfrm>
            <a:off x="1143000" y="685800"/>
            <a:ext cx="4572000" cy="3429000"/>
          </a:xfrm>
          <a:ln/>
        </p:spPr>
      </p:sp>
      <p:sp>
        <p:nvSpPr>
          <p:cNvPr id="58373" name="Rectangle 3"/>
          <p:cNvSpPr>
            <a:spLocks noGrp="1" noChangeArrowheads="1"/>
          </p:cNvSpPr>
          <p:nvPr>
            <p:ph type="body" idx="1"/>
          </p:nvPr>
        </p:nvSpPr>
        <p:spPr>
          <a:noFill/>
          <a:ln/>
        </p:spPr>
        <p:txBody>
          <a:bodyPr/>
          <a:lstStyle/>
          <a:p>
            <a:r>
              <a:rPr lang="en-US" sz="1600" dirty="0">
                <a:latin typeface="Arial" charset="0"/>
                <a:ea typeface="ＭＳ Ｐゴシック" charset="-128"/>
              </a:rPr>
              <a:t>Hello. My name is Laura Murray-Kolb and I am the ASN Secretary and Chair of the ASN Membership Committee. </a:t>
            </a:r>
          </a:p>
          <a:p>
            <a:r>
              <a:rPr lang="en-US" sz="1600" dirty="0">
                <a:latin typeface="Arial" charset="0"/>
                <a:ea typeface="ＭＳ Ｐゴシック" charset="-128"/>
              </a:rPr>
              <a:t>It has been my pleasure to serve the American Society for Nutrition in this capacity for the past year.</a:t>
            </a:r>
          </a:p>
          <a:p>
            <a:r>
              <a:rPr lang="en-US" sz="1600" dirty="0">
                <a:latin typeface="Arial" charset="0"/>
                <a:ea typeface="ＭＳ Ｐゴシック" charset="-128"/>
              </a:rPr>
              <a:t>Today I will report on the health of ASN membership and some upcoming initiatives. </a:t>
            </a:r>
          </a:p>
        </p:txBody>
      </p:sp>
    </p:spTree>
    <p:extLst>
      <p:ext uri="{BB962C8B-B14F-4D97-AF65-F5344CB8AC3E}">
        <p14:creationId xmlns:p14="http://schemas.microsoft.com/office/powerpoint/2010/main" val="32941042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sz="1600" dirty="0"/>
              <a:t>I would like to acknowledge </a:t>
            </a:r>
            <a:r>
              <a:rPr lang="en-US" sz="1600"/>
              <a:t>the twenty members </a:t>
            </a:r>
            <a:r>
              <a:rPr lang="en-US" sz="1600" dirty="0"/>
              <a:t>of the Membership Committee who support the many activities we have been developing for the past few years.</a:t>
            </a:r>
          </a:p>
        </p:txBody>
      </p:sp>
      <p:sp>
        <p:nvSpPr>
          <p:cNvPr id="4" name="Slide Number Placeholder 3"/>
          <p:cNvSpPr>
            <a:spLocks noGrp="1"/>
          </p:cNvSpPr>
          <p:nvPr>
            <p:ph type="sldNum" sz="quarter" idx="5"/>
          </p:nvPr>
        </p:nvSpPr>
        <p:spPr/>
        <p:txBody>
          <a:bodyPr/>
          <a:lstStyle/>
          <a:p>
            <a:pPr>
              <a:defRPr/>
            </a:pPr>
            <a:fld id="{10B81BAC-79A0-446A-B52D-E148A3319186}" type="slidenum">
              <a:rPr lang="en-US" smtClean="0"/>
              <a:pPr>
                <a:defRPr/>
              </a:pPr>
              <a:t>10</a:t>
            </a:fld>
            <a:endParaRPr lang="en-US" dirty="0"/>
          </a:p>
        </p:txBody>
      </p:sp>
    </p:spTree>
    <p:extLst>
      <p:ext uri="{BB962C8B-B14F-4D97-AF65-F5344CB8AC3E}">
        <p14:creationId xmlns:p14="http://schemas.microsoft.com/office/powerpoint/2010/main" val="35751374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0B81BAC-79A0-446A-B52D-E148A3319186}" type="slidenum">
              <a:rPr lang="en-US" smtClean="0"/>
              <a:pPr>
                <a:defRPr/>
              </a:pPr>
              <a:t>11</a:t>
            </a:fld>
            <a:endParaRPr lang="en-US" dirty="0"/>
          </a:p>
        </p:txBody>
      </p:sp>
    </p:spTree>
    <p:extLst>
      <p:ext uri="{BB962C8B-B14F-4D97-AF65-F5344CB8AC3E}">
        <p14:creationId xmlns:p14="http://schemas.microsoft.com/office/powerpoint/2010/main" val="789807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sz="1600" dirty="0"/>
              <a:t>As you can see in the graph, ASN Membership remains strong and continues to grow. </a:t>
            </a:r>
          </a:p>
          <a:p>
            <a:r>
              <a:rPr lang="en-US" sz="1600" dirty="0"/>
              <a:t>With full-text access to four of the highest ranked scientific journals in the field, the largest nutrition international conference, webinars, online courses, meeting recordings, and a variety of other offerings, ASN member benefits are second to none!</a:t>
            </a:r>
          </a:p>
          <a:p>
            <a:r>
              <a:rPr lang="en-US" sz="1600" dirty="0"/>
              <a:t>Individuals who are serious about the best evidence-based content and advocacy have made ASN their professional home. We continue to promote membership to a global audience and for various member categories </a:t>
            </a:r>
          </a:p>
        </p:txBody>
      </p:sp>
      <p:sp>
        <p:nvSpPr>
          <p:cNvPr id="4" name="Slide Number Placeholder 3"/>
          <p:cNvSpPr>
            <a:spLocks noGrp="1"/>
          </p:cNvSpPr>
          <p:nvPr>
            <p:ph type="sldNum" sz="quarter" idx="5"/>
          </p:nvPr>
        </p:nvSpPr>
        <p:spPr/>
        <p:txBody>
          <a:bodyPr/>
          <a:lstStyle/>
          <a:p>
            <a:pPr>
              <a:defRPr/>
            </a:pPr>
            <a:fld id="{10B81BAC-79A0-446A-B52D-E148A3319186}" type="slidenum">
              <a:rPr lang="en-US" smtClean="0"/>
              <a:pPr>
                <a:defRPr/>
              </a:pPr>
              <a:t>2</a:t>
            </a:fld>
            <a:endParaRPr lang="en-US" dirty="0"/>
          </a:p>
        </p:txBody>
      </p:sp>
    </p:spTree>
    <p:extLst>
      <p:ext uri="{BB962C8B-B14F-4D97-AF65-F5344CB8AC3E}">
        <p14:creationId xmlns:p14="http://schemas.microsoft.com/office/powerpoint/2010/main" val="1120298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sz="1600" dirty="0"/>
              <a:t>While most of our members are based in academic institutions, ASN members are also based in governmental and nonprofit organizations, clinical practice and wellness organization, industry, and non-profit organizations. </a:t>
            </a:r>
          </a:p>
          <a:p>
            <a:r>
              <a:rPr lang="en-US" sz="1600" dirty="0"/>
              <a:t>Membership spans across all career stages, from undergraduate and graduate students, to early-, mid- and late-career professionals, to emeritus faculty and retirees. </a:t>
            </a:r>
          </a:p>
          <a:p>
            <a:r>
              <a:rPr lang="en-US" sz="1600" dirty="0"/>
              <a:t>27% of our members are “Scientist Members”, meaning that they have attained a doctorate-level education and have research published in peer-reviewed journals. </a:t>
            </a:r>
          </a:p>
          <a:p>
            <a:r>
              <a:rPr lang="en-US" sz="1600" dirty="0"/>
              <a:t>21% of members are “Professional and Clinician Members”, meaning that they are clinical practitioners or nutrition advocates, and not necessarily researchers. You can see the other member categories in the chart. </a:t>
            </a:r>
          </a:p>
        </p:txBody>
      </p:sp>
      <p:sp>
        <p:nvSpPr>
          <p:cNvPr id="4" name="Slide Number Placeholder 3"/>
          <p:cNvSpPr>
            <a:spLocks noGrp="1"/>
          </p:cNvSpPr>
          <p:nvPr>
            <p:ph type="sldNum" sz="quarter" idx="5"/>
          </p:nvPr>
        </p:nvSpPr>
        <p:spPr/>
        <p:txBody>
          <a:bodyPr/>
          <a:lstStyle/>
          <a:p>
            <a:pPr>
              <a:defRPr/>
            </a:pPr>
            <a:fld id="{10B81BAC-79A0-446A-B52D-E148A3319186}" type="slidenum">
              <a:rPr lang="en-US" smtClean="0"/>
              <a:pPr>
                <a:defRPr/>
              </a:pPr>
              <a:t>3</a:t>
            </a:fld>
            <a:endParaRPr lang="en-US" dirty="0"/>
          </a:p>
        </p:txBody>
      </p:sp>
    </p:spTree>
    <p:extLst>
      <p:ext uri="{BB962C8B-B14F-4D97-AF65-F5344CB8AC3E}">
        <p14:creationId xmlns:p14="http://schemas.microsoft.com/office/powerpoint/2010/main" val="26623335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sz="1600" dirty="0"/>
              <a:t>ASN membership also continues to expand globally, with members residing in 118 countries. </a:t>
            </a:r>
          </a:p>
          <a:p>
            <a:r>
              <a:rPr lang="en-US" sz="1600" dirty="0"/>
              <a:t>We are proud that our diverse membership helps promote knowledge and the exchange of nutrition information from ASN to all corners of the world. </a:t>
            </a:r>
          </a:p>
          <a:p>
            <a:r>
              <a:rPr lang="en-US" sz="1600" dirty="0"/>
              <a:t>This map shows countries in which ASN members reside, shaded in dark blue. </a:t>
            </a:r>
          </a:p>
        </p:txBody>
      </p:sp>
      <p:sp>
        <p:nvSpPr>
          <p:cNvPr id="4" name="Slide Number Placeholder 3"/>
          <p:cNvSpPr>
            <a:spLocks noGrp="1"/>
          </p:cNvSpPr>
          <p:nvPr>
            <p:ph type="sldNum" sz="quarter" idx="5"/>
          </p:nvPr>
        </p:nvSpPr>
        <p:spPr/>
        <p:txBody>
          <a:bodyPr/>
          <a:lstStyle/>
          <a:p>
            <a:pPr>
              <a:defRPr/>
            </a:pPr>
            <a:fld id="{10B81BAC-79A0-446A-B52D-E148A3319186}" type="slidenum">
              <a:rPr lang="en-US" smtClean="0"/>
              <a:pPr>
                <a:defRPr/>
              </a:pPr>
              <a:t>4</a:t>
            </a:fld>
            <a:endParaRPr lang="en-US" dirty="0"/>
          </a:p>
        </p:txBody>
      </p:sp>
    </p:spTree>
    <p:extLst>
      <p:ext uri="{BB962C8B-B14F-4D97-AF65-F5344CB8AC3E}">
        <p14:creationId xmlns:p14="http://schemas.microsoft.com/office/powerpoint/2010/main" val="37633925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sz="1600" dirty="0"/>
              <a:t>73% of ASN members reside in North America and 27% are located in other regions, with Asia, Africa, and Europe with the largest representations, followed by the Middle East and Northern Africa, South America, Oceania. </a:t>
            </a:r>
          </a:p>
          <a:p>
            <a:r>
              <a:rPr lang="en-US" sz="1600" dirty="0"/>
              <a:t>One of ASN’s global initiatives was to offer reduced member dues for individuals residing in developing world economies, as categorized by the World Bank. This way, we have made ASN membership more attainable for members who may not be able to afford the full price of ASN membership. </a:t>
            </a:r>
          </a:p>
          <a:p>
            <a:r>
              <a:rPr lang="en-US" sz="1600" dirty="0"/>
              <a:t>We also made a significant outreach to members in Africa, working with the Federation of African Nutrition Societies, to welcome more members from that region to ASN. </a:t>
            </a:r>
          </a:p>
        </p:txBody>
      </p:sp>
      <p:sp>
        <p:nvSpPr>
          <p:cNvPr id="4" name="Slide Number Placeholder 3"/>
          <p:cNvSpPr>
            <a:spLocks noGrp="1"/>
          </p:cNvSpPr>
          <p:nvPr>
            <p:ph type="sldNum" sz="quarter" idx="5"/>
          </p:nvPr>
        </p:nvSpPr>
        <p:spPr/>
        <p:txBody>
          <a:bodyPr/>
          <a:lstStyle/>
          <a:p>
            <a:pPr>
              <a:defRPr/>
            </a:pPr>
            <a:fld id="{10B81BAC-79A0-446A-B52D-E148A3319186}" type="slidenum">
              <a:rPr lang="en-US" smtClean="0"/>
              <a:pPr>
                <a:defRPr/>
              </a:pPr>
              <a:t>5</a:t>
            </a:fld>
            <a:endParaRPr lang="en-US" dirty="0"/>
          </a:p>
        </p:txBody>
      </p:sp>
    </p:spTree>
    <p:extLst>
      <p:ext uri="{BB962C8B-B14F-4D97-AF65-F5344CB8AC3E}">
        <p14:creationId xmlns:p14="http://schemas.microsoft.com/office/powerpoint/2010/main" val="41525255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We have 75 Members who joined ASN in 1975 or earlier. It’s nice to see so many well-known names among our 50+ Year Members! </a:t>
            </a:r>
          </a:p>
          <a:p>
            <a:r>
              <a:rPr lang="en-US" sz="1600" dirty="0"/>
              <a:t>Fellow of ASN are in </a:t>
            </a:r>
            <a:r>
              <a:rPr lang="en-US" sz="1600" b="1" dirty="0"/>
              <a:t>bold. </a:t>
            </a:r>
          </a:p>
          <a:p>
            <a:r>
              <a:rPr lang="en-US" sz="1600" dirty="0"/>
              <a:t>ASN Past Presidents are in </a:t>
            </a:r>
            <a:r>
              <a:rPr lang="en-US" sz="1600" b="1" dirty="0">
                <a:solidFill>
                  <a:srgbClr val="FF0000"/>
                </a:solidFill>
                <a:highlight>
                  <a:srgbClr val="FFFF00"/>
                </a:highlight>
              </a:rPr>
              <a:t>red</a:t>
            </a:r>
            <a:r>
              <a:rPr lang="en-US" sz="1600" dirty="0"/>
              <a:t>, and the </a:t>
            </a:r>
          </a:p>
          <a:p>
            <a:r>
              <a:rPr lang="en-US" sz="1600" dirty="0"/>
              <a:t>14 new 50-Year Members have an asterisk after their name.  </a:t>
            </a:r>
          </a:p>
        </p:txBody>
      </p:sp>
      <p:sp>
        <p:nvSpPr>
          <p:cNvPr id="4" name="Slide Number Placeholder 3"/>
          <p:cNvSpPr>
            <a:spLocks noGrp="1"/>
          </p:cNvSpPr>
          <p:nvPr>
            <p:ph type="sldNum" sz="quarter" idx="5"/>
          </p:nvPr>
        </p:nvSpPr>
        <p:spPr/>
        <p:txBody>
          <a:bodyPr/>
          <a:lstStyle/>
          <a:p>
            <a:pPr>
              <a:defRPr/>
            </a:pPr>
            <a:fld id="{10B81BAC-79A0-446A-B52D-E148A3319186}" type="slidenum">
              <a:rPr lang="en-US" smtClean="0"/>
              <a:pPr>
                <a:defRPr/>
              </a:pPr>
              <a:t>6</a:t>
            </a:fld>
            <a:endParaRPr lang="en-US" dirty="0"/>
          </a:p>
        </p:txBody>
      </p:sp>
    </p:spTree>
    <p:extLst>
      <p:ext uri="{BB962C8B-B14F-4D97-AF65-F5344CB8AC3E}">
        <p14:creationId xmlns:p14="http://schemas.microsoft.com/office/powerpoint/2010/main" val="11320101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0B81BAC-79A0-446A-B52D-E148A3319186}" type="slidenum">
              <a:rPr lang="en-US" smtClean="0"/>
              <a:pPr>
                <a:defRPr/>
              </a:pPr>
              <a:t>7</a:t>
            </a:fld>
            <a:endParaRPr lang="en-US" dirty="0"/>
          </a:p>
        </p:txBody>
      </p:sp>
    </p:spTree>
    <p:extLst>
      <p:ext uri="{BB962C8B-B14F-4D97-AF65-F5344CB8AC3E}">
        <p14:creationId xmlns:p14="http://schemas.microsoft.com/office/powerpoint/2010/main" val="7478009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sz="1600" dirty="0"/>
              <a:t>In 2024, the ASN Board approved elevating the highest lifetime accolade tier as “Distinguished Fellow of ASN” and introduce a new Excellence in Nutrition “Distinguished Fellow of ASN” recognition program.</a:t>
            </a:r>
          </a:p>
          <a:p>
            <a:r>
              <a:rPr lang="en-US" sz="1600" dirty="0"/>
              <a:t>ASN joint and affiliate relationships with other organizations continue to increase, and we will be actively promoting joint and affiliate memberships with international organizations at the next quadrennial meeting of the International Union of Nutritional Sciences (IUNS) later this year. </a:t>
            </a:r>
          </a:p>
          <a:p>
            <a:r>
              <a:rPr lang="en-US" sz="1600" dirty="0"/>
              <a:t>ASN recently partnered with several national nutrition societies in the Americas to create a new Federation of Pan-American Nutrition Societies (FEPANS) to promote collaborations across the continent, from Canada to Chile and Argentina. FEPANS will be voted by IUNS member organizations later this year.</a:t>
            </a:r>
          </a:p>
        </p:txBody>
      </p:sp>
      <p:sp>
        <p:nvSpPr>
          <p:cNvPr id="4" name="Slide Number Placeholder 3"/>
          <p:cNvSpPr>
            <a:spLocks noGrp="1"/>
          </p:cNvSpPr>
          <p:nvPr>
            <p:ph type="sldNum" sz="quarter" idx="5"/>
          </p:nvPr>
        </p:nvSpPr>
        <p:spPr/>
        <p:txBody>
          <a:bodyPr/>
          <a:lstStyle/>
          <a:p>
            <a:pPr>
              <a:defRPr/>
            </a:pPr>
            <a:fld id="{10B81BAC-79A0-446A-B52D-E148A3319186}" type="slidenum">
              <a:rPr lang="en-US" smtClean="0"/>
              <a:pPr>
                <a:defRPr/>
              </a:pPr>
              <a:t>8</a:t>
            </a:fld>
            <a:endParaRPr lang="en-US" dirty="0"/>
          </a:p>
        </p:txBody>
      </p:sp>
    </p:spTree>
    <p:extLst>
      <p:ext uri="{BB962C8B-B14F-4D97-AF65-F5344CB8AC3E}">
        <p14:creationId xmlns:p14="http://schemas.microsoft.com/office/powerpoint/2010/main" val="17747298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0B81BAC-79A0-446A-B52D-E148A3319186}" type="slidenum">
              <a:rPr lang="en-US" smtClean="0"/>
              <a:pPr>
                <a:defRPr/>
              </a:pPr>
              <a:t>9</a:t>
            </a:fld>
            <a:endParaRPr lang="en-US" dirty="0"/>
          </a:p>
        </p:txBody>
      </p:sp>
    </p:spTree>
    <p:extLst>
      <p:ext uri="{BB962C8B-B14F-4D97-AF65-F5344CB8AC3E}">
        <p14:creationId xmlns:p14="http://schemas.microsoft.com/office/powerpoint/2010/main" val="15488299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a:prstGeom prst="rect">
            <a:avLst/>
          </a:prstGeom>
        </p:spPr>
        <p:txBody>
          <a:bodyPr/>
          <a:lstStyle>
            <a:lvl1pPr>
              <a:defRPr>
                <a:latin typeface="Arial" pitchFamily="34" charset="0"/>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atin typeface="Arial" pitchFamily="34" charset="0"/>
              </a:defRPr>
            </a:lvl1pPr>
            <a:lvl2pPr marL="457178" indent="0" algn="ctr">
              <a:buNone/>
              <a:defRPr/>
            </a:lvl2pPr>
            <a:lvl3pPr marL="914354" indent="0" algn="ctr">
              <a:buNone/>
              <a:defRPr/>
            </a:lvl3pPr>
            <a:lvl4pPr marL="1371532" indent="0" algn="ctr">
              <a:buNone/>
              <a:defRPr/>
            </a:lvl4pPr>
            <a:lvl5pPr marL="1828709" indent="0" algn="ctr">
              <a:buNone/>
              <a:defRPr/>
            </a:lvl5pPr>
            <a:lvl6pPr marL="2285886" indent="0" algn="ctr">
              <a:buNone/>
              <a:defRPr/>
            </a:lvl6pPr>
            <a:lvl7pPr marL="2743062" indent="0" algn="ctr">
              <a:buNone/>
              <a:defRPr/>
            </a:lvl7pPr>
            <a:lvl8pPr marL="3200240" indent="0" algn="ctr">
              <a:buNone/>
              <a:defRPr/>
            </a:lvl8pPr>
            <a:lvl9pPr marL="3657418" indent="0" algn="ctr">
              <a:buNone/>
              <a:defRPr/>
            </a:lvl9pPr>
          </a:lstStyle>
          <a:p>
            <a:r>
              <a:rPr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a:prstGeom prst="rect">
            <a:avLst/>
          </a:prstGeom>
        </p:spPr>
        <p:txBody>
          <a:bodyPr/>
          <a:lstStyle>
            <a:lvl1pPr>
              <a:defRPr>
                <a:latin typeface="Arial"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457200" y="1600204"/>
            <a:ext cx="8229600" cy="4525963"/>
          </a:xfrm>
          <a:prstGeom prst="rect">
            <a:avLst/>
          </a:prstGeom>
        </p:spPr>
        <p:txBody>
          <a:bodyPr vert="eaVert"/>
          <a:lstStyle>
            <a:lvl1pPr>
              <a:defRPr>
                <a:latin typeface="Arial" pitchFamily="34" charset="0"/>
              </a:defRPr>
            </a:lvl1pPr>
            <a:lvl2pPr>
              <a:defRPr>
                <a:latin typeface="Arial" pitchFamily="34" charset="0"/>
              </a:defRPr>
            </a:lvl2pPr>
            <a:lvl3pPr>
              <a:defRPr>
                <a:latin typeface="Arial" pitchFamily="34" charset="0"/>
              </a:defRPr>
            </a:lvl3pPr>
            <a:lvl4pPr>
              <a:defRPr>
                <a:latin typeface="Arial" pitchFamily="34" charset="0"/>
              </a:defRPr>
            </a:lvl4pPr>
            <a:lvl5pPr>
              <a:defRPr>
                <a:latin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3"/>
            <a:ext cx="2057400" cy="5851525"/>
          </a:xfrm>
          <a:prstGeom prst="rect">
            <a:avLst/>
          </a:prstGeom>
        </p:spPr>
        <p:txBody>
          <a:bodyPr vert="eaVert"/>
          <a:lstStyle>
            <a:lvl1pPr>
              <a:defRPr>
                <a:latin typeface="Arial"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457200" y="274643"/>
            <a:ext cx="6019800" cy="5851525"/>
          </a:xfrm>
          <a:prstGeom prst="rect">
            <a:avLst/>
          </a:prstGeom>
        </p:spPr>
        <p:txBody>
          <a:bodyPr vert="eaVert"/>
          <a:lstStyle>
            <a:lvl1pPr>
              <a:defRPr>
                <a:latin typeface="Arial" pitchFamily="34" charset="0"/>
              </a:defRPr>
            </a:lvl1pPr>
            <a:lvl2pPr>
              <a:defRPr>
                <a:latin typeface="Arial" pitchFamily="34" charset="0"/>
              </a:defRPr>
            </a:lvl2pPr>
            <a:lvl3pPr>
              <a:defRPr>
                <a:latin typeface="Arial" pitchFamily="34" charset="0"/>
              </a:defRPr>
            </a:lvl3pPr>
            <a:lvl4pPr>
              <a:defRPr>
                <a:latin typeface="Arial" pitchFamily="34" charset="0"/>
              </a:defRPr>
            </a:lvl4pPr>
            <a:lvl5pPr>
              <a:defRPr>
                <a:latin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a:prstGeom prst="rect">
            <a:avLst/>
          </a:prstGeom>
        </p:spPr>
        <p:txBody>
          <a:bodyPr/>
          <a:lstStyle>
            <a:lvl1pPr>
              <a:defRPr>
                <a:latin typeface="Arial" pitchFamily="34" charset="0"/>
              </a:defRPr>
            </a:lvl1pPr>
          </a:lstStyle>
          <a:p>
            <a:r>
              <a:rPr lang="en-US" dirty="0"/>
              <a:t>Click to edit Master title style</a:t>
            </a:r>
          </a:p>
        </p:txBody>
      </p:sp>
      <p:sp>
        <p:nvSpPr>
          <p:cNvPr id="3" name="Content Placeholder 2"/>
          <p:cNvSpPr>
            <a:spLocks noGrp="1"/>
          </p:cNvSpPr>
          <p:nvPr>
            <p:ph idx="1"/>
          </p:nvPr>
        </p:nvSpPr>
        <p:spPr>
          <a:xfrm>
            <a:off x="457200" y="1600204"/>
            <a:ext cx="8229600" cy="4525963"/>
          </a:xfrm>
          <a:prstGeom prst="rect">
            <a:avLst/>
          </a:prstGeom>
        </p:spPr>
        <p:txBody>
          <a:bodyPr/>
          <a:lstStyle>
            <a:lvl1pPr>
              <a:defRPr>
                <a:latin typeface="Arial" pitchFamily="34" charset="0"/>
              </a:defRPr>
            </a:lvl1pPr>
            <a:lvl2pPr>
              <a:defRPr>
                <a:latin typeface="Arial" pitchFamily="34" charset="0"/>
              </a:defRPr>
            </a:lvl2pPr>
            <a:lvl3pPr>
              <a:defRPr>
                <a:latin typeface="Arial" pitchFamily="34" charset="0"/>
              </a:defRPr>
            </a:lvl3pPr>
            <a:lvl4pPr>
              <a:defRPr>
                <a:latin typeface="Arial" pitchFamily="34" charset="0"/>
              </a:defRPr>
            </a:lvl4pPr>
            <a:lvl5pPr>
              <a:defRPr>
                <a:latin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a:prstGeom prst="rect">
            <a:avLst/>
          </a:prstGeom>
        </p:spPr>
        <p:txBody>
          <a:bodyPr anchor="t"/>
          <a:lstStyle>
            <a:lvl1pPr algn="l">
              <a:defRPr sz="4000" b="1" cap="all">
                <a:latin typeface="Arial" pitchFamily="34" charset="0"/>
              </a:defRPr>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atin typeface="Arial" pitchFamily="34" charset="0"/>
              </a:defRPr>
            </a:lvl1pPr>
            <a:lvl2pPr marL="457178" indent="0">
              <a:buNone/>
              <a:defRPr sz="1800"/>
            </a:lvl2pPr>
            <a:lvl3pPr marL="914354" indent="0">
              <a:buNone/>
              <a:defRPr sz="1600"/>
            </a:lvl3pPr>
            <a:lvl4pPr marL="1371532" indent="0">
              <a:buNone/>
              <a:defRPr sz="1400"/>
            </a:lvl4pPr>
            <a:lvl5pPr marL="1828709" indent="0">
              <a:buNone/>
              <a:defRPr sz="1400"/>
            </a:lvl5pPr>
            <a:lvl6pPr marL="2285886" indent="0">
              <a:buNone/>
              <a:defRPr sz="1400"/>
            </a:lvl6pPr>
            <a:lvl7pPr marL="2743062" indent="0">
              <a:buNone/>
              <a:defRPr sz="1400"/>
            </a:lvl7pPr>
            <a:lvl8pPr marL="3200240" indent="0">
              <a:buNone/>
              <a:defRPr sz="1400"/>
            </a:lvl8pPr>
            <a:lvl9pPr marL="3657418" indent="0">
              <a:buNone/>
              <a:defRPr sz="1400"/>
            </a:lvl9pPr>
          </a:lstStyle>
          <a:p>
            <a:pPr lvl="0"/>
            <a:r>
              <a:rPr lang="en-US" dirty="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a:prstGeom prst="rect">
            <a:avLst/>
          </a:prstGeom>
        </p:spPr>
        <p:txBody>
          <a:bodyPr/>
          <a:lstStyle>
            <a:lvl1pPr>
              <a:defRPr>
                <a:latin typeface="Arial" pitchFamily="34" charset="0"/>
              </a:defRPr>
            </a:lvl1pPr>
          </a:lstStyle>
          <a:p>
            <a:r>
              <a:rPr lang="en-US" dirty="0"/>
              <a:t>Click to edit Master title style</a:t>
            </a:r>
          </a:p>
        </p:txBody>
      </p:sp>
      <p:sp>
        <p:nvSpPr>
          <p:cNvPr id="3" name="Content Placeholder 2"/>
          <p:cNvSpPr>
            <a:spLocks noGrp="1"/>
          </p:cNvSpPr>
          <p:nvPr>
            <p:ph sz="half" idx="1"/>
          </p:nvPr>
        </p:nvSpPr>
        <p:spPr>
          <a:xfrm>
            <a:off x="457200" y="1600204"/>
            <a:ext cx="4038600" cy="4525963"/>
          </a:xfrm>
          <a:prstGeom prst="rect">
            <a:avLst/>
          </a:prstGeom>
        </p:spPr>
        <p:txBody>
          <a:bodyPr/>
          <a:lstStyle>
            <a:lvl1pPr>
              <a:defRPr sz="2800">
                <a:latin typeface="Arial" pitchFamily="34" charset="0"/>
              </a:defRPr>
            </a:lvl1pPr>
            <a:lvl2pPr>
              <a:defRPr sz="2400">
                <a:latin typeface="Arial" pitchFamily="34" charset="0"/>
              </a:defRPr>
            </a:lvl2pPr>
            <a:lvl3pPr>
              <a:defRPr sz="2000">
                <a:latin typeface="Arial" pitchFamily="34" charset="0"/>
              </a:defRPr>
            </a:lvl3pPr>
            <a:lvl4pPr>
              <a:defRPr sz="1800">
                <a:latin typeface="Arial" pitchFamily="34" charset="0"/>
              </a:defRPr>
            </a:lvl4pPr>
            <a:lvl5pPr>
              <a:defRPr sz="1800">
                <a:latin typeface="Arial"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4"/>
            <a:ext cx="4038600" cy="4525963"/>
          </a:xfrm>
          <a:prstGeom prst="rect">
            <a:avLst/>
          </a:prstGeom>
        </p:spPr>
        <p:txBody>
          <a:bodyPr/>
          <a:lstStyle>
            <a:lvl1pPr>
              <a:defRPr sz="2800">
                <a:latin typeface="Arial" pitchFamily="34" charset="0"/>
              </a:defRPr>
            </a:lvl1pPr>
            <a:lvl2pPr>
              <a:defRPr sz="2400">
                <a:latin typeface="Arial" pitchFamily="34" charset="0"/>
              </a:defRPr>
            </a:lvl2pPr>
            <a:lvl3pPr>
              <a:defRPr sz="2000">
                <a:latin typeface="Arial" pitchFamily="34" charset="0"/>
              </a:defRPr>
            </a:lvl3pPr>
            <a:lvl4pPr>
              <a:defRPr sz="1800">
                <a:latin typeface="Arial" pitchFamily="34" charset="0"/>
              </a:defRPr>
            </a:lvl4pPr>
            <a:lvl5pPr>
              <a:defRPr sz="1800">
                <a:latin typeface="Arial"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a:prstGeom prst="rect">
            <a:avLst/>
          </a:prstGeom>
        </p:spPr>
        <p:txBody>
          <a:bodyPr/>
          <a:lstStyle>
            <a:lvl1pPr>
              <a:defRPr>
                <a:latin typeface="Arial" pitchFamily="34" charset="0"/>
              </a:defRPr>
            </a:lvl1pPr>
          </a:lstStyle>
          <a:p>
            <a:r>
              <a:rPr lang="en-US" dirty="0"/>
              <a:t>Click to edit Master title style</a:t>
            </a:r>
          </a:p>
        </p:txBody>
      </p:sp>
      <p:sp>
        <p:nvSpPr>
          <p:cNvPr id="3" name="Text Placeholder 2"/>
          <p:cNvSpPr>
            <a:spLocks noGrp="1"/>
          </p:cNvSpPr>
          <p:nvPr>
            <p:ph type="body" idx="1"/>
          </p:nvPr>
        </p:nvSpPr>
        <p:spPr>
          <a:xfrm>
            <a:off x="457200" y="1535116"/>
            <a:ext cx="4040188" cy="639763"/>
          </a:xfrm>
          <a:prstGeom prst="rect">
            <a:avLst/>
          </a:prstGeom>
        </p:spPr>
        <p:txBody>
          <a:bodyPr anchor="b"/>
          <a:lstStyle>
            <a:lvl1pPr marL="0" indent="0">
              <a:buNone/>
              <a:defRPr sz="2400" b="1">
                <a:latin typeface="Arial" pitchFamily="34" charset="0"/>
              </a:defRPr>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atin typeface="Arial" pitchFamily="34" charset="0"/>
              </a:defRPr>
            </a:lvl1pPr>
            <a:lvl2pPr>
              <a:defRPr sz="2000">
                <a:latin typeface="Arial" pitchFamily="34" charset="0"/>
              </a:defRPr>
            </a:lvl2pPr>
            <a:lvl3pPr>
              <a:defRPr sz="1800">
                <a:latin typeface="Arial" pitchFamily="34" charset="0"/>
              </a:defRPr>
            </a:lvl3pPr>
            <a:lvl4pPr>
              <a:defRPr sz="1600">
                <a:latin typeface="Arial" pitchFamily="34" charset="0"/>
              </a:defRPr>
            </a:lvl4pPr>
            <a:lvl5pPr>
              <a:defRPr sz="1600">
                <a:latin typeface="Arial"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8" y="1535116"/>
            <a:ext cx="4041775" cy="639763"/>
          </a:xfrm>
          <a:prstGeom prst="rect">
            <a:avLst/>
          </a:prstGeom>
        </p:spPr>
        <p:txBody>
          <a:bodyPr anchor="b"/>
          <a:lstStyle>
            <a:lvl1pPr marL="0" indent="0">
              <a:buNone/>
              <a:defRPr sz="2400" b="1">
                <a:latin typeface="Arial" pitchFamily="34" charset="0"/>
              </a:defRPr>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8" y="2174875"/>
            <a:ext cx="4041775" cy="3951288"/>
          </a:xfrm>
          <a:prstGeom prst="rect">
            <a:avLst/>
          </a:prstGeom>
        </p:spPr>
        <p:txBody>
          <a:bodyPr/>
          <a:lstStyle>
            <a:lvl1pPr>
              <a:defRPr sz="2400">
                <a:latin typeface="Arial" pitchFamily="34" charset="0"/>
              </a:defRPr>
            </a:lvl1pPr>
            <a:lvl2pPr>
              <a:defRPr sz="2000">
                <a:latin typeface="Arial" pitchFamily="34" charset="0"/>
              </a:defRPr>
            </a:lvl2pPr>
            <a:lvl3pPr>
              <a:defRPr sz="1800">
                <a:latin typeface="Arial" pitchFamily="34" charset="0"/>
              </a:defRPr>
            </a:lvl3pPr>
            <a:lvl4pPr>
              <a:defRPr sz="1600">
                <a:latin typeface="Arial" pitchFamily="34" charset="0"/>
              </a:defRPr>
            </a:lvl4pPr>
            <a:lvl5pPr>
              <a:defRPr sz="1600">
                <a:latin typeface="Arial"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a:prstGeom prst="rect">
            <a:avLst/>
          </a:prstGeom>
        </p:spPr>
        <p:txBody>
          <a:bodyPr/>
          <a:lstStyle>
            <a:lvl1pPr>
              <a:defRPr>
                <a:latin typeface="Arial" pitchFamily="34" charset="0"/>
              </a:defRPr>
            </a:lvl1pPr>
          </a:lstStyle>
          <a:p>
            <a:r>
              <a:rPr lang="en-US" dirty="0"/>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2"/>
            <a:ext cx="3008313" cy="1162051"/>
          </a:xfrm>
          <a:prstGeom prst="rect">
            <a:avLst/>
          </a:prstGeom>
        </p:spPr>
        <p:txBody>
          <a:bodyPr anchor="b"/>
          <a:lstStyle>
            <a:lvl1pPr algn="l">
              <a:defRPr sz="2000" b="1">
                <a:latin typeface="+mj-lt"/>
              </a:defRPr>
            </a:lvl1pPr>
          </a:lstStyle>
          <a:p>
            <a:r>
              <a:rPr lang="en-US" dirty="0"/>
              <a:t>Click to edit Master title style</a:t>
            </a:r>
          </a:p>
        </p:txBody>
      </p:sp>
      <p:sp>
        <p:nvSpPr>
          <p:cNvPr id="3" name="Content Placeholder 2"/>
          <p:cNvSpPr>
            <a:spLocks noGrp="1"/>
          </p:cNvSpPr>
          <p:nvPr>
            <p:ph idx="1"/>
          </p:nvPr>
        </p:nvSpPr>
        <p:spPr>
          <a:xfrm>
            <a:off x="3575050" y="273056"/>
            <a:ext cx="5111750" cy="5853113"/>
          </a:xfrm>
          <a:prstGeom prst="rect">
            <a:avLst/>
          </a:prstGeom>
        </p:spPr>
        <p:txBody>
          <a:bodyPr/>
          <a:lstStyle>
            <a:lvl1pPr>
              <a:defRPr sz="3200">
                <a:latin typeface="Georgia" panose="02040502050405020303" pitchFamily="18" charset="0"/>
              </a:defRPr>
            </a:lvl1pPr>
            <a:lvl2pPr>
              <a:defRPr sz="2800">
                <a:latin typeface="Georgia" panose="02040502050405020303" pitchFamily="18" charset="0"/>
              </a:defRPr>
            </a:lvl2pPr>
            <a:lvl3pPr>
              <a:defRPr sz="2400">
                <a:latin typeface="Georgia" panose="02040502050405020303" pitchFamily="18" charset="0"/>
              </a:defRPr>
            </a:lvl3pPr>
            <a:lvl4pPr>
              <a:defRPr sz="2000">
                <a:latin typeface="Georgia" panose="02040502050405020303" pitchFamily="18" charset="0"/>
              </a:defRPr>
            </a:lvl4pPr>
            <a:lvl5pPr>
              <a:defRPr sz="2000">
                <a:latin typeface="Georgia" panose="02040502050405020303" pitchFamily="18"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2" y="1435103"/>
            <a:ext cx="3008313" cy="4691063"/>
          </a:xfrm>
          <a:prstGeom prst="rect">
            <a:avLst/>
          </a:prstGeom>
        </p:spPr>
        <p:txBody>
          <a:bodyPr/>
          <a:lstStyle>
            <a:lvl1pPr marL="0" indent="0">
              <a:buNone/>
              <a:defRPr sz="1400">
                <a:latin typeface="+mn-lt"/>
              </a:defRPr>
            </a:lvl1pPr>
            <a:lvl2pPr marL="457178" indent="0">
              <a:buNone/>
              <a:defRPr sz="1200"/>
            </a:lvl2pPr>
            <a:lvl3pPr marL="914354" indent="0">
              <a:buNone/>
              <a:defRPr sz="1000"/>
            </a:lvl3pPr>
            <a:lvl4pPr marL="1371532" indent="0">
              <a:buNone/>
              <a:defRPr sz="900"/>
            </a:lvl4pPr>
            <a:lvl5pPr marL="1828709" indent="0">
              <a:buNone/>
              <a:defRPr sz="900"/>
            </a:lvl5pPr>
            <a:lvl6pPr marL="2285886" indent="0">
              <a:buNone/>
              <a:defRPr sz="900"/>
            </a:lvl6pPr>
            <a:lvl7pPr marL="2743062" indent="0">
              <a:buNone/>
              <a:defRPr sz="900"/>
            </a:lvl7pPr>
            <a:lvl8pPr marL="3200240" indent="0">
              <a:buNone/>
              <a:defRPr sz="900"/>
            </a:lvl8pPr>
            <a:lvl9pPr marL="3657418" indent="0">
              <a:buNone/>
              <a:defRPr sz="900"/>
            </a:lvl9pPr>
          </a:lstStyle>
          <a:p>
            <a:pPr lvl="0"/>
            <a:r>
              <a:rPr lang="en-US" dirty="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3"/>
            <a:ext cx="5486400" cy="566739"/>
          </a:xfrm>
          <a:prstGeom prst="rect">
            <a:avLst/>
          </a:prstGeom>
        </p:spPr>
        <p:txBody>
          <a:bodyPr anchor="b"/>
          <a:lstStyle>
            <a:lvl1pPr algn="l">
              <a:defRPr sz="2000" b="1">
                <a:latin typeface="Arial" pitchFamily="34" charset="0"/>
              </a:defRPr>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atin typeface="Arial" pitchFamily="34" charset="0"/>
              </a:defRPr>
            </a:lvl1pPr>
            <a:lvl2pPr marL="457178" indent="0">
              <a:buNone/>
              <a:defRPr sz="2800"/>
            </a:lvl2pPr>
            <a:lvl3pPr marL="914354" indent="0">
              <a:buNone/>
              <a:defRPr sz="2400"/>
            </a:lvl3pPr>
            <a:lvl4pPr marL="1371532" indent="0">
              <a:buNone/>
              <a:defRPr sz="2000"/>
            </a:lvl4pPr>
            <a:lvl5pPr marL="1828709" indent="0">
              <a:buNone/>
              <a:defRPr sz="2000"/>
            </a:lvl5pPr>
            <a:lvl6pPr marL="2285886" indent="0">
              <a:buNone/>
              <a:defRPr sz="2000"/>
            </a:lvl6pPr>
            <a:lvl7pPr marL="2743062" indent="0">
              <a:buNone/>
              <a:defRPr sz="2000"/>
            </a:lvl7pPr>
            <a:lvl8pPr marL="3200240" indent="0">
              <a:buNone/>
              <a:defRPr sz="2000"/>
            </a:lvl8pPr>
            <a:lvl9pPr marL="3657418" indent="0">
              <a:buNone/>
              <a:defRPr sz="2000"/>
            </a:lvl9pPr>
          </a:lstStyle>
          <a:p>
            <a:pPr lvl="0"/>
            <a:endParaRPr lang="en-US" noProof="0" dirty="0"/>
          </a:p>
        </p:txBody>
      </p:sp>
      <p:sp>
        <p:nvSpPr>
          <p:cNvPr id="4" name="Text Placeholder 3"/>
          <p:cNvSpPr>
            <a:spLocks noGrp="1"/>
          </p:cNvSpPr>
          <p:nvPr>
            <p:ph type="body" sz="half" idx="2"/>
          </p:nvPr>
        </p:nvSpPr>
        <p:spPr>
          <a:xfrm>
            <a:off x="1792288" y="5367341"/>
            <a:ext cx="5486400" cy="804863"/>
          </a:xfrm>
          <a:prstGeom prst="rect">
            <a:avLst/>
          </a:prstGeom>
        </p:spPr>
        <p:txBody>
          <a:bodyPr/>
          <a:lstStyle>
            <a:lvl1pPr marL="0" indent="0">
              <a:buNone/>
              <a:defRPr sz="1400">
                <a:latin typeface="Arial" pitchFamily="34" charset="0"/>
              </a:defRPr>
            </a:lvl1pPr>
            <a:lvl2pPr marL="457178" indent="0">
              <a:buNone/>
              <a:defRPr sz="1200"/>
            </a:lvl2pPr>
            <a:lvl3pPr marL="914354" indent="0">
              <a:buNone/>
              <a:defRPr sz="1000"/>
            </a:lvl3pPr>
            <a:lvl4pPr marL="1371532" indent="0">
              <a:buNone/>
              <a:defRPr sz="900"/>
            </a:lvl4pPr>
            <a:lvl5pPr marL="1828709" indent="0">
              <a:buNone/>
              <a:defRPr sz="900"/>
            </a:lvl5pPr>
            <a:lvl6pPr marL="2285886" indent="0">
              <a:buNone/>
              <a:defRPr sz="900"/>
            </a:lvl6pPr>
            <a:lvl7pPr marL="2743062" indent="0">
              <a:buNone/>
              <a:defRPr sz="900"/>
            </a:lvl7pPr>
            <a:lvl8pPr marL="3200240" indent="0">
              <a:buNone/>
              <a:defRPr sz="900"/>
            </a:lvl8pPr>
            <a:lvl9pPr marL="3657418" indent="0">
              <a:buNone/>
              <a:defRPr sz="900"/>
            </a:lvl9pPr>
          </a:lstStyle>
          <a:p>
            <a:pPr lvl="0"/>
            <a:r>
              <a:rPr lang="en-US" dirty="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accent1"/>
            </a:gs>
          </a:gsLst>
          <a:lin ang="2700000" scaled="1"/>
        </a:gradFill>
        <a:effectLst/>
      </p:bgPr>
    </p:bg>
    <p:spTree>
      <p:nvGrpSpPr>
        <p:cNvPr id="1" name=""/>
        <p:cNvGrpSpPr/>
        <p:nvPr/>
      </p:nvGrpSpPr>
      <p:grpSpPr>
        <a:xfrm>
          <a:off x="0" y="0"/>
          <a:ext cx="0" cy="0"/>
          <a:chOff x="0" y="0"/>
          <a:chExt cx="0" cy="0"/>
        </a:xfrm>
      </p:grpSpPr>
      <p:pic>
        <p:nvPicPr>
          <p:cNvPr id="6146" name="Picture 2" descr="ASN PPT TEMPLATE no logo"/>
          <p:cNvPicPr>
            <a:picLocks noChangeAspect="1" noChangeArrowheads="1"/>
          </p:cNvPicPr>
          <p:nvPr/>
        </p:nvPicPr>
        <p:blipFill>
          <a:blip r:embed="rId13" cstate="print">
            <a:clrChange>
              <a:clrFrom>
                <a:srgbClr val="FFFFFF"/>
              </a:clrFrom>
              <a:clrTo>
                <a:srgbClr val="FFFFFF">
                  <a:alpha val="0"/>
                </a:srgbClr>
              </a:clrTo>
            </a:clrChange>
          </a:blip>
          <a:srcRect/>
          <a:stretch>
            <a:fillRect/>
          </a:stretch>
        </p:blipFill>
        <p:spPr bwMode="auto">
          <a:xfrm>
            <a:off x="0" y="0"/>
            <a:ext cx="9144000" cy="6858000"/>
          </a:xfrm>
          <a:prstGeom prst="rect">
            <a:avLst/>
          </a:prstGeom>
          <a:noFill/>
          <a:ln w="9525">
            <a:noFill/>
            <a:miter lim="800000"/>
            <a:headEnd/>
            <a:tailEnd/>
          </a:ln>
        </p:spPr>
      </p:pic>
      <p:pic>
        <p:nvPicPr>
          <p:cNvPr id="6147" name="Picture 3" descr="asn copy"/>
          <p:cNvPicPr>
            <a:picLocks noChangeAspect="1" noChangeArrowheads="1"/>
          </p:cNvPicPr>
          <p:nvPr/>
        </p:nvPicPr>
        <p:blipFill>
          <a:blip r:embed="rId14" cstate="print">
            <a:clrChange>
              <a:clrFrom>
                <a:srgbClr val="FFFFFF"/>
              </a:clrFrom>
              <a:clrTo>
                <a:srgbClr val="FFFFFF">
                  <a:alpha val="0"/>
                </a:srgbClr>
              </a:clrTo>
            </a:clrChange>
            <a:lum bright="-18000"/>
          </a:blip>
          <a:srcRect/>
          <a:stretch>
            <a:fillRect/>
          </a:stretch>
        </p:blipFill>
        <p:spPr bwMode="auto">
          <a:xfrm>
            <a:off x="130178" y="76200"/>
            <a:ext cx="860425" cy="9906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spcBef>
          <a:spcPct val="0"/>
        </a:spcBef>
        <a:spcAft>
          <a:spcPct val="0"/>
        </a:spcAft>
        <a:defRPr sz="4400">
          <a:solidFill>
            <a:schemeClr val="tx2"/>
          </a:solidFill>
          <a:latin typeface="+mj-lt"/>
          <a:ea typeface="+mj-ea"/>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pitchFamily="-64"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pitchFamily="-64"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pitchFamily="-64"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pitchFamily="-64" charset="-128"/>
          <a:cs typeface="ＭＳ Ｐゴシック" charset="-128"/>
        </a:defRPr>
      </a:lvl5pPr>
      <a:lvl6pPr marL="457178" algn="ctr" rtl="0" fontAlgn="base">
        <a:spcBef>
          <a:spcPct val="0"/>
        </a:spcBef>
        <a:spcAft>
          <a:spcPct val="0"/>
        </a:spcAft>
        <a:defRPr sz="4400">
          <a:solidFill>
            <a:schemeClr val="tx2"/>
          </a:solidFill>
          <a:latin typeface="Arial" charset="0"/>
          <a:ea typeface="ＭＳ Ｐゴシック" pitchFamily="-64" charset="-128"/>
        </a:defRPr>
      </a:lvl6pPr>
      <a:lvl7pPr marL="914354" algn="ctr" rtl="0" fontAlgn="base">
        <a:spcBef>
          <a:spcPct val="0"/>
        </a:spcBef>
        <a:spcAft>
          <a:spcPct val="0"/>
        </a:spcAft>
        <a:defRPr sz="4400">
          <a:solidFill>
            <a:schemeClr val="tx2"/>
          </a:solidFill>
          <a:latin typeface="Arial" charset="0"/>
          <a:ea typeface="ＭＳ Ｐゴシック" pitchFamily="-64" charset="-128"/>
        </a:defRPr>
      </a:lvl7pPr>
      <a:lvl8pPr marL="1371532" algn="ctr" rtl="0" fontAlgn="base">
        <a:spcBef>
          <a:spcPct val="0"/>
        </a:spcBef>
        <a:spcAft>
          <a:spcPct val="0"/>
        </a:spcAft>
        <a:defRPr sz="4400">
          <a:solidFill>
            <a:schemeClr val="tx2"/>
          </a:solidFill>
          <a:latin typeface="Arial" charset="0"/>
          <a:ea typeface="ＭＳ Ｐゴシック" pitchFamily="-64" charset="-128"/>
        </a:defRPr>
      </a:lvl8pPr>
      <a:lvl9pPr marL="1828709" algn="ctr" rtl="0" fontAlgn="base">
        <a:spcBef>
          <a:spcPct val="0"/>
        </a:spcBef>
        <a:spcAft>
          <a:spcPct val="0"/>
        </a:spcAft>
        <a:defRPr sz="4400">
          <a:solidFill>
            <a:schemeClr val="tx2"/>
          </a:solidFill>
          <a:latin typeface="Arial" charset="0"/>
          <a:ea typeface="ＭＳ Ｐゴシック" pitchFamily="-64" charset="-128"/>
        </a:defRPr>
      </a:lvl9pPr>
    </p:titleStyle>
    <p:bodyStyle>
      <a:lvl1pPr marL="342882" indent="-342882" algn="l" rtl="0" eaLnBrk="0" fontAlgn="base" hangingPunct="0">
        <a:spcBef>
          <a:spcPct val="20000"/>
        </a:spcBef>
        <a:spcAft>
          <a:spcPct val="0"/>
        </a:spcAft>
        <a:buChar char="•"/>
        <a:defRPr sz="3200">
          <a:solidFill>
            <a:schemeClr val="tx1"/>
          </a:solidFill>
          <a:latin typeface="+mn-lt"/>
          <a:ea typeface="+mn-ea"/>
          <a:cs typeface="ＭＳ Ｐゴシック" charset="-128"/>
        </a:defRPr>
      </a:lvl1pPr>
      <a:lvl2pPr marL="742913" indent="-285737" algn="l" rtl="0" eaLnBrk="0" fontAlgn="base" hangingPunct="0">
        <a:spcBef>
          <a:spcPct val="20000"/>
        </a:spcBef>
        <a:spcAft>
          <a:spcPct val="0"/>
        </a:spcAft>
        <a:buChar char="–"/>
        <a:defRPr sz="2800">
          <a:solidFill>
            <a:schemeClr val="tx1"/>
          </a:solidFill>
          <a:latin typeface="+mn-lt"/>
          <a:ea typeface="+mn-ea"/>
        </a:defRPr>
      </a:lvl2pPr>
      <a:lvl3pPr marL="1142942" indent="-228589" algn="l" rtl="0" eaLnBrk="0" fontAlgn="base" hangingPunct="0">
        <a:spcBef>
          <a:spcPct val="20000"/>
        </a:spcBef>
        <a:spcAft>
          <a:spcPct val="0"/>
        </a:spcAft>
        <a:buChar char="•"/>
        <a:defRPr sz="2400">
          <a:solidFill>
            <a:schemeClr val="tx1"/>
          </a:solidFill>
          <a:latin typeface="+mn-lt"/>
          <a:ea typeface="+mn-ea"/>
        </a:defRPr>
      </a:lvl3pPr>
      <a:lvl4pPr marL="1600120" indent="-228589" algn="l" rtl="0" eaLnBrk="0" fontAlgn="base" hangingPunct="0">
        <a:spcBef>
          <a:spcPct val="20000"/>
        </a:spcBef>
        <a:spcAft>
          <a:spcPct val="0"/>
        </a:spcAft>
        <a:buChar char="–"/>
        <a:defRPr sz="2000">
          <a:solidFill>
            <a:schemeClr val="tx1"/>
          </a:solidFill>
          <a:latin typeface="+mn-lt"/>
          <a:ea typeface="+mn-ea"/>
        </a:defRPr>
      </a:lvl4pPr>
      <a:lvl5pPr marL="2057298" indent="-228589" algn="l" rtl="0" eaLnBrk="0" fontAlgn="base" hangingPunct="0">
        <a:spcBef>
          <a:spcPct val="20000"/>
        </a:spcBef>
        <a:spcAft>
          <a:spcPct val="0"/>
        </a:spcAft>
        <a:buChar char="»"/>
        <a:defRPr sz="2000">
          <a:solidFill>
            <a:schemeClr val="tx1"/>
          </a:solidFill>
          <a:latin typeface="+mn-lt"/>
          <a:ea typeface="+mn-ea"/>
        </a:defRPr>
      </a:lvl5pPr>
      <a:lvl6pPr marL="2514474" indent="-228589" algn="l" rtl="0" fontAlgn="base">
        <a:spcBef>
          <a:spcPct val="20000"/>
        </a:spcBef>
        <a:spcAft>
          <a:spcPct val="0"/>
        </a:spcAft>
        <a:buChar char="»"/>
        <a:defRPr sz="2000">
          <a:solidFill>
            <a:schemeClr val="tx1"/>
          </a:solidFill>
          <a:latin typeface="+mn-lt"/>
          <a:ea typeface="+mn-ea"/>
        </a:defRPr>
      </a:lvl6pPr>
      <a:lvl7pPr marL="2971652" indent="-228589" algn="l" rtl="0" fontAlgn="base">
        <a:spcBef>
          <a:spcPct val="20000"/>
        </a:spcBef>
        <a:spcAft>
          <a:spcPct val="0"/>
        </a:spcAft>
        <a:buChar char="»"/>
        <a:defRPr sz="2000">
          <a:solidFill>
            <a:schemeClr val="tx1"/>
          </a:solidFill>
          <a:latin typeface="+mn-lt"/>
          <a:ea typeface="+mn-ea"/>
        </a:defRPr>
      </a:lvl7pPr>
      <a:lvl8pPr marL="3428829" indent="-228589" algn="l" rtl="0" fontAlgn="base">
        <a:spcBef>
          <a:spcPct val="20000"/>
        </a:spcBef>
        <a:spcAft>
          <a:spcPct val="0"/>
        </a:spcAft>
        <a:buChar char="»"/>
        <a:defRPr sz="2000">
          <a:solidFill>
            <a:schemeClr val="tx1"/>
          </a:solidFill>
          <a:latin typeface="+mn-lt"/>
          <a:ea typeface="+mn-ea"/>
        </a:defRPr>
      </a:lvl8pPr>
      <a:lvl9pPr marL="3886006" indent="-228589"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mailto:mem@nutrition.org"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chart" Target="../charts/chart1.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17462EA-582A-564D-8055-70661C6CB281}"/>
              </a:ext>
            </a:extLst>
          </p:cNvPr>
          <p:cNvSpPr txBox="1"/>
          <p:nvPr/>
        </p:nvSpPr>
        <p:spPr>
          <a:xfrm>
            <a:off x="1193799" y="3775506"/>
            <a:ext cx="6110288" cy="646331"/>
          </a:xfrm>
          <a:prstGeom prst="rect">
            <a:avLst/>
          </a:prstGeom>
          <a:noFill/>
        </p:spPr>
        <p:txBody>
          <a:bodyPr wrap="square" rtlCol="0">
            <a:spAutoFit/>
          </a:bodyPr>
          <a:lstStyle/>
          <a:p>
            <a:pPr algn="ctr"/>
            <a:r>
              <a:rPr lang="en-US" sz="1800" dirty="0">
                <a:solidFill>
                  <a:srgbClr val="0070C0"/>
                </a:solidFill>
                <a:latin typeface="Calibri" panose="020F0502020204030204" pitchFamily="34" charset="0"/>
                <a:cs typeface="Calibri" panose="020F0502020204030204" pitchFamily="34" charset="0"/>
              </a:rPr>
              <a:t>             </a:t>
            </a:r>
          </a:p>
          <a:p>
            <a:endParaRPr lang="en-US" sz="1800" dirty="0">
              <a:solidFill>
                <a:srgbClr val="0070C0"/>
              </a:solidFill>
              <a:latin typeface="Calibri" panose="020F0502020204030204" pitchFamily="34" charset="0"/>
              <a:cs typeface="Calibri" panose="020F0502020204030204" pitchFamily="34" charset="0"/>
            </a:endParaRPr>
          </a:p>
        </p:txBody>
      </p:sp>
      <p:sp>
        <p:nvSpPr>
          <p:cNvPr id="2" name="TextBox 1">
            <a:extLst>
              <a:ext uri="{FF2B5EF4-FFF2-40B4-BE49-F238E27FC236}">
                <a16:creationId xmlns:a16="http://schemas.microsoft.com/office/drawing/2014/main" id="{ACF0B477-95B1-4179-9359-130830B369E4}"/>
              </a:ext>
            </a:extLst>
          </p:cNvPr>
          <p:cNvSpPr txBox="1"/>
          <p:nvPr/>
        </p:nvSpPr>
        <p:spPr>
          <a:xfrm>
            <a:off x="762000" y="1828800"/>
            <a:ext cx="7467600" cy="3600986"/>
          </a:xfrm>
          <a:prstGeom prst="rect">
            <a:avLst/>
          </a:prstGeom>
          <a:noFill/>
        </p:spPr>
        <p:txBody>
          <a:bodyPr wrap="square" rtlCol="0">
            <a:spAutoFit/>
          </a:bodyPr>
          <a:lstStyle/>
          <a:p>
            <a:pPr algn="ctr"/>
            <a:r>
              <a:rPr lang="en-US" sz="3600" b="1" dirty="0">
                <a:solidFill>
                  <a:srgbClr val="002060"/>
                </a:solidFill>
                <a:latin typeface="Aptos" panose="020B0004020202020204" pitchFamily="34" charset="0"/>
              </a:rPr>
              <a:t>Membership Update</a:t>
            </a:r>
          </a:p>
          <a:p>
            <a:pPr algn="ctr"/>
            <a:endParaRPr lang="en-US" b="1" dirty="0">
              <a:solidFill>
                <a:srgbClr val="002060"/>
              </a:solidFill>
              <a:latin typeface="Aptos" panose="020B0004020202020204" pitchFamily="34" charset="0"/>
            </a:endParaRPr>
          </a:p>
          <a:p>
            <a:pPr algn="ctr"/>
            <a:r>
              <a:rPr lang="en-US" b="1" dirty="0">
                <a:solidFill>
                  <a:srgbClr val="002060"/>
                </a:solidFill>
                <a:latin typeface="Aptos" panose="020B0004020202020204" pitchFamily="34" charset="0"/>
              </a:rPr>
              <a:t>June 1, 2025 </a:t>
            </a:r>
          </a:p>
          <a:p>
            <a:pPr algn="ctr"/>
            <a:r>
              <a:rPr lang="en-US" b="1" dirty="0">
                <a:solidFill>
                  <a:srgbClr val="002060"/>
                </a:solidFill>
                <a:latin typeface="Aptos" panose="020B0004020202020204" pitchFamily="34" charset="0"/>
              </a:rPr>
              <a:t>ASN Business Meeting</a:t>
            </a:r>
          </a:p>
          <a:p>
            <a:pPr algn="ctr"/>
            <a:endParaRPr lang="en-US" b="1" dirty="0">
              <a:solidFill>
                <a:srgbClr val="002060"/>
              </a:solidFill>
              <a:latin typeface="Aptos" panose="020B0004020202020204" pitchFamily="34" charset="0"/>
            </a:endParaRPr>
          </a:p>
          <a:p>
            <a:pPr algn="ctr"/>
            <a:endParaRPr lang="en-US" dirty="0">
              <a:solidFill>
                <a:srgbClr val="002060"/>
              </a:solidFill>
              <a:latin typeface="Aptos" panose="020B0004020202020204" pitchFamily="34" charset="0"/>
            </a:endParaRPr>
          </a:p>
          <a:p>
            <a:pPr algn="ctr"/>
            <a:r>
              <a:rPr lang="en-US" dirty="0">
                <a:solidFill>
                  <a:srgbClr val="002060"/>
                </a:solidFill>
                <a:latin typeface="Aptos" panose="020B0004020202020204" pitchFamily="34" charset="0"/>
                <a:cs typeface="Arial" panose="020B0604020202020204" pitchFamily="34" charset="0"/>
              </a:rPr>
              <a:t>Laura Murray-Kolb, PhD, FASN</a:t>
            </a:r>
          </a:p>
          <a:p>
            <a:pPr algn="ctr"/>
            <a:r>
              <a:rPr lang="en-US" dirty="0">
                <a:solidFill>
                  <a:srgbClr val="002060"/>
                </a:solidFill>
                <a:latin typeface="Aptos" panose="020B0004020202020204" pitchFamily="34" charset="0"/>
                <a:cs typeface="Arial" panose="020B0604020202020204" pitchFamily="34" charset="0"/>
              </a:rPr>
              <a:t>ASN Secretary</a:t>
            </a:r>
          </a:p>
          <a:p>
            <a:pPr algn="ctr"/>
            <a:r>
              <a:rPr lang="en-US" dirty="0">
                <a:solidFill>
                  <a:srgbClr val="002060"/>
                </a:solidFill>
                <a:latin typeface="Aptos" panose="020B0004020202020204" pitchFamily="34" charset="0"/>
                <a:cs typeface="Arial" panose="020B0604020202020204" pitchFamily="34" charset="0"/>
              </a:rPr>
              <a:t>Purdue University</a:t>
            </a:r>
          </a:p>
        </p:txBody>
      </p:sp>
      <p:cxnSp>
        <p:nvCxnSpPr>
          <p:cNvPr id="4" name="Straight Connector 3">
            <a:extLst>
              <a:ext uri="{FF2B5EF4-FFF2-40B4-BE49-F238E27FC236}">
                <a16:creationId xmlns:a16="http://schemas.microsoft.com/office/drawing/2014/main" id="{0755B278-DD8E-4289-8D65-F842BE6F47AA}"/>
              </a:ext>
            </a:extLst>
          </p:cNvPr>
          <p:cNvCxnSpPr/>
          <p:nvPr/>
        </p:nvCxnSpPr>
        <p:spPr bwMode="auto">
          <a:xfrm>
            <a:off x="762000" y="3554361"/>
            <a:ext cx="746760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pic>
        <p:nvPicPr>
          <p:cNvPr id="3" name="Picture 2">
            <a:extLst>
              <a:ext uri="{FF2B5EF4-FFF2-40B4-BE49-F238E27FC236}">
                <a16:creationId xmlns:a16="http://schemas.microsoft.com/office/drawing/2014/main" id="{6C2AB094-99BC-F09F-8BD9-AAD788A5A467}"/>
              </a:ext>
            </a:extLst>
          </p:cNvPr>
          <p:cNvPicPr>
            <a:picLocks noChangeAspect="1"/>
          </p:cNvPicPr>
          <p:nvPr/>
        </p:nvPicPr>
        <p:blipFill rotWithShape="1">
          <a:blip r:embed="rId3">
            <a:extLst>
              <a:ext uri="{28A0092B-C50C-407E-A947-70E740481C1C}">
                <a14:useLocalDpi xmlns:a14="http://schemas.microsoft.com/office/drawing/2010/main" val="0"/>
              </a:ext>
            </a:extLst>
          </a:blip>
          <a:srcRect b="50000"/>
          <a:stretch/>
        </p:blipFill>
        <p:spPr>
          <a:xfrm>
            <a:off x="3886200" y="783361"/>
            <a:ext cx="984495" cy="1045439"/>
          </a:xfrm>
          <a:prstGeom prst="rect">
            <a:avLst/>
          </a:prstGeom>
        </p:spPr>
      </p:pic>
    </p:spTree>
    <p:extLst>
      <p:ext uri="{BB962C8B-B14F-4D97-AF65-F5344CB8AC3E}">
        <p14:creationId xmlns:p14="http://schemas.microsoft.com/office/powerpoint/2010/main" val="11539592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1">
            <a:extLst>
              <a:ext uri="{FF2B5EF4-FFF2-40B4-BE49-F238E27FC236}">
                <a16:creationId xmlns:a16="http://schemas.microsoft.com/office/drawing/2014/main" id="{BA249D69-4D5C-4AD7-BC0C-0A335AAE12C7}"/>
              </a:ext>
            </a:extLst>
          </p:cNvPr>
          <p:cNvSpPr txBox="1">
            <a:spLocks noChangeArrowheads="1"/>
          </p:cNvSpPr>
          <p:nvPr/>
        </p:nvSpPr>
        <p:spPr bwMode="auto">
          <a:xfrm>
            <a:off x="838200" y="3847715"/>
            <a:ext cx="8382000" cy="446276"/>
          </a:xfrm>
          <a:prstGeom prst="rect">
            <a:avLst/>
          </a:prstGeom>
          <a:noFill/>
          <a:ln w="9525">
            <a:noFill/>
            <a:miter lim="800000"/>
            <a:headEnd/>
            <a:tailEnd/>
          </a:ln>
          <a:effectLst/>
        </p:spPr>
        <p:txBody>
          <a:bodyPr vert="horz" wrap="square" lIns="91440" tIns="0" rIns="91440" bIns="0" numCol="1" anchor="ctr" anchorCtr="0" compatLnSpc="1">
            <a:prstTxWarp prst="textNoShape">
              <a:avLst/>
            </a:prstTxWarp>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457178" lvl="1" indent="0" eaLnBrk="1" hangingPunct="1">
              <a:spcBef>
                <a:spcPct val="0"/>
              </a:spcBef>
              <a:buNone/>
              <a:tabLst>
                <a:tab pos="1371532" algn="l"/>
              </a:tabLst>
            </a:pPr>
            <a:r>
              <a:rPr lang="en-US" sz="1200" kern="0" dirty="0">
                <a:latin typeface="Calibri" panose="020F0502020204030204" pitchFamily="34" charset="0"/>
                <a:ea typeface="Times New Roman" pitchFamily="18" charset="0"/>
                <a:cs typeface="Calibri" panose="020F0502020204030204" pitchFamily="34" charset="0"/>
              </a:rPr>
              <a:t>	</a:t>
            </a:r>
            <a:endParaRPr lang="en-US" sz="1200" kern="0" dirty="0">
              <a:latin typeface="Calibri" panose="020F0502020204030204" pitchFamily="34" charset="0"/>
              <a:cs typeface="Calibri" panose="020F0502020204030204" pitchFamily="34" charset="0"/>
            </a:endParaRPr>
          </a:p>
          <a:p>
            <a:pPr marL="400031">
              <a:spcBef>
                <a:spcPct val="0"/>
              </a:spcBef>
              <a:buFont typeface="+mj-lt"/>
              <a:buAutoNum type="arabicPeriod"/>
              <a:tabLst>
                <a:tab pos="1371532" algn="l"/>
              </a:tabLst>
            </a:pPr>
            <a:endParaRPr lang="en-US" sz="1700" i="1" kern="0" dirty="0">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86015E18-7BE8-4169-A9E9-C686DFC2AD1E}"/>
              </a:ext>
            </a:extLst>
          </p:cNvPr>
          <p:cNvSpPr txBox="1"/>
          <p:nvPr/>
        </p:nvSpPr>
        <p:spPr>
          <a:xfrm>
            <a:off x="428628" y="990600"/>
            <a:ext cx="8382000" cy="5375831"/>
          </a:xfrm>
          <a:prstGeom prst="rect">
            <a:avLst/>
          </a:prstGeom>
          <a:noFill/>
        </p:spPr>
        <p:txBody>
          <a:bodyPr wrap="square" lIns="91440" tIns="45720" rIns="91440" bIns="45720" anchor="t">
            <a:spAutoFit/>
          </a:bodyPr>
          <a:lstStyle/>
          <a:p>
            <a:pPr marL="342900" marR="0" lvl="0" indent="-342900">
              <a:spcAft>
                <a:spcPts val="400"/>
              </a:spcAft>
              <a:buFont typeface="Symbol" panose="05050102010706020507" pitchFamily="18" charset="2"/>
              <a:buChar char=""/>
            </a:pPr>
            <a:r>
              <a:rPr lang="en-US" sz="1400" b="1" dirty="0">
                <a:effectLst/>
                <a:latin typeface="Aptos" panose="020B0004020202020204" pitchFamily="34" charset="0"/>
                <a:ea typeface="Times New Roman" panose="02020603050405020304" pitchFamily="18" charset="0"/>
                <a:cs typeface="Aptos" panose="020B0004020202020204" pitchFamily="34" charset="0"/>
              </a:rPr>
              <a:t>Laura Murray-Kolb, PhD</a:t>
            </a:r>
            <a:r>
              <a:rPr lang="en-US" sz="1400" dirty="0">
                <a:effectLst/>
                <a:latin typeface="Aptos" panose="020B0004020202020204" pitchFamily="34" charset="0"/>
                <a:ea typeface="Times New Roman" panose="02020603050405020304" pitchFamily="18" charset="0"/>
                <a:cs typeface="Aptos" panose="020B0004020202020204" pitchFamily="34" charset="0"/>
              </a:rPr>
              <a:t>, Chair (24-27), </a:t>
            </a:r>
            <a:r>
              <a:rPr lang="en-US" sz="1400" i="1" dirty="0">
                <a:effectLst/>
                <a:latin typeface="Aptos" panose="020B0004020202020204" pitchFamily="34" charset="0"/>
                <a:ea typeface="Times New Roman" panose="02020603050405020304" pitchFamily="18" charset="0"/>
                <a:cs typeface="Aptos" panose="020B0004020202020204" pitchFamily="34" charset="0"/>
              </a:rPr>
              <a:t>Department Head, Purdue University</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spcAft>
                <a:spcPts val="400"/>
              </a:spcAft>
              <a:buFont typeface="Symbol" panose="05050102010706020507" pitchFamily="18" charset="2"/>
              <a:buChar char=""/>
            </a:pPr>
            <a:r>
              <a:rPr lang="en-US" sz="1400" b="1" dirty="0">
                <a:effectLst/>
                <a:latin typeface="Aptos" panose="020B0004020202020204" pitchFamily="34" charset="0"/>
                <a:ea typeface="Times New Roman" panose="02020603050405020304" pitchFamily="18" charset="0"/>
                <a:cs typeface="Aptos" panose="020B0004020202020204" pitchFamily="34" charset="0"/>
              </a:rPr>
              <a:t>Dylan Bailey, MS, RD</a:t>
            </a:r>
            <a:r>
              <a:rPr lang="en-US" sz="1400" dirty="0">
                <a:effectLst/>
                <a:latin typeface="Aptos" panose="020B0004020202020204" pitchFamily="34" charset="0"/>
                <a:ea typeface="Times New Roman" panose="02020603050405020304" pitchFamily="18" charset="0"/>
                <a:cs typeface="Aptos" panose="020B0004020202020204" pitchFamily="34" charset="0"/>
              </a:rPr>
              <a:t> (23-26) </a:t>
            </a:r>
            <a:r>
              <a:rPr lang="en-US" sz="1400" i="1" dirty="0">
                <a:effectLst/>
                <a:latin typeface="Aptos" panose="020B0004020202020204" pitchFamily="34" charset="0"/>
                <a:ea typeface="Times New Roman" panose="02020603050405020304" pitchFamily="18" charset="0"/>
                <a:cs typeface="Aptos" panose="020B0004020202020204" pitchFamily="34" charset="0"/>
              </a:rPr>
              <a:t>Senior Nutrition Specialist, Ketchum Public Relations</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spcAft>
                <a:spcPts val="400"/>
              </a:spcAft>
              <a:buFont typeface="Symbol" panose="05050102010706020507" pitchFamily="18" charset="2"/>
              <a:buChar char=""/>
            </a:pPr>
            <a:r>
              <a:rPr lang="en-US" sz="1400" b="1" dirty="0">
                <a:effectLst/>
                <a:latin typeface="Aptos" panose="020B0004020202020204" pitchFamily="34" charset="0"/>
                <a:ea typeface="Times New Roman" panose="02020603050405020304" pitchFamily="18" charset="0"/>
                <a:cs typeface="Aptos" panose="020B0004020202020204" pitchFamily="34" charset="0"/>
              </a:rPr>
              <a:t>Kristen Boyle, PhD</a:t>
            </a:r>
            <a:r>
              <a:rPr lang="en-US" sz="1400" dirty="0">
                <a:effectLst/>
                <a:latin typeface="Aptos" panose="020B0004020202020204" pitchFamily="34" charset="0"/>
                <a:ea typeface="Times New Roman" panose="02020603050405020304" pitchFamily="18" charset="0"/>
                <a:cs typeface="Aptos" panose="020B0004020202020204" pitchFamily="34" charset="0"/>
              </a:rPr>
              <a:t> (22-25)</a:t>
            </a:r>
            <a:r>
              <a:rPr lang="en-US" sz="1400" i="1" dirty="0">
                <a:effectLst/>
                <a:latin typeface="Aptos" panose="020B0004020202020204" pitchFamily="34" charset="0"/>
                <a:ea typeface="Times New Roman" panose="02020603050405020304" pitchFamily="18" charset="0"/>
                <a:cs typeface="Aptos" panose="020B0004020202020204" pitchFamily="34" charset="0"/>
              </a:rPr>
              <a:t> Associate Professor, University of Colorado, Denver </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spcAft>
                <a:spcPts val="400"/>
              </a:spcAft>
              <a:buFont typeface="Symbol" panose="05050102010706020507" pitchFamily="18" charset="2"/>
              <a:buChar char=""/>
            </a:pPr>
            <a:r>
              <a:rPr lang="en-US" sz="1400" b="1" dirty="0">
                <a:effectLst/>
                <a:latin typeface="Aptos" panose="020B0004020202020204" pitchFamily="34" charset="0"/>
                <a:ea typeface="Times New Roman" panose="02020603050405020304" pitchFamily="18" charset="0"/>
                <a:cs typeface="Aptos" panose="020B0004020202020204" pitchFamily="34" charset="0"/>
              </a:rPr>
              <a:t>Catherine (Kitty) Broihier, MS, RD, LD</a:t>
            </a:r>
            <a:r>
              <a:rPr lang="en-US" sz="1400" dirty="0">
                <a:effectLst/>
                <a:latin typeface="Aptos" panose="020B0004020202020204" pitchFamily="34" charset="0"/>
                <a:ea typeface="Times New Roman" panose="02020603050405020304" pitchFamily="18" charset="0"/>
                <a:cs typeface="Aptos" panose="020B0004020202020204" pitchFamily="34" charset="0"/>
              </a:rPr>
              <a:t> (22-25)</a:t>
            </a:r>
            <a:r>
              <a:rPr lang="en-US" sz="1400" i="1" dirty="0">
                <a:effectLst/>
                <a:latin typeface="Aptos" panose="020B0004020202020204" pitchFamily="34" charset="0"/>
                <a:ea typeface="Times New Roman" panose="02020603050405020304" pitchFamily="18" charset="0"/>
                <a:cs typeface="Aptos" panose="020B0004020202020204" pitchFamily="34" charset="0"/>
              </a:rPr>
              <a:t> </a:t>
            </a:r>
            <a:r>
              <a:rPr lang="en-US" sz="1400" dirty="0">
                <a:effectLst/>
                <a:latin typeface="Aptos" panose="020B0004020202020204" pitchFamily="34" charset="0"/>
                <a:ea typeface="Times New Roman" panose="02020603050405020304" pitchFamily="18" charset="0"/>
                <a:cs typeface="Aptos" panose="020B0004020202020204" pitchFamily="34" charset="0"/>
              </a:rPr>
              <a:t> </a:t>
            </a:r>
            <a:r>
              <a:rPr lang="en-US" sz="1400" i="1" dirty="0">
                <a:effectLst/>
                <a:latin typeface="Aptos" panose="020B0004020202020204" pitchFamily="34" charset="0"/>
                <a:ea typeface="Times New Roman" panose="02020603050405020304" pitchFamily="18" charset="0"/>
                <a:cs typeface="Aptos" panose="020B0004020202020204" pitchFamily="34" charset="0"/>
              </a:rPr>
              <a:t>Owner, </a:t>
            </a:r>
            <a:r>
              <a:rPr lang="en-US" sz="1400" i="1" dirty="0" err="1">
                <a:effectLst/>
                <a:latin typeface="Aptos" panose="020B0004020202020204" pitchFamily="34" charset="0"/>
                <a:ea typeface="Times New Roman" panose="02020603050405020304" pitchFamily="18" charset="0"/>
                <a:cs typeface="Aptos" panose="020B0004020202020204" pitchFamily="34" charset="0"/>
              </a:rPr>
              <a:t>NutriComm</a:t>
            </a:r>
            <a:r>
              <a:rPr lang="en-US" sz="1400" i="1" dirty="0">
                <a:effectLst/>
                <a:latin typeface="Aptos" panose="020B0004020202020204" pitchFamily="34" charset="0"/>
                <a:ea typeface="Times New Roman" panose="02020603050405020304" pitchFamily="18" charset="0"/>
                <a:cs typeface="Aptos" panose="020B0004020202020204" pitchFamily="34" charset="0"/>
              </a:rPr>
              <a:t> Inc. </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spcAft>
                <a:spcPts val="400"/>
              </a:spcAft>
              <a:buFont typeface="Symbol" panose="05050102010706020507" pitchFamily="18" charset="2"/>
              <a:buChar char=""/>
            </a:pPr>
            <a:r>
              <a:rPr lang="en-US" sz="1400" b="1" dirty="0">
                <a:effectLst/>
                <a:latin typeface="Aptos" panose="020B0004020202020204" pitchFamily="34" charset="0"/>
                <a:ea typeface="Times New Roman" panose="02020603050405020304" pitchFamily="18" charset="0"/>
                <a:cs typeface="Aptos" panose="020B0004020202020204" pitchFamily="34" charset="0"/>
              </a:rPr>
              <a:t>Vicenta Garcia Campayo, PhD</a:t>
            </a:r>
            <a:r>
              <a:rPr lang="en-US" sz="1400" dirty="0">
                <a:effectLst/>
                <a:latin typeface="Aptos" panose="020B0004020202020204" pitchFamily="34" charset="0"/>
                <a:ea typeface="Times New Roman" panose="02020603050405020304" pitchFamily="18" charset="0"/>
                <a:cs typeface="Aptos" panose="020B0004020202020204" pitchFamily="34" charset="0"/>
              </a:rPr>
              <a:t> (22-25)</a:t>
            </a:r>
            <a:r>
              <a:rPr lang="en-US" sz="1400" i="1" dirty="0">
                <a:effectLst/>
                <a:latin typeface="Aptos" panose="020B0004020202020204" pitchFamily="34" charset="0"/>
                <a:ea typeface="Times New Roman" panose="02020603050405020304" pitchFamily="18" charset="0"/>
                <a:cs typeface="Aptos" panose="020B0004020202020204" pitchFamily="34" charset="0"/>
              </a:rPr>
              <a:t> Principal Scientist, Cargill Inc. </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spcAft>
                <a:spcPts val="400"/>
              </a:spcAft>
              <a:buFont typeface="Symbol" panose="05050102010706020507" pitchFamily="18" charset="2"/>
              <a:buChar char=""/>
            </a:pPr>
            <a:r>
              <a:rPr lang="en-US" sz="1400" b="1" dirty="0">
                <a:effectLst/>
                <a:latin typeface="Aptos" panose="020B0004020202020204" pitchFamily="34" charset="0"/>
                <a:ea typeface="Times New Roman" panose="02020603050405020304" pitchFamily="18" charset="0"/>
                <a:cs typeface="Aptos" panose="020B0004020202020204" pitchFamily="34" charset="0"/>
              </a:rPr>
              <a:t>Rana Chehab, PhD, MPH, RD</a:t>
            </a:r>
            <a:r>
              <a:rPr lang="en-US" sz="1400" dirty="0">
                <a:effectLst/>
                <a:latin typeface="Aptos" panose="020B0004020202020204" pitchFamily="34" charset="0"/>
                <a:ea typeface="Times New Roman" panose="02020603050405020304" pitchFamily="18" charset="0"/>
                <a:cs typeface="Aptos" panose="020B0004020202020204" pitchFamily="34" charset="0"/>
              </a:rPr>
              <a:t> (22-25)</a:t>
            </a:r>
            <a:r>
              <a:rPr lang="en-US" sz="1400" i="1" dirty="0">
                <a:effectLst/>
                <a:latin typeface="Aptos" panose="020B0004020202020204" pitchFamily="34" charset="0"/>
                <a:ea typeface="Times New Roman" panose="02020603050405020304" pitchFamily="18" charset="0"/>
                <a:cs typeface="Aptos" panose="020B0004020202020204" pitchFamily="34" charset="0"/>
              </a:rPr>
              <a:t> Staff Scientist, Kaiser Permanente Northern California </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spcAft>
                <a:spcPts val="400"/>
              </a:spcAft>
              <a:buFont typeface="Symbol" panose="05050102010706020507" pitchFamily="18" charset="2"/>
              <a:buChar char=""/>
            </a:pPr>
            <a:r>
              <a:rPr lang="en-US" sz="1400" b="1" dirty="0">
                <a:effectLst/>
                <a:latin typeface="Aptos" panose="020B0004020202020204" pitchFamily="34" charset="0"/>
                <a:ea typeface="Times New Roman" panose="02020603050405020304" pitchFamily="18" charset="0"/>
                <a:cs typeface="Aptos" panose="020B0004020202020204" pitchFamily="34" charset="0"/>
              </a:rPr>
              <a:t>Chris Cifelli, PhD</a:t>
            </a:r>
            <a:r>
              <a:rPr lang="en-US" sz="1400" dirty="0">
                <a:effectLst/>
                <a:latin typeface="Aptos" panose="020B0004020202020204" pitchFamily="34" charset="0"/>
                <a:ea typeface="Times New Roman" panose="02020603050405020304" pitchFamily="18" charset="0"/>
                <a:cs typeface="Aptos" panose="020B0004020202020204" pitchFamily="34" charset="0"/>
              </a:rPr>
              <a:t> (22-25) </a:t>
            </a:r>
            <a:r>
              <a:rPr lang="en-US" sz="1400" i="1" dirty="0">
                <a:effectLst/>
                <a:latin typeface="Aptos" panose="020B0004020202020204" pitchFamily="34" charset="0"/>
                <a:ea typeface="Times New Roman" panose="02020603050405020304" pitchFamily="18" charset="0"/>
                <a:cs typeface="Aptos" panose="020B0004020202020204" pitchFamily="34" charset="0"/>
              </a:rPr>
              <a:t>Vice President, Nutrition Research National Dairy Council </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spcAft>
                <a:spcPts val="400"/>
              </a:spcAft>
              <a:buFont typeface="Symbol" panose="05050102010706020507" pitchFamily="18" charset="2"/>
              <a:buChar char=""/>
            </a:pPr>
            <a:r>
              <a:rPr lang="en-US" sz="1400" b="1" dirty="0">
                <a:effectLst/>
                <a:latin typeface="Aptos" panose="020B0004020202020204" pitchFamily="34" charset="0"/>
                <a:ea typeface="Times New Roman" panose="02020603050405020304" pitchFamily="18" charset="0"/>
                <a:cs typeface="Aptos" panose="020B0004020202020204" pitchFamily="34" charset="0"/>
              </a:rPr>
              <a:t>Guylaine Ferland, PhD</a:t>
            </a:r>
            <a:r>
              <a:rPr lang="en-US" sz="1400" dirty="0">
                <a:effectLst/>
                <a:latin typeface="Aptos" panose="020B0004020202020204" pitchFamily="34" charset="0"/>
                <a:ea typeface="Times New Roman" panose="02020603050405020304" pitchFamily="18" charset="0"/>
                <a:cs typeface="Aptos" panose="020B0004020202020204" pitchFamily="34" charset="0"/>
              </a:rPr>
              <a:t> (20-26) </a:t>
            </a:r>
            <a:r>
              <a:rPr lang="en-US" sz="1400" i="1" dirty="0">
                <a:effectLst/>
                <a:latin typeface="Aptos" panose="020B0004020202020204" pitchFamily="34" charset="0"/>
                <a:ea typeface="Times New Roman" panose="02020603050405020304" pitchFamily="18" charset="0"/>
                <a:cs typeface="Aptos" panose="020B0004020202020204" pitchFamily="34" charset="0"/>
              </a:rPr>
              <a:t>Full Professor, University of Montreal </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spcAft>
                <a:spcPts val="400"/>
              </a:spcAft>
              <a:buFont typeface="Symbol" panose="05050102010706020507" pitchFamily="18" charset="2"/>
              <a:buChar char=""/>
            </a:pPr>
            <a:r>
              <a:rPr lang="en-US" sz="1400" b="1" dirty="0">
                <a:effectLst/>
                <a:latin typeface="Aptos" panose="020B0004020202020204" pitchFamily="34" charset="0"/>
                <a:ea typeface="Times New Roman" panose="02020603050405020304" pitchFamily="18" charset="0"/>
                <a:cs typeface="Aptos" panose="020B0004020202020204" pitchFamily="34" charset="0"/>
              </a:rPr>
              <a:t>Lynn Ferro, PhD</a:t>
            </a:r>
            <a:r>
              <a:rPr lang="en-US" sz="1400" dirty="0">
                <a:effectLst/>
                <a:latin typeface="Aptos" panose="020B0004020202020204" pitchFamily="34" charset="0"/>
                <a:ea typeface="Times New Roman" panose="02020603050405020304" pitchFamily="18" charset="0"/>
                <a:cs typeface="Aptos" panose="020B0004020202020204" pitchFamily="34" charset="0"/>
              </a:rPr>
              <a:t> (23-26)</a:t>
            </a:r>
            <a:r>
              <a:rPr lang="en-US" sz="1400" i="1" dirty="0">
                <a:effectLst/>
                <a:latin typeface="Aptos" panose="020B0004020202020204" pitchFamily="34" charset="0"/>
                <a:ea typeface="Times New Roman" panose="02020603050405020304" pitchFamily="18" charset="0"/>
                <a:cs typeface="Aptos" panose="020B0004020202020204" pitchFamily="34" charset="0"/>
              </a:rPr>
              <a:t> Cancer Prevention Fellow, National Cancer Institute</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spcAft>
                <a:spcPts val="400"/>
              </a:spcAft>
              <a:buFont typeface="Symbol" panose="05050102010706020507" pitchFamily="18" charset="2"/>
              <a:buChar char=""/>
            </a:pPr>
            <a:r>
              <a:rPr lang="en-US" sz="1400" b="1" dirty="0">
                <a:effectLst/>
                <a:latin typeface="Aptos" panose="020B0004020202020204" pitchFamily="34" charset="0"/>
                <a:ea typeface="Times New Roman" panose="02020603050405020304" pitchFamily="18" charset="0"/>
                <a:cs typeface="Aptos" panose="020B0004020202020204" pitchFamily="34" charset="0"/>
              </a:rPr>
              <a:t>Martha Field, PhD</a:t>
            </a:r>
            <a:r>
              <a:rPr lang="en-US" sz="1400" dirty="0">
                <a:effectLst/>
                <a:latin typeface="Aptos" panose="020B0004020202020204" pitchFamily="34" charset="0"/>
                <a:ea typeface="Times New Roman" panose="02020603050405020304" pitchFamily="18" charset="0"/>
                <a:cs typeface="Aptos" panose="020B0004020202020204" pitchFamily="34" charset="0"/>
              </a:rPr>
              <a:t> (22-25)</a:t>
            </a:r>
            <a:r>
              <a:rPr lang="en-US" sz="1400" i="1" dirty="0">
                <a:effectLst/>
                <a:latin typeface="Aptos" panose="020B0004020202020204" pitchFamily="34" charset="0"/>
                <a:ea typeface="Times New Roman" panose="02020603050405020304" pitchFamily="18" charset="0"/>
                <a:cs typeface="Aptos" panose="020B0004020202020204" pitchFamily="34" charset="0"/>
              </a:rPr>
              <a:t> Assistant Professor, Cornell University </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spcAft>
                <a:spcPts val="400"/>
              </a:spcAft>
              <a:buFont typeface="Symbol" panose="05050102010706020507" pitchFamily="18" charset="2"/>
              <a:buChar char=""/>
            </a:pPr>
            <a:r>
              <a:rPr lang="en-US" sz="1400" b="1" dirty="0">
                <a:effectLst/>
                <a:latin typeface="Aptos" panose="020B0004020202020204" pitchFamily="34" charset="0"/>
                <a:ea typeface="Times New Roman" panose="02020603050405020304" pitchFamily="18" charset="0"/>
                <a:cs typeface="Aptos" panose="020B0004020202020204" pitchFamily="34" charset="0"/>
              </a:rPr>
              <a:t>Alyce Fly, PhD</a:t>
            </a:r>
            <a:r>
              <a:rPr lang="en-US" sz="1400" dirty="0">
                <a:effectLst/>
                <a:latin typeface="Aptos" panose="020B0004020202020204" pitchFamily="34" charset="0"/>
                <a:ea typeface="Times New Roman" panose="02020603050405020304" pitchFamily="18" charset="0"/>
                <a:cs typeface="Aptos" panose="020B0004020202020204" pitchFamily="34" charset="0"/>
              </a:rPr>
              <a:t> (22-25)</a:t>
            </a:r>
            <a:r>
              <a:rPr lang="en-US" sz="1400" i="1" dirty="0">
                <a:effectLst/>
                <a:latin typeface="Aptos" panose="020B0004020202020204" pitchFamily="34" charset="0"/>
                <a:ea typeface="Times New Roman" panose="02020603050405020304" pitchFamily="18" charset="0"/>
                <a:cs typeface="Aptos" panose="020B0004020202020204" pitchFamily="34" charset="0"/>
              </a:rPr>
              <a:t> Professor and Chair, Ball State University </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spcAft>
                <a:spcPts val="400"/>
              </a:spcAft>
              <a:buFont typeface="Symbol" panose="05050102010706020507" pitchFamily="18" charset="2"/>
              <a:buChar char=""/>
            </a:pPr>
            <a:r>
              <a:rPr lang="en-US" sz="1400" b="1" dirty="0">
                <a:effectLst/>
                <a:latin typeface="Aptos" panose="020B0004020202020204" pitchFamily="34" charset="0"/>
                <a:ea typeface="Times New Roman" panose="02020603050405020304" pitchFamily="18" charset="0"/>
                <a:cs typeface="Aptos" panose="020B0004020202020204" pitchFamily="34" charset="0"/>
              </a:rPr>
              <a:t>Sarah Gebauer, PhD</a:t>
            </a:r>
            <a:r>
              <a:rPr lang="en-US" sz="1400" dirty="0">
                <a:effectLst/>
                <a:latin typeface="Aptos" panose="020B0004020202020204" pitchFamily="34" charset="0"/>
                <a:ea typeface="Times New Roman" panose="02020603050405020304" pitchFamily="18" charset="0"/>
                <a:cs typeface="Aptos" panose="020B0004020202020204" pitchFamily="34" charset="0"/>
              </a:rPr>
              <a:t> (22-25)</a:t>
            </a:r>
            <a:r>
              <a:rPr lang="en-US" sz="1400" i="1" dirty="0">
                <a:effectLst/>
                <a:latin typeface="Aptos" panose="020B0004020202020204" pitchFamily="34" charset="0"/>
                <a:ea typeface="Times New Roman" panose="02020603050405020304" pitchFamily="18" charset="0"/>
                <a:cs typeface="Aptos" panose="020B0004020202020204" pitchFamily="34" charset="0"/>
              </a:rPr>
              <a:t> Nutritionist, FDA Center for Food Safety &amp; Applied Nutrition</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spcAft>
                <a:spcPts val="400"/>
              </a:spcAft>
              <a:buFont typeface="Symbol" panose="05050102010706020507" pitchFamily="18" charset="2"/>
              <a:buChar char=""/>
            </a:pPr>
            <a:r>
              <a:rPr lang="en-US" sz="1400" b="1" dirty="0">
                <a:effectLst/>
                <a:latin typeface="Aptos" panose="020B0004020202020204" pitchFamily="34" charset="0"/>
                <a:ea typeface="Times New Roman" panose="02020603050405020304" pitchFamily="18" charset="0"/>
                <a:cs typeface="Aptos" panose="020B0004020202020204" pitchFamily="34" charset="0"/>
              </a:rPr>
              <a:t>Carolyn Gunther, PhD, RDN</a:t>
            </a:r>
            <a:r>
              <a:rPr lang="en-US" sz="1400" dirty="0">
                <a:effectLst/>
                <a:latin typeface="Aptos" panose="020B0004020202020204" pitchFamily="34" charset="0"/>
                <a:ea typeface="Times New Roman" panose="02020603050405020304" pitchFamily="18" charset="0"/>
                <a:cs typeface="Aptos" panose="020B0004020202020204" pitchFamily="34" charset="0"/>
              </a:rPr>
              <a:t> (22-25)</a:t>
            </a:r>
            <a:r>
              <a:rPr lang="en-US" sz="1400" i="1" dirty="0">
                <a:effectLst/>
                <a:latin typeface="Aptos" panose="020B0004020202020204" pitchFamily="34" charset="0"/>
                <a:ea typeface="Times New Roman" panose="02020603050405020304" pitchFamily="18" charset="0"/>
                <a:cs typeface="Aptos" panose="020B0004020202020204" pitchFamily="34" charset="0"/>
              </a:rPr>
              <a:t> Associate Professor, The Ohio State University </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spcAft>
                <a:spcPts val="400"/>
              </a:spcAft>
              <a:buFont typeface="Symbol" panose="05050102010706020507" pitchFamily="18" charset="2"/>
              <a:buChar char=""/>
            </a:pPr>
            <a:r>
              <a:rPr lang="en-US" sz="1400" b="1" dirty="0">
                <a:effectLst/>
                <a:latin typeface="Aptos" panose="020B0004020202020204" pitchFamily="34" charset="0"/>
                <a:ea typeface="Times New Roman" panose="02020603050405020304" pitchFamily="18" charset="0"/>
                <a:cs typeface="Aptos" panose="020B0004020202020204" pitchFamily="34" charset="0"/>
              </a:rPr>
              <a:t>Mahsa Jessri, PhD, RD</a:t>
            </a:r>
            <a:r>
              <a:rPr lang="en-US" sz="1400" dirty="0">
                <a:effectLst/>
                <a:latin typeface="Aptos" panose="020B0004020202020204" pitchFamily="34" charset="0"/>
                <a:ea typeface="Times New Roman" panose="02020603050405020304" pitchFamily="18" charset="0"/>
                <a:cs typeface="Aptos" panose="020B0004020202020204" pitchFamily="34" charset="0"/>
              </a:rPr>
              <a:t> (25-28) </a:t>
            </a:r>
            <a:r>
              <a:rPr lang="en-US" sz="1400" i="1" dirty="0">
                <a:effectLst/>
                <a:latin typeface="Aptos" panose="020B0004020202020204" pitchFamily="34" charset="0"/>
                <a:ea typeface="Times New Roman" panose="02020603050405020304" pitchFamily="18" charset="0"/>
                <a:cs typeface="Aptos" panose="020B0004020202020204" pitchFamily="34" charset="0"/>
              </a:rPr>
              <a:t>Assistant Professor, The University of British Columbia</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spcAft>
                <a:spcPts val="400"/>
              </a:spcAft>
              <a:buFont typeface="Symbol" panose="05050102010706020507" pitchFamily="18" charset="2"/>
              <a:buChar char=""/>
            </a:pPr>
            <a:r>
              <a:rPr lang="en-US" sz="1400" b="1" dirty="0">
                <a:effectLst/>
                <a:latin typeface="Aptos" panose="020B0004020202020204" pitchFamily="34" charset="0"/>
                <a:ea typeface="Times New Roman" panose="02020603050405020304" pitchFamily="18" charset="0"/>
                <a:cs typeface="Aptos" panose="020B0004020202020204" pitchFamily="34" charset="0"/>
              </a:rPr>
              <a:t>Muzi Na, PhD, MHS</a:t>
            </a:r>
            <a:r>
              <a:rPr lang="en-US" sz="1400" dirty="0">
                <a:effectLst/>
                <a:latin typeface="Aptos" panose="020B0004020202020204" pitchFamily="34" charset="0"/>
                <a:ea typeface="Times New Roman" panose="02020603050405020304" pitchFamily="18" charset="0"/>
                <a:cs typeface="Aptos" panose="020B0004020202020204" pitchFamily="34" charset="0"/>
              </a:rPr>
              <a:t> (24-27), </a:t>
            </a:r>
            <a:r>
              <a:rPr lang="en-US" sz="1400" i="1" dirty="0">
                <a:effectLst/>
                <a:latin typeface="Aptos" panose="020B0004020202020204" pitchFamily="34" charset="0"/>
                <a:ea typeface="Times New Roman" panose="02020603050405020304" pitchFamily="18" charset="0"/>
                <a:cs typeface="Aptos" panose="020B0004020202020204" pitchFamily="34" charset="0"/>
              </a:rPr>
              <a:t>Associate Professor, Penn State University</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spcAft>
                <a:spcPts val="400"/>
              </a:spcAft>
              <a:buFont typeface="Symbol" panose="05050102010706020507" pitchFamily="18" charset="2"/>
              <a:buChar char=""/>
            </a:pPr>
            <a:r>
              <a:rPr lang="en-US" sz="1400" b="1" dirty="0">
                <a:effectLst/>
                <a:latin typeface="Aptos" panose="020B0004020202020204" pitchFamily="34" charset="0"/>
                <a:ea typeface="Times New Roman" panose="02020603050405020304" pitchFamily="18" charset="0"/>
                <a:cs typeface="Aptos" panose="020B0004020202020204" pitchFamily="34" charset="0"/>
              </a:rPr>
              <a:t>Yasmeen Nkrumah-Elie, PhD</a:t>
            </a:r>
            <a:r>
              <a:rPr lang="en-US" sz="1400" dirty="0">
                <a:effectLst/>
                <a:latin typeface="Aptos" panose="020B0004020202020204" pitchFamily="34" charset="0"/>
                <a:ea typeface="Times New Roman" panose="02020603050405020304" pitchFamily="18" charset="0"/>
                <a:cs typeface="Aptos" panose="020B0004020202020204" pitchFamily="34" charset="0"/>
              </a:rPr>
              <a:t> (22-25)</a:t>
            </a:r>
            <a:r>
              <a:rPr lang="en-US" sz="1400" i="1" dirty="0">
                <a:effectLst/>
                <a:latin typeface="Aptos" panose="020B0004020202020204" pitchFamily="34" charset="0"/>
                <a:ea typeface="Times New Roman" panose="02020603050405020304" pitchFamily="18" charset="0"/>
                <a:cs typeface="Aptos" panose="020B0004020202020204" pitchFamily="34" charset="0"/>
              </a:rPr>
              <a:t> Director of External Research, </a:t>
            </a:r>
            <a:r>
              <a:rPr lang="en-US" sz="1400" i="1" dirty="0" err="1">
                <a:effectLst/>
                <a:latin typeface="Aptos" panose="020B0004020202020204" pitchFamily="34" charset="0"/>
                <a:ea typeface="Times New Roman" panose="02020603050405020304" pitchFamily="18" charset="0"/>
                <a:cs typeface="Aptos" panose="020B0004020202020204" pitchFamily="34" charset="0"/>
              </a:rPr>
              <a:t>Niagen</a:t>
            </a:r>
            <a:r>
              <a:rPr lang="en-US" sz="1400" i="1" dirty="0">
                <a:effectLst/>
                <a:latin typeface="Aptos" panose="020B0004020202020204" pitchFamily="34" charset="0"/>
                <a:ea typeface="Times New Roman" panose="02020603050405020304" pitchFamily="18" charset="0"/>
                <a:cs typeface="Aptos" panose="020B0004020202020204" pitchFamily="34" charset="0"/>
              </a:rPr>
              <a:t> Bioscience </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spcAft>
                <a:spcPts val="400"/>
              </a:spcAft>
              <a:buFont typeface="Symbol" panose="05050102010706020507" pitchFamily="18" charset="2"/>
              <a:buChar char=""/>
            </a:pPr>
            <a:r>
              <a:rPr lang="en-US" sz="1400" b="1" dirty="0">
                <a:effectLst/>
                <a:latin typeface="Aptos" panose="020B0004020202020204" pitchFamily="34" charset="0"/>
                <a:ea typeface="Times New Roman" panose="02020603050405020304" pitchFamily="18" charset="0"/>
                <a:cs typeface="Aptos" panose="020B0004020202020204" pitchFamily="34" charset="0"/>
              </a:rPr>
              <a:t>Leanne Redman, PhD</a:t>
            </a:r>
            <a:r>
              <a:rPr lang="en-US" sz="1400" dirty="0">
                <a:effectLst/>
                <a:latin typeface="Aptos" panose="020B0004020202020204" pitchFamily="34" charset="0"/>
                <a:ea typeface="Times New Roman" panose="02020603050405020304" pitchFamily="18" charset="0"/>
                <a:cs typeface="Aptos" panose="020B0004020202020204" pitchFamily="34" charset="0"/>
              </a:rPr>
              <a:t> (22-25)</a:t>
            </a:r>
            <a:r>
              <a:rPr lang="en-US" sz="1400" i="1" dirty="0">
                <a:effectLst/>
                <a:latin typeface="Aptos" panose="020B0004020202020204" pitchFamily="34" charset="0"/>
                <a:ea typeface="Times New Roman" panose="02020603050405020304" pitchFamily="18" charset="0"/>
                <a:cs typeface="Aptos" panose="020B0004020202020204" pitchFamily="34" charset="0"/>
              </a:rPr>
              <a:t> Director, Pennington Biomedical Nutrition Obesity Research Center</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spcAft>
                <a:spcPts val="400"/>
              </a:spcAft>
              <a:buFont typeface="Symbol" panose="05050102010706020507" pitchFamily="18" charset="2"/>
              <a:buChar char=""/>
            </a:pPr>
            <a:r>
              <a:rPr lang="en-US" sz="1400" b="1" dirty="0">
                <a:effectLst/>
                <a:latin typeface="Aptos" panose="020B0004020202020204" pitchFamily="34" charset="0"/>
                <a:ea typeface="Times New Roman" panose="02020603050405020304" pitchFamily="18" charset="0"/>
                <a:cs typeface="Aptos" panose="020B0004020202020204" pitchFamily="34" charset="0"/>
              </a:rPr>
              <a:t>Drew Sayer, PhD</a:t>
            </a:r>
            <a:r>
              <a:rPr lang="en-US" sz="1400" dirty="0">
                <a:effectLst/>
                <a:latin typeface="Aptos" panose="020B0004020202020204" pitchFamily="34" charset="0"/>
                <a:ea typeface="Times New Roman" panose="02020603050405020304" pitchFamily="18" charset="0"/>
                <a:cs typeface="Aptos" panose="020B0004020202020204" pitchFamily="34" charset="0"/>
              </a:rPr>
              <a:t> (22-25)</a:t>
            </a:r>
            <a:r>
              <a:rPr lang="en-US" sz="1400" i="1" dirty="0">
                <a:effectLst/>
                <a:latin typeface="Aptos" panose="020B0004020202020204" pitchFamily="34" charset="0"/>
                <a:ea typeface="Times New Roman" panose="02020603050405020304" pitchFamily="18" charset="0"/>
                <a:cs typeface="Aptos" panose="020B0004020202020204" pitchFamily="34" charset="0"/>
              </a:rPr>
              <a:t> Assistant Professor, University of Alabama at Birmingham </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spcAft>
                <a:spcPts val="400"/>
              </a:spcAft>
              <a:buFont typeface="Symbol" panose="05050102010706020507" pitchFamily="18" charset="2"/>
              <a:buChar char=""/>
            </a:pPr>
            <a:r>
              <a:rPr lang="en-US" sz="1400" b="1" dirty="0">
                <a:effectLst/>
                <a:latin typeface="Aptos" panose="020B0004020202020204" pitchFamily="34" charset="0"/>
                <a:ea typeface="Times New Roman" panose="02020603050405020304" pitchFamily="18" charset="0"/>
                <a:cs typeface="Aptos" panose="020B0004020202020204" pitchFamily="34" charset="0"/>
              </a:rPr>
              <a:t>David Seres, MD, MSc</a:t>
            </a:r>
            <a:r>
              <a:rPr lang="en-US" sz="1400" dirty="0">
                <a:effectLst/>
                <a:latin typeface="Aptos" panose="020B0004020202020204" pitchFamily="34" charset="0"/>
                <a:ea typeface="Times New Roman" panose="02020603050405020304" pitchFamily="18" charset="0"/>
                <a:cs typeface="Aptos" panose="020B0004020202020204" pitchFamily="34" charset="0"/>
              </a:rPr>
              <a:t> (22-25),</a:t>
            </a:r>
            <a:r>
              <a:rPr lang="en-US" sz="1400" i="1" dirty="0">
                <a:effectLst/>
                <a:latin typeface="Aptos" panose="020B0004020202020204" pitchFamily="34" charset="0"/>
                <a:ea typeface="Times New Roman" panose="02020603050405020304" pitchFamily="18" charset="0"/>
                <a:cs typeface="Aptos" panose="020B0004020202020204" pitchFamily="34" charset="0"/>
              </a:rPr>
              <a:t> Director of Medical Nutrition, Columbia University </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spcAft>
                <a:spcPts val="400"/>
              </a:spcAft>
              <a:buFont typeface="Symbol" panose="05050102010706020507" pitchFamily="18" charset="2"/>
              <a:buChar char=""/>
            </a:pPr>
            <a:r>
              <a:rPr lang="en-US" sz="1400" b="1" dirty="0">
                <a:effectLst/>
                <a:latin typeface="Aptos" panose="020B0004020202020204" pitchFamily="34" charset="0"/>
                <a:ea typeface="Times New Roman" panose="02020603050405020304" pitchFamily="18" charset="0"/>
                <a:cs typeface="Aptos" panose="020B0004020202020204" pitchFamily="34" charset="0"/>
              </a:rPr>
              <a:t>Nadeeja Wijayatunga, MBBS, MPhil, PhD, RDN</a:t>
            </a:r>
            <a:r>
              <a:rPr lang="en-US" sz="1400" dirty="0">
                <a:effectLst/>
                <a:latin typeface="Aptos" panose="020B0004020202020204" pitchFamily="34" charset="0"/>
                <a:ea typeface="Times New Roman" panose="02020603050405020304" pitchFamily="18" charset="0"/>
                <a:cs typeface="Aptos" panose="020B0004020202020204" pitchFamily="34" charset="0"/>
              </a:rPr>
              <a:t> </a:t>
            </a:r>
            <a:r>
              <a:rPr lang="en-US" sz="1400" i="1" dirty="0">
                <a:effectLst/>
                <a:latin typeface="Aptos" panose="020B0004020202020204" pitchFamily="34" charset="0"/>
                <a:ea typeface="Times New Roman" panose="02020603050405020304" pitchFamily="18" charset="0"/>
                <a:cs typeface="Aptos" panose="020B0004020202020204" pitchFamily="34" charset="0"/>
              </a:rPr>
              <a:t> </a:t>
            </a:r>
            <a:r>
              <a:rPr lang="en-US" sz="1400" dirty="0">
                <a:effectLst/>
                <a:latin typeface="Aptos" panose="020B0004020202020204" pitchFamily="34" charset="0"/>
                <a:ea typeface="Times New Roman" panose="02020603050405020304" pitchFamily="18" charset="0"/>
                <a:cs typeface="Aptos" panose="020B0004020202020204" pitchFamily="34" charset="0"/>
              </a:rPr>
              <a:t>(23-26)</a:t>
            </a:r>
            <a:r>
              <a:rPr lang="en-US" sz="1400" i="1" dirty="0">
                <a:effectLst/>
                <a:latin typeface="Aptos" panose="020B0004020202020204" pitchFamily="34" charset="0"/>
                <a:ea typeface="Times New Roman" panose="02020603050405020304" pitchFamily="18" charset="0"/>
                <a:cs typeface="Aptos" panose="020B0004020202020204" pitchFamily="34" charset="0"/>
              </a:rPr>
              <a:t> Assistant Professor, University of Mississippi </a:t>
            </a:r>
            <a:endParaRPr lang="en-US" sz="1400" dirty="0">
              <a:effectLst/>
              <a:latin typeface="Aptos" panose="020B0004020202020204" pitchFamily="34" charset="0"/>
              <a:ea typeface="Aptos" panose="020B0004020202020204" pitchFamily="34" charset="0"/>
              <a:cs typeface="Aptos" panose="020B0004020202020204" pitchFamily="34" charset="0"/>
            </a:endParaRPr>
          </a:p>
        </p:txBody>
      </p:sp>
      <p:sp>
        <p:nvSpPr>
          <p:cNvPr id="3" name="TextBox 2">
            <a:extLst>
              <a:ext uri="{FF2B5EF4-FFF2-40B4-BE49-F238E27FC236}">
                <a16:creationId xmlns:a16="http://schemas.microsoft.com/office/drawing/2014/main" id="{41A91405-EEE6-42AD-82A0-752E322D4619}"/>
              </a:ext>
            </a:extLst>
          </p:cNvPr>
          <p:cNvSpPr txBox="1"/>
          <p:nvPr/>
        </p:nvSpPr>
        <p:spPr>
          <a:xfrm>
            <a:off x="428629" y="376537"/>
            <a:ext cx="8296275" cy="523220"/>
          </a:xfrm>
          <a:prstGeom prst="rect">
            <a:avLst/>
          </a:prstGeom>
          <a:noFill/>
          <a:ln>
            <a:noFill/>
          </a:ln>
        </p:spPr>
        <p:txBody>
          <a:bodyPr wrap="square" lIns="91440" tIns="45720" rIns="91440" bIns="45720" rtlCol="0" anchor="t">
            <a:spAutoFit/>
          </a:bodyPr>
          <a:lstStyle/>
          <a:p>
            <a:pPr algn="ctr"/>
            <a:r>
              <a:rPr lang="en-US" sz="2800" b="1" dirty="0">
                <a:solidFill>
                  <a:srgbClr val="002060"/>
                </a:solidFill>
                <a:latin typeface="Aptos" panose="020B0004020202020204" pitchFamily="34" charset="0"/>
                <a:ea typeface="ＭＳ Ｐゴシック"/>
              </a:rPr>
              <a:t>Membership Committee Members</a:t>
            </a:r>
            <a:r>
              <a:rPr lang="en-US" dirty="0">
                <a:solidFill>
                  <a:srgbClr val="002060"/>
                </a:solidFill>
                <a:latin typeface="Aptos" panose="020B0004020202020204" pitchFamily="34" charset="0"/>
                <a:ea typeface="ＭＳ Ｐゴシック"/>
              </a:rPr>
              <a:t> (2024-2025)</a:t>
            </a:r>
            <a:endParaRPr lang="en-US" sz="2800" dirty="0">
              <a:solidFill>
                <a:srgbClr val="002060"/>
              </a:solidFill>
              <a:latin typeface="Aptos" panose="020B0004020202020204" pitchFamily="34" charset="0"/>
              <a:ea typeface="ＭＳ Ｐゴシック"/>
            </a:endParaRPr>
          </a:p>
        </p:txBody>
      </p:sp>
    </p:spTree>
    <p:extLst>
      <p:ext uri="{BB962C8B-B14F-4D97-AF65-F5344CB8AC3E}">
        <p14:creationId xmlns:p14="http://schemas.microsoft.com/office/powerpoint/2010/main" val="36077134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C84C77A-36C3-4B11-90D3-BE24C4123114}"/>
              </a:ext>
            </a:extLst>
          </p:cNvPr>
          <p:cNvSpPr txBox="1"/>
          <p:nvPr/>
        </p:nvSpPr>
        <p:spPr>
          <a:xfrm>
            <a:off x="1066800" y="1295402"/>
            <a:ext cx="7162800" cy="1431161"/>
          </a:xfrm>
          <a:prstGeom prst="rect">
            <a:avLst/>
          </a:prstGeom>
          <a:noFill/>
        </p:spPr>
        <p:txBody>
          <a:bodyPr wrap="square">
            <a:spAutoFit/>
          </a:bodyPr>
          <a:lstStyle/>
          <a:p>
            <a:pPr>
              <a:spcAft>
                <a:spcPts val="600"/>
              </a:spcAft>
            </a:pPr>
            <a:endParaRPr lang="en-US" sz="1800" dirty="0">
              <a:latin typeface="Aptos" panose="020B0004020202020204" pitchFamily="34" charset="0"/>
              <a:ea typeface="Calibri" panose="020F0502020204030204" pitchFamily="34" charset="0"/>
              <a:cs typeface="Arial" panose="020B0604020202020204" pitchFamily="34" charset="0"/>
            </a:endParaRPr>
          </a:p>
          <a:p>
            <a:pPr>
              <a:spcAft>
                <a:spcPts val="600"/>
              </a:spcAft>
            </a:pPr>
            <a:endParaRPr lang="en-US" sz="1800" dirty="0">
              <a:latin typeface="Aptos" panose="020B0004020202020204" pitchFamily="34" charset="0"/>
              <a:ea typeface="Calibri" panose="020F0502020204030204" pitchFamily="34" charset="0"/>
              <a:cs typeface="Arial" panose="020B0604020202020204" pitchFamily="34" charset="0"/>
            </a:endParaRPr>
          </a:p>
          <a:p>
            <a:pPr>
              <a:spcAft>
                <a:spcPts val="600"/>
              </a:spcAft>
            </a:pPr>
            <a:endParaRPr lang="en-US" sz="1800" dirty="0">
              <a:latin typeface="Aptos" panose="020B0004020202020204" pitchFamily="34" charset="0"/>
              <a:ea typeface="Calibri" panose="020F0502020204030204" pitchFamily="34" charset="0"/>
              <a:cs typeface="Arial" panose="020B0604020202020204" pitchFamily="34" charset="0"/>
            </a:endParaRPr>
          </a:p>
          <a:p>
            <a:pPr algn="ctr">
              <a:spcAft>
                <a:spcPts val="600"/>
              </a:spcAft>
            </a:pPr>
            <a:r>
              <a:rPr lang="en-US" sz="1800" dirty="0">
                <a:latin typeface="Aptos" panose="020B0004020202020204" pitchFamily="34" charset="0"/>
                <a:ea typeface="Calibri" panose="020F0502020204030204" pitchFamily="34" charset="0"/>
                <a:cs typeface="Arial" panose="020B0604020202020204" pitchFamily="34" charset="0"/>
              </a:rPr>
              <a:t>Please contact </a:t>
            </a:r>
            <a:r>
              <a:rPr lang="en-US" sz="1800" dirty="0">
                <a:latin typeface="Aptos" panose="020B0004020202020204" pitchFamily="34" charset="0"/>
                <a:ea typeface="Calibri" panose="020F0502020204030204" pitchFamily="34" charset="0"/>
                <a:cs typeface="Arial" panose="020B0604020202020204" pitchFamily="34" charset="0"/>
                <a:hlinkClick r:id="rId3"/>
              </a:rPr>
              <a:t>mem@nutrition.org</a:t>
            </a:r>
            <a:r>
              <a:rPr lang="en-US" sz="1800" dirty="0">
                <a:latin typeface="Aptos" panose="020B0004020202020204" pitchFamily="34" charset="0"/>
                <a:ea typeface="Calibri" panose="020F0502020204030204" pitchFamily="34" charset="0"/>
                <a:cs typeface="Arial" panose="020B0604020202020204" pitchFamily="34" charset="0"/>
              </a:rPr>
              <a:t> if you have any questions</a:t>
            </a:r>
          </a:p>
        </p:txBody>
      </p:sp>
      <p:sp>
        <p:nvSpPr>
          <p:cNvPr id="3" name="TextBox 2">
            <a:extLst>
              <a:ext uri="{FF2B5EF4-FFF2-40B4-BE49-F238E27FC236}">
                <a16:creationId xmlns:a16="http://schemas.microsoft.com/office/drawing/2014/main" id="{44558FA4-17FE-441A-B490-3C3CBDCFF9CE}"/>
              </a:ext>
            </a:extLst>
          </p:cNvPr>
          <p:cNvSpPr txBox="1"/>
          <p:nvPr/>
        </p:nvSpPr>
        <p:spPr>
          <a:xfrm>
            <a:off x="134662" y="1600200"/>
            <a:ext cx="8296275" cy="523220"/>
          </a:xfrm>
          <a:prstGeom prst="rect">
            <a:avLst/>
          </a:prstGeom>
          <a:noFill/>
          <a:ln>
            <a:noFill/>
          </a:ln>
        </p:spPr>
        <p:txBody>
          <a:bodyPr wrap="square" lIns="91440" tIns="45720" rIns="91440" bIns="45720" rtlCol="0" anchor="t">
            <a:spAutoFit/>
          </a:bodyPr>
          <a:lstStyle/>
          <a:p>
            <a:pPr algn="ctr"/>
            <a:r>
              <a:rPr lang="en-US" sz="2800" b="1" dirty="0">
                <a:solidFill>
                  <a:srgbClr val="002060"/>
                </a:solidFill>
                <a:latin typeface="Aptos" panose="020B0004020202020204" pitchFamily="34" charset="0"/>
                <a:ea typeface="ＭＳ Ｐゴシック"/>
              </a:rPr>
              <a:t>Thank you</a:t>
            </a:r>
          </a:p>
        </p:txBody>
      </p:sp>
      <p:pic>
        <p:nvPicPr>
          <p:cNvPr id="4" name="Picture 3">
            <a:extLst>
              <a:ext uri="{FF2B5EF4-FFF2-40B4-BE49-F238E27FC236}">
                <a16:creationId xmlns:a16="http://schemas.microsoft.com/office/drawing/2014/main" id="{165F3AE8-3675-BE38-1AFC-0B1A61535AB0}"/>
              </a:ext>
            </a:extLst>
          </p:cNvPr>
          <p:cNvPicPr>
            <a:picLocks noChangeAspect="1"/>
          </p:cNvPicPr>
          <p:nvPr/>
        </p:nvPicPr>
        <p:blipFill rotWithShape="1">
          <a:blip r:embed="rId4">
            <a:extLst>
              <a:ext uri="{28A0092B-C50C-407E-A947-70E740481C1C}">
                <a14:useLocalDpi xmlns:a14="http://schemas.microsoft.com/office/drawing/2010/main" val="0"/>
              </a:ext>
            </a:extLst>
          </a:blip>
          <a:srcRect b="50000"/>
          <a:stretch/>
        </p:blipFill>
        <p:spPr>
          <a:xfrm>
            <a:off x="3790551" y="402362"/>
            <a:ext cx="984495" cy="1045439"/>
          </a:xfrm>
          <a:prstGeom prst="rect">
            <a:avLst/>
          </a:prstGeom>
        </p:spPr>
      </p:pic>
    </p:spTree>
    <p:extLst>
      <p:ext uri="{BB962C8B-B14F-4D97-AF65-F5344CB8AC3E}">
        <p14:creationId xmlns:p14="http://schemas.microsoft.com/office/powerpoint/2010/main" val="753284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6FCB2ED-76C0-6B43-ABF0-A4C4EF50467F}"/>
              </a:ext>
            </a:extLst>
          </p:cNvPr>
          <p:cNvPicPr>
            <a:picLocks noChangeAspect="1"/>
          </p:cNvPicPr>
          <p:nvPr/>
        </p:nvPicPr>
        <p:blipFill rotWithShape="1">
          <a:blip r:embed="rId3">
            <a:extLst>
              <a:ext uri="{28A0092B-C50C-407E-A947-70E740481C1C}">
                <a14:useLocalDpi xmlns:a14="http://schemas.microsoft.com/office/drawing/2010/main" val="0"/>
              </a:ext>
            </a:extLst>
          </a:blip>
          <a:srcRect b="50000"/>
          <a:stretch/>
        </p:blipFill>
        <p:spPr>
          <a:xfrm>
            <a:off x="8075654" y="479870"/>
            <a:ext cx="839748" cy="891732"/>
          </a:xfrm>
          <a:prstGeom prst="rect">
            <a:avLst/>
          </a:prstGeom>
        </p:spPr>
      </p:pic>
      <p:sp>
        <p:nvSpPr>
          <p:cNvPr id="8" name="Rectangle 1">
            <a:extLst>
              <a:ext uri="{FF2B5EF4-FFF2-40B4-BE49-F238E27FC236}">
                <a16:creationId xmlns:a16="http://schemas.microsoft.com/office/drawing/2014/main" id="{BA249D69-4D5C-4AD7-BC0C-0A335AAE12C7}"/>
              </a:ext>
            </a:extLst>
          </p:cNvPr>
          <p:cNvSpPr txBox="1">
            <a:spLocks noChangeArrowheads="1"/>
          </p:cNvSpPr>
          <p:nvPr/>
        </p:nvSpPr>
        <p:spPr bwMode="auto">
          <a:xfrm>
            <a:off x="838200" y="3847715"/>
            <a:ext cx="8382000" cy="446276"/>
          </a:xfrm>
          <a:prstGeom prst="rect">
            <a:avLst/>
          </a:prstGeom>
          <a:noFill/>
          <a:ln w="9525">
            <a:noFill/>
            <a:miter lim="800000"/>
            <a:headEnd/>
            <a:tailEnd/>
          </a:ln>
          <a:effectLst/>
        </p:spPr>
        <p:txBody>
          <a:bodyPr vert="horz" wrap="square" lIns="91440" tIns="0" rIns="91440" bIns="0" numCol="1" anchor="ctr" anchorCtr="0" compatLnSpc="1">
            <a:prstTxWarp prst="textNoShape">
              <a:avLst/>
            </a:prstTxWarp>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457178" lvl="1" indent="0" eaLnBrk="1" hangingPunct="1">
              <a:spcBef>
                <a:spcPct val="0"/>
              </a:spcBef>
              <a:buNone/>
              <a:tabLst>
                <a:tab pos="1371532" algn="l"/>
              </a:tabLst>
            </a:pPr>
            <a:r>
              <a:rPr lang="en-US" sz="1200" kern="0" dirty="0">
                <a:latin typeface="Calibri" panose="020F0502020204030204" pitchFamily="34" charset="0"/>
                <a:ea typeface="Times New Roman" pitchFamily="18" charset="0"/>
                <a:cs typeface="Calibri" panose="020F0502020204030204" pitchFamily="34" charset="0"/>
              </a:rPr>
              <a:t>	</a:t>
            </a:r>
            <a:endParaRPr lang="en-US" sz="1200" kern="0" dirty="0">
              <a:latin typeface="Calibri" panose="020F0502020204030204" pitchFamily="34" charset="0"/>
              <a:cs typeface="Calibri" panose="020F0502020204030204" pitchFamily="34" charset="0"/>
            </a:endParaRPr>
          </a:p>
          <a:p>
            <a:pPr marL="400031">
              <a:spcBef>
                <a:spcPct val="0"/>
              </a:spcBef>
              <a:buFont typeface="+mj-lt"/>
              <a:buAutoNum type="arabicPeriod"/>
              <a:tabLst>
                <a:tab pos="1371532" algn="l"/>
              </a:tabLst>
            </a:pPr>
            <a:endParaRPr lang="en-US" sz="1700" i="1" kern="0" dirty="0">
              <a:latin typeface="Calibri" panose="020F0502020204030204" pitchFamily="34" charset="0"/>
              <a:cs typeface="Calibri" panose="020F0502020204030204" pitchFamily="34" charset="0"/>
            </a:endParaRPr>
          </a:p>
        </p:txBody>
      </p:sp>
      <p:graphicFrame>
        <p:nvGraphicFramePr>
          <p:cNvPr id="4" name="Chart 3">
            <a:extLst>
              <a:ext uri="{FF2B5EF4-FFF2-40B4-BE49-F238E27FC236}">
                <a16:creationId xmlns:a16="http://schemas.microsoft.com/office/drawing/2014/main" id="{9C1CEFA8-73B3-4D76-A773-BBA946EFED0A}"/>
              </a:ext>
            </a:extLst>
          </p:cNvPr>
          <p:cNvGraphicFramePr>
            <a:graphicFrameLocks noGrp="1"/>
          </p:cNvGraphicFramePr>
          <p:nvPr>
            <p:extLst>
              <p:ext uri="{D42A27DB-BD31-4B8C-83A1-F6EECF244321}">
                <p14:modId xmlns:p14="http://schemas.microsoft.com/office/powerpoint/2010/main" val="3263930818"/>
              </p:ext>
            </p:extLst>
          </p:nvPr>
        </p:nvGraphicFramePr>
        <p:xfrm>
          <a:off x="243665" y="287968"/>
          <a:ext cx="8656675" cy="6282071"/>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762697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4379684A-59B0-42C1-B504-43E09F83B3C2}"/>
              </a:ext>
            </a:extLst>
          </p:cNvPr>
          <p:cNvGraphicFramePr>
            <a:graphicFrameLocks noGrp="1"/>
          </p:cNvGraphicFramePr>
          <p:nvPr>
            <p:ph idx="1"/>
            <p:extLst>
              <p:ext uri="{D42A27DB-BD31-4B8C-83A1-F6EECF244321}">
                <p14:modId xmlns:p14="http://schemas.microsoft.com/office/powerpoint/2010/main" val="3687648769"/>
              </p:ext>
            </p:extLst>
          </p:nvPr>
        </p:nvGraphicFramePr>
        <p:xfrm>
          <a:off x="228600" y="152400"/>
          <a:ext cx="8686800" cy="6705600"/>
        </p:xfrm>
        <a:graphic>
          <a:graphicData uri="http://schemas.openxmlformats.org/drawingml/2006/chart">
            <c:chart xmlns:c="http://schemas.openxmlformats.org/drawingml/2006/chart" xmlns:r="http://schemas.openxmlformats.org/officeDocument/2006/relationships" r:id="rId3"/>
          </a:graphicData>
        </a:graphic>
      </p:graphicFrame>
      <p:pic>
        <p:nvPicPr>
          <p:cNvPr id="2" name="Picture 1">
            <a:extLst>
              <a:ext uri="{FF2B5EF4-FFF2-40B4-BE49-F238E27FC236}">
                <a16:creationId xmlns:a16="http://schemas.microsoft.com/office/drawing/2014/main" id="{CBD60326-9C0E-F54D-97E1-94D9874C5E93}"/>
              </a:ext>
            </a:extLst>
          </p:cNvPr>
          <p:cNvPicPr>
            <a:picLocks noChangeAspect="1"/>
          </p:cNvPicPr>
          <p:nvPr/>
        </p:nvPicPr>
        <p:blipFill rotWithShape="1">
          <a:blip r:embed="rId4">
            <a:extLst>
              <a:ext uri="{28A0092B-C50C-407E-A947-70E740481C1C}">
                <a14:useLocalDpi xmlns:a14="http://schemas.microsoft.com/office/drawing/2010/main" val="0"/>
              </a:ext>
            </a:extLst>
          </a:blip>
          <a:srcRect b="50000"/>
          <a:stretch/>
        </p:blipFill>
        <p:spPr>
          <a:xfrm>
            <a:off x="112360" y="76203"/>
            <a:ext cx="984495" cy="1045439"/>
          </a:xfrm>
          <a:prstGeom prst="rect">
            <a:avLst/>
          </a:prstGeom>
        </p:spPr>
      </p:pic>
    </p:spTree>
    <p:extLst>
      <p:ext uri="{BB962C8B-B14F-4D97-AF65-F5344CB8AC3E}">
        <p14:creationId xmlns:p14="http://schemas.microsoft.com/office/powerpoint/2010/main" val="2556283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chemeClr val="bg1"/>
            </a:gs>
            <a:gs pos="100000">
              <a:schemeClr val="accent1"/>
            </a:gs>
          </a:gsLst>
          <a:lin ang="2700000" scaled="1"/>
        </a:gra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6FCB2ED-76C0-6B43-ABF0-A4C4EF50467F}"/>
              </a:ext>
            </a:extLst>
          </p:cNvPr>
          <p:cNvPicPr>
            <a:picLocks noChangeAspect="1"/>
          </p:cNvPicPr>
          <p:nvPr/>
        </p:nvPicPr>
        <p:blipFill rotWithShape="1">
          <a:blip r:embed="rId3">
            <a:extLst>
              <a:ext uri="{28A0092B-C50C-407E-A947-70E740481C1C}">
                <a14:useLocalDpi xmlns:a14="http://schemas.microsoft.com/office/drawing/2010/main" val="0"/>
              </a:ext>
            </a:extLst>
          </a:blip>
          <a:srcRect b="50000"/>
          <a:stretch/>
        </p:blipFill>
        <p:spPr>
          <a:xfrm>
            <a:off x="112360" y="76203"/>
            <a:ext cx="984495" cy="1045439"/>
          </a:xfrm>
          <a:prstGeom prst="rect">
            <a:avLst/>
          </a:prstGeom>
        </p:spPr>
      </p:pic>
      <p:sp>
        <p:nvSpPr>
          <p:cNvPr id="8" name="Rectangle 1">
            <a:extLst>
              <a:ext uri="{FF2B5EF4-FFF2-40B4-BE49-F238E27FC236}">
                <a16:creationId xmlns:a16="http://schemas.microsoft.com/office/drawing/2014/main" id="{BA249D69-4D5C-4AD7-BC0C-0A335AAE12C7}"/>
              </a:ext>
            </a:extLst>
          </p:cNvPr>
          <p:cNvSpPr txBox="1">
            <a:spLocks noChangeArrowheads="1"/>
          </p:cNvSpPr>
          <p:nvPr/>
        </p:nvSpPr>
        <p:spPr bwMode="auto">
          <a:xfrm>
            <a:off x="1074847" y="2647110"/>
            <a:ext cx="8382000" cy="446276"/>
          </a:xfrm>
          <a:prstGeom prst="rect">
            <a:avLst/>
          </a:prstGeom>
          <a:noFill/>
          <a:ln w="9525">
            <a:noFill/>
            <a:miter lim="800000"/>
            <a:headEnd/>
            <a:tailEnd/>
          </a:ln>
          <a:effectLst/>
        </p:spPr>
        <p:txBody>
          <a:bodyPr vert="horz" wrap="square" lIns="91440" tIns="0" rIns="91440" bIns="0" numCol="1" anchor="ctr" anchorCtr="0" compatLnSpc="1">
            <a:prstTxWarp prst="textNoShape">
              <a:avLst/>
            </a:prstTxWarp>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457178" lvl="1" indent="0" eaLnBrk="1" hangingPunct="1">
              <a:spcBef>
                <a:spcPct val="0"/>
              </a:spcBef>
              <a:buNone/>
              <a:tabLst>
                <a:tab pos="1371532" algn="l"/>
              </a:tabLst>
            </a:pPr>
            <a:r>
              <a:rPr lang="en-US" sz="1200" kern="0" dirty="0">
                <a:latin typeface="Calibri" panose="020F0502020204030204" pitchFamily="34" charset="0"/>
                <a:ea typeface="Times New Roman" pitchFamily="18" charset="0"/>
                <a:cs typeface="Calibri" panose="020F0502020204030204" pitchFamily="34" charset="0"/>
              </a:rPr>
              <a:t>	</a:t>
            </a:r>
            <a:endParaRPr lang="en-US" sz="1200" kern="0" dirty="0">
              <a:latin typeface="Calibri" panose="020F0502020204030204" pitchFamily="34" charset="0"/>
              <a:cs typeface="Calibri" panose="020F0502020204030204" pitchFamily="34" charset="0"/>
            </a:endParaRPr>
          </a:p>
          <a:p>
            <a:pPr marL="400031">
              <a:spcBef>
                <a:spcPct val="0"/>
              </a:spcBef>
              <a:buFont typeface="+mj-lt"/>
              <a:buAutoNum type="arabicPeriod"/>
              <a:tabLst>
                <a:tab pos="1371532" algn="l"/>
              </a:tabLst>
            </a:pPr>
            <a:endParaRPr lang="en-US" sz="1700" i="1" kern="0" dirty="0">
              <a:latin typeface="Calibri" panose="020F0502020204030204" pitchFamily="34" charset="0"/>
              <a:cs typeface="Calibri" panose="020F0502020204030204" pitchFamily="34" charset="0"/>
            </a:endParaRPr>
          </a:p>
        </p:txBody>
      </p:sp>
      <p:grpSp>
        <p:nvGrpSpPr>
          <p:cNvPr id="4" name="World Map">
            <a:extLst>
              <a:ext uri="{FF2B5EF4-FFF2-40B4-BE49-F238E27FC236}">
                <a16:creationId xmlns:a16="http://schemas.microsoft.com/office/drawing/2014/main" id="{D2AC1208-F6C9-40D1-9C93-38763B23D9C1}"/>
              </a:ext>
            </a:extLst>
          </p:cNvPr>
          <p:cNvGrpSpPr/>
          <p:nvPr/>
        </p:nvGrpSpPr>
        <p:grpSpPr>
          <a:xfrm>
            <a:off x="-38100" y="1297679"/>
            <a:ext cx="9220200" cy="4389120"/>
            <a:chOff x="90000" y="1346200"/>
            <a:chExt cx="8999453" cy="4243040"/>
          </a:xfrm>
          <a:solidFill>
            <a:schemeClr val="accent6">
              <a:lumMod val="40000"/>
              <a:lumOff val="60000"/>
            </a:schemeClr>
          </a:solidFill>
          <a:effectLst>
            <a:glow rad="63500">
              <a:schemeClr val="accent5">
                <a:satMod val="175000"/>
                <a:alpha val="40000"/>
              </a:schemeClr>
            </a:glow>
            <a:outerShdw blurRad="50800" dist="12700" dir="8100000" algn="tl" rotWithShape="0">
              <a:schemeClr val="tx1">
                <a:lumMod val="65000"/>
                <a:lumOff val="35000"/>
                <a:alpha val="35000"/>
              </a:schemeClr>
            </a:outerShdw>
          </a:effectLst>
        </p:grpSpPr>
        <p:sp>
          <p:nvSpPr>
            <p:cNvPr id="5" name="Zimbabwe">
              <a:extLst>
                <a:ext uri="{FF2B5EF4-FFF2-40B4-BE49-F238E27FC236}">
                  <a16:creationId xmlns:a16="http://schemas.microsoft.com/office/drawing/2014/main" id="{0F3F3EEC-1E83-4A27-86CE-0C358E765F36}"/>
                </a:ext>
              </a:extLst>
            </p:cNvPr>
            <p:cNvSpPr>
              <a:spLocks/>
            </p:cNvSpPr>
            <p:nvPr/>
          </p:nvSpPr>
          <p:spPr bwMode="auto">
            <a:xfrm>
              <a:off x="4787048" y="4325389"/>
              <a:ext cx="218713" cy="218713"/>
            </a:xfrm>
            <a:custGeom>
              <a:avLst/>
              <a:gdLst>
                <a:gd name="T0" fmla="*/ 1 w 66"/>
                <a:gd name="T1" fmla="*/ 22 h 66"/>
                <a:gd name="T2" fmla="*/ 4 w 66"/>
                <a:gd name="T3" fmla="*/ 22 h 66"/>
                <a:gd name="T4" fmla="*/ 6 w 66"/>
                <a:gd name="T5" fmla="*/ 23 h 66"/>
                <a:gd name="T6" fmla="*/ 9 w 66"/>
                <a:gd name="T7" fmla="*/ 22 h 66"/>
                <a:gd name="T8" fmla="*/ 12 w 66"/>
                <a:gd name="T9" fmla="*/ 24 h 66"/>
                <a:gd name="T10" fmla="*/ 17 w 66"/>
                <a:gd name="T11" fmla="*/ 21 h 66"/>
                <a:gd name="T12" fmla="*/ 22 w 66"/>
                <a:gd name="T13" fmla="*/ 14 h 66"/>
                <a:gd name="T14" fmla="*/ 24 w 66"/>
                <a:gd name="T15" fmla="*/ 12 h 66"/>
                <a:gd name="T16" fmla="*/ 28 w 66"/>
                <a:gd name="T17" fmla="*/ 10 h 66"/>
                <a:gd name="T18" fmla="*/ 31 w 66"/>
                <a:gd name="T19" fmla="*/ 6 h 66"/>
                <a:gd name="T20" fmla="*/ 35 w 66"/>
                <a:gd name="T21" fmla="*/ 2 h 66"/>
                <a:gd name="T22" fmla="*/ 39 w 66"/>
                <a:gd name="T23" fmla="*/ 1 h 66"/>
                <a:gd name="T24" fmla="*/ 44 w 66"/>
                <a:gd name="T25" fmla="*/ 1 h 66"/>
                <a:gd name="T26" fmla="*/ 48 w 66"/>
                <a:gd name="T27" fmla="*/ 4 h 66"/>
                <a:gd name="T28" fmla="*/ 53 w 66"/>
                <a:gd name="T29" fmla="*/ 5 h 66"/>
                <a:gd name="T30" fmla="*/ 58 w 66"/>
                <a:gd name="T31" fmla="*/ 8 h 66"/>
                <a:gd name="T32" fmla="*/ 63 w 66"/>
                <a:gd name="T33" fmla="*/ 10 h 66"/>
                <a:gd name="T34" fmla="*/ 66 w 66"/>
                <a:gd name="T35" fmla="*/ 11 h 66"/>
                <a:gd name="T36" fmla="*/ 65 w 66"/>
                <a:gd name="T37" fmla="*/ 15 h 66"/>
                <a:gd name="T38" fmla="*/ 66 w 66"/>
                <a:gd name="T39" fmla="*/ 20 h 66"/>
                <a:gd name="T40" fmla="*/ 65 w 66"/>
                <a:gd name="T41" fmla="*/ 25 h 66"/>
                <a:gd name="T42" fmla="*/ 65 w 66"/>
                <a:gd name="T43" fmla="*/ 28 h 66"/>
                <a:gd name="T44" fmla="*/ 65 w 66"/>
                <a:gd name="T45" fmla="*/ 31 h 66"/>
                <a:gd name="T46" fmla="*/ 63 w 66"/>
                <a:gd name="T47" fmla="*/ 33 h 66"/>
                <a:gd name="T48" fmla="*/ 64 w 66"/>
                <a:gd name="T49" fmla="*/ 34 h 66"/>
                <a:gd name="T50" fmla="*/ 64 w 66"/>
                <a:gd name="T51" fmla="*/ 35 h 66"/>
                <a:gd name="T52" fmla="*/ 63 w 66"/>
                <a:gd name="T53" fmla="*/ 37 h 66"/>
                <a:gd name="T54" fmla="*/ 64 w 66"/>
                <a:gd name="T55" fmla="*/ 39 h 66"/>
                <a:gd name="T56" fmla="*/ 65 w 66"/>
                <a:gd name="T57" fmla="*/ 39 h 66"/>
                <a:gd name="T58" fmla="*/ 64 w 66"/>
                <a:gd name="T59" fmla="*/ 43 h 66"/>
                <a:gd name="T60" fmla="*/ 61 w 66"/>
                <a:gd name="T61" fmla="*/ 48 h 66"/>
                <a:gd name="T62" fmla="*/ 60 w 66"/>
                <a:gd name="T63" fmla="*/ 51 h 66"/>
                <a:gd name="T64" fmla="*/ 60 w 66"/>
                <a:gd name="T65" fmla="*/ 55 h 66"/>
                <a:gd name="T66" fmla="*/ 52 w 66"/>
                <a:gd name="T67" fmla="*/ 64 h 66"/>
                <a:gd name="T68" fmla="*/ 50 w 66"/>
                <a:gd name="T69" fmla="*/ 66 h 66"/>
                <a:gd name="T70" fmla="*/ 43 w 66"/>
                <a:gd name="T71" fmla="*/ 65 h 66"/>
                <a:gd name="T72" fmla="*/ 38 w 66"/>
                <a:gd name="T73" fmla="*/ 64 h 66"/>
                <a:gd name="T74" fmla="*/ 34 w 66"/>
                <a:gd name="T75" fmla="*/ 63 h 66"/>
                <a:gd name="T76" fmla="*/ 32 w 66"/>
                <a:gd name="T77" fmla="*/ 62 h 66"/>
                <a:gd name="T78" fmla="*/ 31 w 66"/>
                <a:gd name="T79" fmla="*/ 60 h 66"/>
                <a:gd name="T80" fmla="*/ 22 w 66"/>
                <a:gd name="T81" fmla="*/ 57 h 66"/>
                <a:gd name="T82" fmla="*/ 21 w 66"/>
                <a:gd name="T83" fmla="*/ 50 h 66"/>
                <a:gd name="T84" fmla="*/ 17 w 66"/>
                <a:gd name="T85" fmla="*/ 47 h 66"/>
                <a:gd name="T86" fmla="*/ 14 w 66"/>
                <a:gd name="T87" fmla="*/ 42 h 66"/>
                <a:gd name="T88" fmla="*/ 8 w 66"/>
                <a:gd name="T89" fmla="*/ 38 h 66"/>
                <a:gd name="T90" fmla="*/ 4 w 66"/>
                <a:gd name="T91" fmla="*/ 28 h 66"/>
                <a:gd name="T92" fmla="*/ 1 w 66"/>
                <a:gd name="T93" fmla="*/ 22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66" h="66">
                  <a:moveTo>
                    <a:pt x="1" y="22"/>
                  </a:moveTo>
                  <a:cubicBezTo>
                    <a:pt x="2" y="22"/>
                    <a:pt x="3" y="22"/>
                    <a:pt x="4" y="22"/>
                  </a:cubicBezTo>
                  <a:cubicBezTo>
                    <a:pt x="5" y="21"/>
                    <a:pt x="6" y="23"/>
                    <a:pt x="6" y="23"/>
                  </a:cubicBezTo>
                  <a:cubicBezTo>
                    <a:pt x="7" y="24"/>
                    <a:pt x="8" y="23"/>
                    <a:pt x="9" y="22"/>
                  </a:cubicBezTo>
                  <a:cubicBezTo>
                    <a:pt x="10" y="22"/>
                    <a:pt x="11" y="23"/>
                    <a:pt x="12" y="24"/>
                  </a:cubicBezTo>
                  <a:cubicBezTo>
                    <a:pt x="14" y="25"/>
                    <a:pt x="16" y="23"/>
                    <a:pt x="17" y="21"/>
                  </a:cubicBezTo>
                  <a:cubicBezTo>
                    <a:pt x="19" y="19"/>
                    <a:pt x="20" y="16"/>
                    <a:pt x="22" y="14"/>
                  </a:cubicBezTo>
                  <a:cubicBezTo>
                    <a:pt x="22" y="13"/>
                    <a:pt x="23" y="13"/>
                    <a:pt x="24" y="12"/>
                  </a:cubicBezTo>
                  <a:cubicBezTo>
                    <a:pt x="25" y="11"/>
                    <a:pt x="26" y="11"/>
                    <a:pt x="28" y="10"/>
                  </a:cubicBezTo>
                  <a:cubicBezTo>
                    <a:pt x="30" y="9"/>
                    <a:pt x="31" y="9"/>
                    <a:pt x="31" y="6"/>
                  </a:cubicBezTo>
                  <a:cubicBezTo>
                    <a:pt x="31" y="4"/>
                    <a:pt x="34" y="2"/>
                    <a:pt x="35" y="2"/>
                  </a:cubicBezTo>
                  <a:cubicBezTo>
                    <a:pt x="36" y="1"/>
                    <a:pt x="38" y="1"/>
                    <a:pt x="39" y="1"/>
                  </a:cubicBezTo>
                  <a:cubicBezTo>
                    <a:pt x="41" y="0"/>
                    <a:pt x="43" y="1"/>
                    <a:pt x="44" y="1"/>
                  </a:cubicBezTo>
                  <a:cubicBezTo>
                    <a:pt x="44" y="4"/>
                    <a:pt x="44" y="4"/>
                    <a:pt x="48" y="4"/>
                  </a:cubicBezTo>
                  <a:cubicBezTo>
                    <a:pt x="50" y="4"/>
                    <a:pt x="51" y="5"/>
                    <a:pt x="53" y="5"/>
                  </a:cubicBezTo>
                  <a:cubicBezTo>
                    <a:pt x="54" y="6"/>
                    <a:pt x="57" y="8"/>
                    <a:pt x="58" y="8"/>
                  </a:cubicBezTo>
                  <a:cubicBezTo>
                    <a:pt x="60" y="9"/>
                    <a:pt x="63" y="9"/>
                    <a:pt x="63" y="10"/>
                  </a:cubicBezTo>
                  <a:cubicBezTo>
                    <a:pt x="64" y="11"/>
                    <a:pt x="65" y="11"/>
                    <a:pt x="66" y="11"/>
                  </a:cubicBezTo>
                  <a:cubicBezTo>
                    <a:pt x="65" y="12"/>
                    <a:pt x="65" y="13"/>
                    <a:pt x="65" y="15"/>
                  </a:cubicBezTo>
                  <a:cubicBezTo>
                    <a:pt x="66" y="17"/>
                    <a:pt x="65" y="18"/>
                    <a:pt x="66" y="20"/>
                  </a:cubicBezTo>
                  <a:cubicBezTo>
                    <a:pt x="66" y="21"/>
                    <a:pt x="65" y="23"/>
                    <a:pt x="65" y="25"/>
                  </a:cubicBezTo>
                  <a:cubicBezTo>
                    <a:pt x="66" y="26"/>
                    <a:pt x="66" y="27"/>
                    <a:pt x="65" y="28"/>
                  </a:cubicBezTo>
                  <a:cubicBezTo>
                    <a:pt x="64" y="29"/>
                    <a:pt x="65" y="30"/>
                    <a:pt x="65" y="31"/>
                  </a:cubicBezTo>
                  <a:cubicBezTo>
                    <a:pt x="64" y="31"/>
                    <a:pt x="63" y="31"/>
                    <a:pt x="63" y="33"/>
                  </a:cubicBezTo>
                  <a:cubicBezTo>
                    <a:pt x="63" y="33"/>
                    <a:pt x="64" y="33"/>
                    <a:pt x="64" y="34"/>
                  </a:cubicBezTo>
                  <a:cubicBezTo>
                    <a:pt x="64" y="34"/>
                    <a:pt x="64" y="35"/>
                    <a:pt x="64" y="35"/>
                  </a:cubicBezTo>
                  <a:cubicBezTo>
                    <a:pt x="64" y="36"/>
                    <a:pt x="63" y="36"/>
                    <a:pt x="63" y="37"/>
                  </a:cubicBezTo>
                  <a:cubicBezTo>
                    <a:pt x="63" y="37"/>
                    <a:pt x="64" y="39"/>
                    <a:pt x="64" y="39"/>
                  </a:cubicBezTo>
                  <a:cubicBezTo>
                    <a:pt x="64" y="39"/>
                    <a:pt x="64" y="39"/>
                    <a:pt x="65" y="39"/>
                  </a:cubicBezTo>
                  <a:cubicBezTo>
                    <a:pt x="65" y="41"/>
                    <a:pt x="65" y="42"/>
                    <a:pt x="64" y="43"/>
                  </a:cubicBezTo>
                  <a:cubicBezTo>
                    <a:pt x="63" y="45"/>
                    <a:pt x="63" y="47"/>
                    <a:pt x="61" y="48"/>
                  </a:cubicBezTo>
                  <a:cubicBezTo>
                    <a:pt x="59" y="49"/>
                    <a:pt x="61" y="50"/>
                    <a:pt x="60" y="51"/>
                  </a:cubicBezTo>
                  <a:cubicBezTo>
                    <a:pt x="60" y="53"/>
                    <a:pt x="59" y="54"/>
                    <a:pt x="60" y="55"/>
                  </a:cubicBezTo>
                  <a:cubicBezTo>
                    <a:pt x="59" y="54"/>
                    <a:pt x="53" y="63"/>
                    <a:pt x="52" y="64"/>
                  </a:cubicBezTo>
                  <a:cubicBezTo>
                    <a:pt x="51" y="65"/>
                    <a:pt x="50" y="66"/>
                    <a:pt x="50" y="66"/>
                  </a:cubicBezTo>
                  <a:cubicBezTo>
                    <a:pt x="49" y="64"/>
                    <a:pt x="45" y="65"/>
                    <a:pt x="43" y="65"/>
                  </a:cubicBezTo>
                  <a:cubicBezTo>
                    <a:pt x="41" y="65"/>
                    <a:pt x="40" y="64"/>
                    <a:pt x="38" y="64"/>
                  </a:cubicBezTo>
                  <a:cubicBezTo>
                    <a:pt x="35" y="63"/>
                    <a:pt x="34" y="64"/>
                    <a:pt x="34" y="63"/>
                  </a:cubicBezTo>
                  <a:cubicBezTo>
                    <a:pt x="33" y="62"/>
                    <a:pt x="33" y="63"/>
                    <a:pt x="32" y="62"/>
                  </a:cubicBezTo>
                  <a:cubicBezTo>
                    <a:pt x="30" y="62"/>
                    <a:pt x="32" y="60"/>
                    <a:pt x="31" y="60"/>
                  </a:cubicBezTo>
                  <a:cubicBezTo>
                    <a:pt x="30" y="58"/>
                    <a:pt x="23" y="59"/>
                    <a:pt x="22" y="57"/>
                  </a:cubicBezTo>
                  <a:cubicBezTo>
                    <a:pt x="22" y="55"/>
                    <a:pt x="20" y="53"/>
                    <a:pt x="21" y="50"/>
                  </a:cubicBezTo>
                  <a:cubicBezTo>
                    <a:pt x="22" y="47"/>
                    <a:pt x="20" y="47"/>
                    <a:pt x="17" y="47"/>
                  </a:cubicBezTo>
                  <a:cubicBezTo>
                    <a:pt x="18" y="44"/>
                    <a:pt x="17" y="43"/>
                    <a:pt x="14" y="42"/>
                  </a:cubicBezTo>
                  <a:cubicBezTo>
                    <a:pt x="12" y="42"/>
                    <a:pt x="9" y="39"/>
                    <a:pt x="8" y="38"/>
                  </a:cubicBezTo>
                  <a:cubicBezTo>
                    <a:pt x="6" y="35"/>
                    <a:pt x="6" y="31"/>
                    <a:pt x="4" y="28"/>
                  </a:cubicBezTo>
                  <a:cubicBezTo>
                    <a:pt x="3" y="27"/>
                    <a:pt x="0" y="23"/>
                    <a:pt x="1" y="22"/>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7" name="Zambia">
              <a:extLst>
                <a:ext uri="{FF2B5EF4-FFF2-40B4-BE49-F238E27FC236}">
                  <a16:creationId xmlns:a16="http://schemas.microsoft.com/office/drawing/2014/main" id="{77FC6CD0-39E1-4D42-84E7-5141E2A9E444}"/>
                </a:ext>
              </a:extLst>
            </p:cNvPr>
            <p:cNvSpPr>
              <a:spLocks/>
            </p:cNvSpPr>
            <p:nvPr/>
          </p:nvSpPr>
          <p:spPr bwMode="auto">
            <a:xfrm>
              <a:off x="4701124" y="4094178"/>
              <a:ext cx="328070" cy="317134"/>
            </a:xfrm>
            <a:custGeom>
              <a:avLst/>
              <a:gdLst>
                <a:gd name="T0" fmla="*/ 0 w 99"/>
                <a:gd name="T1" fmla="*/ 49 h 96"/>
                <a:gd name="T2" fmla="*/ 5 w 99"/>
                <a:gd name="T3" fmla="*/ 45 h 96"/>
                <a:gd name="T4" fmla="*/ 17 w 99"/>
                <a:gd name="T5" fmla="*/ 41 h 96"/>
                <a:gd name="T6" fmla="*/ 17 w 99"/>
                <a:gd name="T7" fmla="*/ 25 h 96"/>
                <a:gd name="T8" fmla="*/ 20 w 99"/>
                <a:gd name="T9" fmla="*/ 30 h 96"/>
                <a:gd name="T10" fmla="*/ 29 w 99"/>
                <a:gd name="T11" fmla="*/ 28 h 96"/>
                <a:gd name="T12" fmla="*/ 32 w 99"/>
                <a:gd name="T13" fmla="*/ 34 h 96"/>
                <a:gd name="T14" fmla="*/ 43 w 99"/>
                <a:gd name="T15" fmla="*/ 33 h 96"/>
                <a:gd name="T16" fmla="*/ 47 w 99"/>
                <a:gd name="T17" fmla="*/ 38 h 96"/>
                <a:gd name="T18" fmla="*/ 54 w 99"/>
                <a:gd name="T19" fmla="*/ 40 h 96"/>
                <a:gd name="T20" fmla="*/ 59 w 99"/>
                <a:gd name="T21" fmla="*/ 49 h 96"/>
                <a:gd name="T22" fmla="*/ 65 w 99"/>
                <a:gd name="T23" fmla="*/ 49 h 96"/>
                <a:gd name="T24" fmla="*/ 66 w 99"/>
                <a:gd name="T25" fmla="*/ 37 h 96"/>
                <a:gd name="T26" fmla="*/ 63 w 99"/>
                <a:gd name="T27" fmla="*/ 40 h 96"/>
                <a:gd name="T28" fmla="*/ 55 w 99"/>
                <a:gd name="T29" fmla="*/ 29 h 96"/>
                <a:gd name="T30" fmla="*/ 56 w 99"/>
                <a:gd name="T31" fmla="*/ 18 h 96"/>
                <a:gd name="T32" fmla="*/ 59 w 99"/>
                <a:gd name="T33" fmla="*/ 2 h 96"/>
                <a:gd name="T34" fmla="*/ 72 w 99"/>
                <a:gd name="T35" fmla="*/ 2 h 96"/>
                <a:gd name="T36" fmla="*/ 76 w 99"/>
                <a:gd name="T37" fmla="*/ 3 h 96"/>
                <a:gd name="T38" fmla="*/ 82 w 99"/>
                <a:gd name="T39" fmla="*/ 6 h 96"/>
                <a:gd name="T40" fmla="*/ 85 w 99"/>
                <a:gd name="T41" fmla="*/ 7 h 96"/>
                <a:gd name="T42" fmla="*/ 91 w 99"/>
                <a:gd name="T43" fmla="*/ 10 h 96"/>
                <a:gd name="T44" fmla="*/ 93 w 99"/>
                <a:gd name="T45" fmla="*/ 12 h 96"/>
                <a:gd name="T46" fmla="*/ 96 w 99"/>
                <a:gd name="T47" fmla="*/ 17 h 96"/>
                <a:gd name="T48" fmla="*/ 99 w 99"/>
                <a:gd name="T49" fmla="*/ 21 h 96"/>
                <a:gd name="T50" fmla="*/ 96 w 99"/>
                <a:gd name="T51" fmla="*/ 27 h 96"/>
                <a:gd name="T52" fmla="*/ 97 w 99"/>
                <a:gd name="T53" fmla="*/ 39 h 96"/>
                <a:gd name="T54" fmla="*/ 93 w 99"/>
                <a:gd name="T55" fmla="*/ 47 h 96"/>
                <a:gd name="T56" fmla="*/ 92 w 99"/>
                <a:gd name="T57" fmla="*/ 54 h 96"/>
                <a:gd name="T58" fmla="*/ 69 w 99"/>
                <a:gd name="T59" fmla="*/ 64 h 96"/>
                <a:gd name="T60" fmla="*/ 67 w 99"/>
                <a:gd name="T61" fmla="*/ 71 h 96"/>
                <a:gd name="T62" fmla="*/ 57 w 99"/>
                <a:gd name="T63" fmla="*/ 76 h 96"/>
                <a:gd name="T64" fmla="*/ 53 w 99"/>
                <a:gd name="T65" fmla="*/ 81 h 96"/>
                <a:gd name="T66" fmla="*/ 38 w 99"/>
                <a:gd name="T67" fmla="*/ 94 h 96"/>
                <a:gd name="T68" fmla="*/ 32 w 99"/>
                <a:gd name="T69" fmla="*/ 93 h 96"/>
                <a:gd name="T70" fmla="*/ 26 w 99"/>
                <a:gd name="T71" fmla="*/ 91 h 96"/>
                <a:gd name="T72" fmla="*/ 19 w 99"/>
                <a:gd name="T73" fmla="*/ 88 h 96"/>
                <a:gd name="T74" fmla="*/ 12 w 99"/>
                <a:gd name="T75" fmla="*/ 90 h 96"/>
                <a:gd name="T76" fmla="*/ 2 w 99"/>
                <a:gd name="T77" fmla="*/ 80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99" h="96">
                  <a:moveTo>
                    <a:pt x="0" y="76"/>
                  </a:moveTo>
                  <a:cubicBezTo>
                    <a:pt x="0" y="67"/>
                    <a:pt x="0" y="58"/>
                    <a:pt x="0" y="49"/>
                  </a:cubicBezTo>
                  <a:cubicBezTo>
                    <a:pt x="0" y="48"/>
                    <a:pt x="0" y="46"/>
                    <a:pt x="1" y="45"/>
                  </a:cubicBezTo>
                  <a:cubicBezTo>
                    <a:pt x="2" y="45"/>
                    <a:pt x="4" y="45"/>
                    <a:pt x="5" y="45"/>
                  </a:cubicBezTo>
                  <a:cubicBezTo>
                    <a:pt x="9" y="45"/>
                    <a:pt x="13" y="46"/>
                    <a:pt x="17" y="45"/>
                  </a:cubicBezTo>
                  <a:cubicBezTo>
                    <a:pt x="16" y="43"/>
                    <a:pt x="16" y="42"/>
                    <a:pt x="17" y="41"/>
                  </a:cubicBezTo>
                  <a:cubicBezTo>
                    <a:pt x="18" y="39"/>
                    <a:pt x="17" y="37"/>
                    <a:pt x="17" y="36"/>
                  </a:cubicBezTo>
                  <a:cubicBezTo>
                    <a:pt x="17" y="32"/>
                    <a:pt x="19" y="28"/>
                    <a:pt x="17" y="25"/>
                  </a:cubicBezTo>
                  <a:cubicBezTo>
                    <a:pt x="18" y="25"/>
                    <a:pt x="18" y="26"/>
                    <a:pt x="20" y="27"/>
                  </a:cubicBezTo>
                  <a:cubicBezTo>
                    <a:pt x="21" y="27"/>
                    <a:pt x="20" y="29"/>
                    <a:pt x="20" y="30"/>
                  </a:cubicBezTo>
                  <a:cubicBezTo>
                    <a:pt x="22" y="30"/>
                    <a:pt x="21" y="30"/>
                    <a:pt x="23" y="30"/>
                  </a:cubicBezTo>
                  <a:cubicBezTo>
                    <a:pt x="25" y="29"/>
                    <a:pt x="27" y="28"/>
                    <a:pt x="29" y="28"/>
                  </a:cubicBezTo>
                  <a:cubicBezTo>
                    <a:pt x="28" y="30"/>
                    <a:pt x="28" y="32"/>
                    <a:pt x="29" y="33"/>
                  </a:cubicBezTo>
                  <a:cubicBezTo>
                    <a:pt x="30" y="34"/>
                    <a:pt x="31" y="33"/>
                    <a:pt x="32" y="34"/>
                  </a:cubicBezTo>
                  <a:cubicBezTo>
                    <a:pt x="34" y="34"/>
                    <a:pt x="35" y="35"/>
                    <a:pt x="36" y="35"/>
                  </a:cubicBezTo>
                  <a:cubicBezTo>
                    <a:pt x="39" y="35"/>
                    <a:pt x="42" y="37"/>
                    <a:pt x="43" y="33"/>
                  </a:cubicBezTo>
                  <a:cubicBezTo>
                    <a:pt x="44" y="30"/>
                    <a:pt x="45" y="34"/>
                    <a:pt x="46" y="35"/>
                  </a:cubicBezTo>
                  <a:cubicBezTo>
                    <a:pt x="47" y="36"/>
                    <a:pt x="47" y="37"/>
                    <a:pt x="47" y="38"/>
                  </a:cubicBezTo>
                  <a:cubicBezTo>
                    <a:pt x="48" y="39"/>
                    <a:pt x="49" y="38"/>
                    <a:pt x="50" y="38"/>
                  </a:cubicBezTo>
                  <a:cubicBezTo>
                    <a:pt x="52" y="39"/>
                    <a:pt x="52" y="40"/>
                    <a:pt x="54" y="40"/>
                  </a:cubicBezTo>
                  <a:cubicBezTo>
                    <a:pt x="55" y="40"/>
                    <a:pt x="55" y="43"/>
                    <a:pt x="56" y="44"/>
                  </a:cubicBezTo>
                  <a:cubicBezTo>
                    <a:pt x="58" y="45"/>
                    <a:pt x="58" y="47"/>
                    <a:pt x="59" y="49"/>
                  </a:cubicBezTo>
                  <a:cubicBezTo>
                    <a:pt x="60" y="51"/>
                    <a:pt x="64" y="46"/>
                    <a:pt x="65" y="48"/>
                  </a:cubicBezTo>
                  <a:cubicBezTo>
                    <a:pt x="64" y="48"/>
                    <a:pt x="64" y="49"/>
                    <a:pt x="65" y="49"/>
                  </a:cubicBezTo>
                  <a:cubicBezTo>
                    <a:pt x="66" y="50"/>
                    <a:pt x="66" y="47"/>
                    <a:pt x="66" y="47"/>
                  </a:cubicBezTo>
                  <a:cubicBezTo>
                    <a:pt x="66" y="44"/>
                    <a:pt x="66" y="40"/>
                    <a:pt x="66" y="37"/>
                  </a:cubicBezTo>
                  <a:cubicBezTo>
                    <a:pt x="65" y="37"/>
                    <a:pt x="65" y="37"/>
                    <a:pt x="64" y="38"/>
                  </a:cubicBezTo>
                  <a:cubicBezTo>
                    <a:pt x="63" y="38"/>
                    <a:pt x="64" y="39"/>
                    <a:pt x="63" y="40"/>
                  </a:cubicBezTo>
                  <a:cubicBezTo>
                    <a:pt x="62" y="41"/>
                    <a:pt x="59" y="38"/>
                    <a:pt x="58" y="37"/>
                  </a:cubicBezTo>
                  <a:cubicBezTo>
                    <a:pt x="56" y="35"/>
                    <a:pt x="53" y="33"/>
                    <a:pt x="55" y="29"/>
                  </a:cubicBezTo>
                  <a:cubicBezTo>
                    <a:pt x="55" y="27"/>
                    <a:pt x="56" y="25"/>
                    <a:pt x="57" y="23"/>
                  </a:cubicBezTo>
                  <a:cubicBezTo>
                    <a:pt x="57" y="22"/>
                    <a:pt x="56" y="19"/>
                    <a:pt x="56" y="18"/>
                  </a:cubicBezTo>
                  <a:cubicBezTo>
                    <a:pt x="56" y="16"/>
                    <a:pt x="58" y="11"/>
                    <a:pt x="54" y="10"/>
                  </a:cubicBezTo>
                  <a:cubicBezTo>
                    <a:pt x="55" y="7"/>
                    <a:pt x="61" y="6"/>
                    <a:pt x="59" y="2"/>
                  </a:cubicBezTo>
                  <a:cubicBezTo>
                    <a:pt x="64" y="1"/>
                    <a:pt x="68" y="1"/>
                    <a:pt x="73" y="0"/>
                  </a:cubicBezTo>
                  <a:cubicBezTo>
                    <a:pt x="73" y="0"/>
                    <a:pt x="72" y="2"/>
                    <a:pt x="72" y="2"/>
                  </a:cubicBezTo>
                  <a:cubicBezTo>
                    <a:pt x="72" y="2"/>
                    <a:pt x="74" y="2"/>
                    <a:pt x="73" y="3"/>
                  </a:cubicBezTo>
                  <a:cubicBezTo>
                    <a:pt x="73" y="3"/>
                    <a:pt x="74" y="2"/>
                    <a:pt x="76" y="3"/>
                  </a:cubicBezTo>
                  <a:cubicBezTo>
                    <a:pt x="78" y="6"/>
                    <a:pt x="78" y="4"/>
                    <a:pt x="78" y="3"/>
                  </a:cubicBezTo>
                  <a:cubicBezTo>
                    <a:pt x="80" y="3"/>
                    <a:pt x="81" y="4"/>
                    <a:pt x="82" y="6"/>
                  </a:cubicBezTo>
                  <a:cubicBezTo>
                    <a:pt x="82" y="6"/>
                    <a:pt x="83" y="6"/>
                    <a:pt x="83" y="6"/>
                  </a:cubicBezTo>
                  <a:cubicBezTo>
                    <a:pt x="84" y="6"/>
                    <a:pt x="84" y="7"/>
                    <a:pt x="85" y="7"/>
                  </a:cubicBezTo>
                  <a:cubicBezTo>
                    <a:pt x="87" y="8"/>
                    <a:pt x="89" y="8"/>
                    <a:pt x="89" y="9"/>
                  </a:cubicBezTo>
                  <a:cubicBezTo>
                    <a:pt x="90" y="10"/>
                    <a:pt x="90" y="9"/>
                    <a:pt x="91" y="10"/>
                  </a:cubicBezTo>
                  <a:cubicBezTo>
                    <a:pt x="92" y="10"/>
                    <a:pt x="93" y="10"/>
                    <a:pt x="93" y="11"/>
                  </a:cubicBezTo>
                  <a:cubicBezTo>
                    <a:pt x="93" y="11"/>
                    <a:pt x="93" y="11"/>
                    <a:pt x="93" y="12"/>
                  </a:cubicBezTo>
                  <a:cubicBezTo>
                    <a:pt x="93" y="13"/>
                    <a:pt x="96" y="13"/>
                    <a:pt x="96" y="15"/>
                  </a:cubicBezTo>
                  <a:cubicBezTo>
                    <a:pt x="97" y="15"/>
                    <a:pt x="96" y="16"/>
                    <a:pt x="96" y="17"/>
                  </a:cubicBezTo>
                  <a:cubicBezTo>
                    <a:pt x="96" y="17"/>
                    <a:pt x="97" y="18"/>
                    <a:pt x="98" y="18"/>
                  </a:cubicBezTo>
                  <a:cubicBezTo>
                    <a:pt x="98" y="19"/>
                    <a:pt x="98" y="21"/>
                    <a:pt x="99" y="21"/>
                  </a:cubicBezTo>
                  <a:cubicBezTo>
                    <a:pt x="99" y="23"/>
                    <a:pt x="98" y="24"/>
                    <a:pt x="96" y="24"/>
                  </a:cubicBezTo>
                  <a:cubicBezTo>
                    <a:pt x="95" y="25"/>
                    <a:pt x="96" y="26"/>
                    <a:pt x="96" y="27"/>
                  </a:cubicBezTo>
                  <a:cubicBezTo>
                    <a:pt x="97" y="29"/>
                    <a:pt x="96" y="30"/>
                    <a:pt x="96" y="31"/>
                  </a:cubicBezTo>
                  <a:cubicBezTo>
                    <a:pt x="95" y="33"/>
                    <a:pt x="94" y="38"/>
                    <a:pt x="97" y="39"/>
                  </a:cubicBezTo>
                  <a:cubicBezTo>
                    <a:pt x="96" y="41"/>
                    <a:pt x="93" y="41"/>
                    <a:pt x="93" y="43"/>
                  </a:cubicBezTo>
                  <a:cubicBezTo>
                    <a:pt x="93" y="45"/>
                    <a:pt x="93" y="45"/>
                    <a:pt x="93" y="47"/>
                  </a:cubicBezTo>
                  <a:cubicBezTo>
                    <a:pt x="92" y="49"/>
                    <a:pt x="91" y="51"/>
                    <a:pt x="90" y="52"/>
                  </a:cubicBezTo>
                  <a:cubicBezTo>
                    <a:pt x="90" y="53"/>
                    <a:pt x="91" y="54"/>
                    <a:pt x="92" y="54"/>
                  </a:cubicBezTo>
                  <a:cubicBezTo>
                    <a:pt x="93" y="55"/>
                    <a:pt x="93" y="54"/>
                    <a:pt x="94" y="55"/>
                  </a:cubicBezTo>
                  <a:cubicBezTo>
                    <a:pt x="86" y="59"/>
                    <a:pt x="77" y="61"/>
                    <a:pt x="69" y="64"/>
                  </a:cubicBezTo>
                  <a:cubicBezTo>
                    <a:pt x="68" y="65"/>
                    <a:pt x="71" y="69"/>
                    <a:pt x="70" y="71"/>
                  </a:cubicBezTo>
                  <a:cubicBezTo>
                    <a:pt x="70" y="71"/>
                    <a:pt x="67" y="71"/>
                    <a:pt x="67" y="71"/>
                  </a:cubicBezTo>
                  <a:cubicBezTo>
                    <a:pt x="65" y="70"/>
                    <a:pt x="64" y="71"/>
                    <a:pt x="62" y="72"/>
                  </a:cubicBezTo>
                  <a:cubicBezTo>
                    <a:pt x="60" y="72"/>
                    <a:pt x="58" y="73"/>
                    <a:pt x="57" y="76"/>
                  </a:cubicBezTo>
                  <a:cubicBezTo>
                    <a:pt x="57" y="77"/>
                    <a:pt x="57" y="78"/>
                    <a:pt x="57" y="79"/>
                  </a:cubicBezTo>
                  <a:cubicBezTo>
                    <a:pt x="56" y="80"/>
                    <a:pt x="54" y="80"/>
                    <a:pt x="53" y="81"/>
                  </a:cubicBezTo>
                  <a:cubicBezTo>
                    <a:pt x="51" y="81"/>
                    <a:pt x="48" y="83"/>
                    <a:pt x="47" y="85"/>
                  </a:cubicBezTo>
                  <a:cubicBezTo>
                    <a:pt x="46" y="87"/>
                    <a:pt x="41" y="96"/>
                    <a:pt x="38" y="94"/>
                  </a:cubicBezTo>
                  <a:cubicBezTo>
                    <a:pt x="37" y="93"/>
                    <a:pt x="36" y="93"/>
                    <a:pt x="36" y="93"/>
                  </a:cubicBezTo>
                  <a:cubicBezTo>
                    <a:pt x="34" y="92"/>
                    <a:pt x="33" y="94"/>
                    <a:pt x="32" y="93"/>
                  </a:cubicBezTo>
                  <a:cubicBezTo>
                    <a:pt x="32" y="93"/>
                    <a:pt x="31" y="91"/>
                    <a:pt x="30" y="92"/>
                  </a:cubicBezTo>
                  <a:cubicBezTo>
                    <a:pt x="30" y="92"/>
                    <a:pt x="28" y="92"/>
                    <a:pt x="26" y="91"/>
                  </a:cubicBezTo>
                  <a:cubicBezTo>
                    <a:pt x="25" y="90"/>
                    <a:pt x="24" y="89"/>
                    <a:pt x="23" y="89"/>
                  </a:cubicBezTo>
                  <a:cubicBezTo>
                    <a:pt x="22" y="88"/>
                    <a:pt x="21" y="90"/>
                    <a:pt x="19" y="88"/>
                  </a:cubicBezTo>
                  <a:cubicBezTo>
                    <a:pt x="18" y="88"/>
                    <a:pt x="16" y="89"/>
                    <a:pt x="15" y="89"/>
                  </a:cubicBezTo>
                  <a:cubicBezTo>
                    <a:pt x="14" y="89"/>
                    <a:pt x="12" y="90"/>
                    <a:pt x="12" y="90"/>
                  </a:cubicBezTo>
                  <a:cubicBezTo>
                    <a:pt x="9" y="89"/>
                    <a:pt x="7" y="85"/>
                    <a:pt x="5" y="83"/>
                  </a:cubicBezTo>
                  <a:cubicBezTo>
                    <a:pt x="4" y="82"/>
                    <a:pt x="3" y="81"/>
                    <a:pt x="2" y="80"/>
                  </a:cubicBezTo>
                  <a:cubicBezTo>
                    <a:pt x="1" y="78"/>
                    <a:pt x="0" y="77"/>
                    <a:pt x="0" y="76"/>
                  </a:cubicBezTo>
                </a:path>
              </a:pathLst>
            </a:custGeom>
            <a:solidFill>
              <a:srgbClr val="333399"/>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9" name="Yemen">
              <a:extLst>
                <a:ext uri="{FF2B5EF4-FFF2-40B4-BE49-F238E27FC236}">
                  <a16:creationId xmlns:a16="http://schemas.microsoft.com/office/drawing/2014/main" id="{2077B808-9C88-4D7D-AB5E-166C77ED775E}"/>
                </a:ext>
              </a:extLst>
            </p:cNvPr>
            <p:cNvSpPr>
              <a:spLocks noEditPoints="1"/>
            </p:cNvSpPr>
            <p:nvPr/>
          </p:nvSpPr>
          <p:spPr bwMode="auto">
            <a:xfrm>
              <a:off x="5274466" y="3220886"/>
              <a:ext cx="334319" cy="215589"/>
            </a:xfrm>
            <a:custGeom>
              <a:avLst/>
              <a:gdLst>
                <a:gd name="T0" fmla="*/ 88 w 101"/>
                <a:gd name="T1" fmla="*/ 23 h 65"/>
                <a:gd name="T2" fmla="*/ 80 w 101"/>
                <a:gd name="T3" fmla="*/ 28 h 65"/>
                <a:gd name="T4" fmla="*/ 80 w 101"/>
                <a:gd name="T5" fmla="*/ 33 h 65"/>
                <a:gd name="T6" fmla="*/ 77 w 101"/>
                <a:gd name="T7" fmla="*/ 35 h 65"/>
                <a:gd name="T8" fmla="*/ 73 w 101"/>
                <a:gd name="T9" fmla="*/ 37 h 65"/>
                <a:gd name="T10" fmla="*/ 69 w 101"/>
                <a:gd name="T11" fmla="*/ 39 h 65"/>
                <a:gd name="T12" fmla="*/ 63 w 101"/>
                <a:gd name="T13" fmla="*/ 41 h 65"/>
                <a:gd name="T14" fmla="*/ 58 w 101"/>
                <a:gd name="T15" fmla="*/ 42 h 65"/>
                <a:gd name="T16" fmla="*/ 49 w 101"/>
                <a:gd name="T17" fmla="*/ 49 h 65"/>
                <a:gd name="T18" fmla="*/ 47 w 101"/>
                <a:gd name="T19" fmla="*/ 49 h 65"/>
                <a:gd name="T20" fmla="*/ 45 w 101"/>
                <a:gd name="T21" fmla="*/ 49 h 65"/>
                <a:gd name="T22" fmla="*/ 44 w 101"/>
                <a:gd name="T23" fmla="*/ 50 h 65"/>
                <a:gd name="T24" fmla="*/ 39 w 101"/>
                <a:gd name="T25" fmla="*/ 53 h 65"/>
                <a:gd name="T26" fmla="*/ 35 w 101"/>
                <a:gd name="T27" fmla="*/ 55 h 65"/>
                <a:gd name="T28" fmla="*/ 28 w 101"/>
                <a:gd name="T29" fmla="*/ 55 h 65"/>
                <a:gd name="T30" fmla="*/ 24 w 101"/>
                <a:gd name="T31" fmla="*/ 58 h 65"/>
                <a:gd name="T32" fmla="*/ 22 w 101"/>
                <a:gd name="T33" fmla="*/ 59 h 65"/>
                <a:gd name="T34" fmla="*/ 21 w 101"/>
                <a:gd name="T35" fmla="*/ 61 h 65"/>
                <a:gd name="T36" fmla="*/ 20 w 101"/>
                <a:gd name="T37" fmla="*/ 61 h 65"/>
                <a:gd name="T38" fmla="*/ 14 w 101"/>
                <a:gd name="T39" fmla="*/ 62 h 65"/>
                <a:gd name="T40" fmla="*/ 11 w 101"/>
                <a:gd name="T41" fmla="*/ 62 h 65"/>
                <a:gd name="T42" fmla="*/ 8 w 101"/>
                <a:gd name="T43" fmla="*/ 62 h 65"/>
                <a:gd name="T44" fmla="*/ 6 w 101"/>
                <a:gd name="T45" fmla="*/ 55 h 65"/>
                <a:gd name="T46" fmla="*/ 6 w 101"/>
                <a:gd name="T47" fmla="*/ 51 h 65"/>
                <a:gd name="T48" fmla="*/ 4 w 101"/>
                <a:gd name="T49" fmla="*/ 49 h 65"/>
                <a:gd name="T50" fmla="*/ 3 w 101"/>
                <a:gd name="T51" fmla="*/ 41 h 65"/>
                <a:gd name="T52" fmla="*/ 1 w 101"/>
                <a:gd name="T53" fmla="*/ 38 h 65"/>
                <a:gd name="T54" fmla="*/ 0 w 101"/>
                <a:gd name="T55" fmla="*/ 37 h 65"/>
                <a:gd name="T56" fmla="*/ 1 w 101"/>
                <a:gd name="T57" fmla="*/ 37 h 65"/>
                <a:gd name="T58" fmla="*/ 1 w 101"/>
                <a:gd name="T59" fmla="*/ 33 h 65"/>
                <a:gd name="T60" fmla="*/ 1 w 101"/>
                <a:gd name="T61" fmla="*/ 28 h 65"/>
                <a:gd name="T62" fmla="*/ 2 w 101"/>
                <a:gd name="T63" fmla="*/ 26 h 65"/>
                <a:gd name="T64" fmla="*/ 3 w 101"/>
                <a:gd name="T65" fmla="*/ 25 h 65"/>
                <a:gd name="T66" fmla="*/ 4 w 101"/>
                <a:gd name="T67" fmla="*/ 23 h 65"/>
                <a:gd name="T68" fmla="*/ 4 w 101"/>
                <a:gd name="T69" fmla="*/ 21 h 65"/>
                <a:gd name="T70" fmla="*/ 4 w 101"/>
                <a:gd name="T71" fmla="*/ 17 h 65"/>
                <a:gd name="T72" fmla="*/ 7 w 101"/>
                <a:gd name="T73" fmla="*/ 16 h 65"/>
                <a:gd name="T74" fmla="*/ 9 w 101"/>
                <a:gd name="T75" fmla="*/ 17 h 65"/>
                <a:gd name="T76" fmla="*/ 15 w 101"/>
                <a:gd name="T77" fmla="*/ 16 h 65"/>
                <a:gd name="T78" fmla="*/ 20 w 101"/>
                <a:gd name="T79" fmla="*/ 16 h 65"/>
                <a:gd name="T80" fmla="*/ 25 w 101"/>
                <a:gd name="T81" fmla="*/ 17 h 65"/>
                <a:gd name="T82" fmla="*/ 32 w 101"/>
                <a:gd name="T83" fmla="*/ 17 h 65"/>
                <a:gd name="T84" fmla="*/ 37 w 101"/>
                <a:gd name="T85" fmla="*/ 20 h 65"/>
                <a:gd name="T86" fmla="*/ 42 w 101"/>
                <a:gd name="T87" fmla="*/ 13 h 65"/>
                <a:gd name="T88" fmla="*/ 53 w 101"/>
                <a:gd name="T89" fmla="*/ 5 h 65"/>
                <a:gd name="T90" fmla="*/ 77 w 101"/>
                <a:gd name="T91" fmla="*/ 0 h 65"/>
                <a:gd name="T92" fmla="*/ 80 w 101"/>
                <a:gd name="T93" fmla="*/ 8 h 65"/>
                <a:gd name="T94" fmla="*/ 84 w 101"/>
                <a:gd name="T95" fmla="*/ 17 h 65"/>
                <a:gd name="T96" fmla="*/ 88 w 101"/>
                <a:gd name="T97" fmla="*/ 23 h 65"/>
                <a:gd name="T98" fmla="*/ 95 w 101"/>
                <a:gd name="T99" fmla="*/ 65 h 65"/>
                <a:gd name="T100" fmla="*/ 101 w 101"/>
                <a:gd name="T101" fmla="*/ 63 h 65"/>
                <a:gd name="T102" fmla="*/ 97 w 101"/>
                <a:gd name="T103" fmla="*/ 62 h 65"/>
                <a:gd name="T104" fmla="*/ 95 w 101"/>
                <a:gd name="T105" fmla="*/ 62 h 65"/>
                <a:gd name="T106" fmla="*/ 93 w 101"/>
                <a:gd name="T107" fmla="*/ 62 h 65"/>
                <a:gd name="T108" fmla="*/ 92 w 101"/>
                <a:gd name="T109" fmla="*/ 64 h 65"/>
                <a:gd name="T110" fmla="*/ 95 w 101"/>
                <a:gd name="T111"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01" h="65">
                  <a:moveTo>
                    <a:pt x="88" y="23"/>
                  </a:moveTo>
                  <a:cubicBezTo>
                    <a:pt x="85" y="25"/>
                    <a:pt x="81" y="25"/>
                    <a:pt x="80" y="28"/>
                  </a:cubicBezTo>
                  <a:cubicBezTo>
                    <a:pt x="79" y="30"/>
                    <a:pt x="80" y="32"/>
                    <a:pt x="80" y="33"/>
                  </a:cubicBezTo>
                  <a:cubicBezTo>
                    <a:pt x="80" y="35"/>
                    <a:pt x="78" y="34"/>
                    <a:pt x="77" y="35"/>
                  </a:cubicBezTo>
                  <a:cubicBezTo>
                    <a:pt x="75" y="36"/>
                    <a:pt x="75" y="37"/>
                    <a:pt x="73" y="37"/>
                  </a:cubicBezTo>
                  <a:cubicBezTo>
                    <a:pt x="72" y="38"/>
                    <a:pt x="70" y="38"/>
                    <a:pt x="69" y="39"/>
                  </a:cubicBezTo>
                  <a:cubicBezTo>
                    <a:pt x="67" y="39"/>
                    <a:pt x="65" y="41"/>
                    <a:pt x="63" y="41"/>
                  </a:cubicBezTo>
                  <a:cubicBezTo>
                    <a:pt x="61" y="41"/>
                    <a:pt x="59" y="41"/>
                    <a:pt x="58" y="42"/>
                  </a:cubicBezTo>
                  <a:cubicBezTo>
                    <a:pt x="54" y="44"/>
                    <a:pt x="53" y="48"/>
                    <a:pt x="49" y="49"/>
                  </a:cubicBezTo>
                  <a:cubicBezTo>
                    <a:pt x="48" y="49"/>
                    <a:pt x="48" y="49"/>
                    <a:pt x="47" y="49"/>
                  </a:cubicBezTo>
                  <a:cubicBezTo>
                    <a:pt x="47" y="49"/>
                    <a:pt x="46" y="49"/>
                    <a:pt x="45" y="49"/>
                  </a:cubicBezTo>
                  <a:cubicBezTo>
                    <a:pt x="45" y="49"/>
                    <a:pt x="44" y="49"/>
                    <a:pt x="44" y="50"/>
                  </a:cubicBezTo>
                  <a:cubicBezTo>
                    <a:pt x="42" y="51"/>
                    <a:pt x="41" y="52"/>
                    <a:pt x="39" y="53"/>
                  </a:cubicBezTo>
                  <a:cubicBezTo>
                    <a:pt x="38" y="53"/>
                    <a:pt x="36" y="55"/>
                    <a:pt x="35" y="55"/>
                  </a:cubicBezTo>
                  <a:cubicBezTo>
                    <a:pt x="32" y="54"/>
                    <a:pt x="30" y="54"/>
                    <a:pt x="28" y="55"/>
                  </a:cubicBezTo>
                  <a:cubicBezTo>
                    <a:pt x="26" y="55"/>
                    <a:pt x="26" y="57"/>
                    <a:pt x="24" y="58"/>
                  </a:cubicBezTo>
                  <a:cubicBezTo>
                    <a:pt x="23" y="58"/>
                    <a:pt x="22" y="58"/>
                    <a:pt x="22" y="59"/>
                  </a:cubicBezTo>
                  <a:cubicBezTo>
                    <a:pt x="21" y="60"/>
                    <a:pt x="21" y="60"/>
                    <a:pt x="21" y="61"/>
                  </a:cubicBezTo>
                  <a:cubicBezTo>
                    <a:pt x="20" y="60"/>
                    <a:pt x="20" y="61"/>
                    <a:pt x="20" y="61"/>
                  </a:cubicBezTo>
                  <a:cubicBezTo>
                    <a:pt x="17" y="60"/>
                    <a:pt x="16" y="62"/>
                    <a:pt x="14" y="62"/>
                  </a:cubicBezTo>
                  <a:cubicBezTo>
                    <a:pt x="12" y="62"/>
                    <a:pt x="12" y="62"/>
                    <a:pt x="11" y="62"/>
                  </a:cubicBezTo>
                  <a:cubicBezTo>
                    <a:pt x="10" y="61"/>
                    <a:pt x="9" y="62"/>
                    <a:pt x="8" y="62"/>
                  </a:cubicBezTo>
                  <a:cubicBezTo>
                    <a:pt x="9" y="59"/>
                    <a:pt x="6" y="57"/>
                    <a:pt x="6" y="55"/>
                  </a:cubicBezTo>
                  <a:cubicBezTo>
                    <a:pt x="6" y="54"/>
                    <a:pt x="6" y="53"/>
                    <a:pt x="6" y="51"/>
                  </a:cubicBezTo>
                  <a:cubicBezTo>
                    <a:pt x="5" y="51"/>
                    <a:pt x="5" y="50"/>
                    <a:pt x="4" y="49"/>
                  </a:cubicBezTo>
                  <a:cubicBezTo>
                    <a:pt x="4" y="46"/>
                    <a:pt x="4" y="44"/>
                    <a:pt x="3" y="41"/>
                  </a:cubicBezTo>
                  <a:cubicBezTo>
                    <a:pt x="3" y="40"/>
                    <a:pt x="2" y="39"/>
                    <a:pt x="1" y="38"/>
                  </a:cubicBezTo>
                  <a:cubicBezTo>
                    <a:pt x="1" y="38"/>
                    <a:pt x="0" y="37"/>
                    <a:pt x="0" y="37"/>
                  </a:cubicBezTo>
                  <a:cubicBezTo>
                    <a:pt x="0" y="37"/>
                    <a:pt x="1" y="37"/>
                    <a:pt x="1" y="37"/>
                  </a:cubicBezTo>
                  <a:cubicBezTo>
                    <a:pt x="2" y="35"/>
                    <a:pt x="0" y="34"/>
                    <a:pt x="1" y="33"/>
                  </a:cubicBezTo>
                  <a:cubicBezTo>
                    <a:pt x="1" y="31"/>
                    <a:pt x="2" y="30"/>
                    <a:pt x="1" y="28"/>
                  </a:cubicBezTo>
                  <a:cubicBezTo>
                    <a:pt x="1" y="27"/>
                    <a:pt x="1" y="27"/>
                    <a:pt x="2" y="26"/>
                  </a:cubicBezTo>
                  <a:cubicBezTo>
                    <a:pt x="2" y="26"/>
                    <a:pt x="2" y="25"/>
                    <a:pt x="3" y="25"/>
                  </a:cubicBezTo>
                  <a:cubicBezTo>
                    <a:pt x="3" y="24"/>
                    <a:pt x="4" y="24"/>
                    <a:pt x="4" y="23"/>
                  </a:cubicBezTo>
                  <a:cubicBezTo>
                    <a:pt x="5" y="22"/>
                    <a:pt x="4" y="21"/>
                    <a:pt x="4" y="21"/>
                  </a:cubicBezTo>
                  <a:cubicBezTo>
                    <a:pt x="3" y="19"/>
                    <a:pt x="4" y="18"/>
                    <a:pt x="4" y="17"/>
                  </a:cubicBezTo>
                  <a:cubicBezTo>
                    <a:pt x="5" y="16"/>
                    <a:pt x="5" y="15"/>
                    <a:pt x="7" y="16"/>
                  </a:cubicBezTo>
                  <a:cubicBezTo>
                    <a:pt x="8" y="16"/>
                    <a:pt x="8" y="17"/>
                    <a:pt x="9" y="17"/>
                  </a:cubicBezTo>
                  <a:cubicBezTo>
                    <a:pt x="11" y="17"/>
                    <a:pt x="13" y="16"/>
                    <a:pt x="15" y="16"/>
                  </a:cubicBezTo>
                  <a:cubicBezTo>
                    <a:pt x="17" y="16"/>
                    <a:pt x="19" y="16"/>
                    <a:pt x="20" y="16"/>
                  </a:cubicBezTo>
                  <a:cubicBezTo>
                    <a:pt x="22" y="16"/>
                    <a:pt x="23" y="17"/>
                    <a:pt x="25" y="17"/>
                  </a:cubicBezTo>
                  <a:cubicBezTo>
                    <a:pt x="28" y="17"/>
                    <a:pt x="30" y="17"/>
                    <a:pt x="32" y="17"/>
                  </a:cubicBezTo>
                  <a:cubicBezTo>
                    <a:pt x="35" y="17"/>
                    <a:pt x="34" y="20"/>
                    <a:pt x="37" y="20"/>
                  </a:cubicBezTo>
                  <a:cubicBezTo>
                    <a:pt x="40" y="21"/>
                    <a:pt x="41" y="15"/>
                    <a:pt x="42" y="13"/>
                  </a:cubicBezTo>
                  <a:cubicBezTo>
                    <a:pt x="43" y="10"/>
                    <a:pt x="47" y="7"/>
                    <a:pt x="53" y="5"/>
                  </a:cubicBezTo>
                  <a:cubicBezTo>
                    <a:pt x="61" y="4"/>
                    <a:pt x="69" y="2"/>
                    <a:pt x="77" y="0"/>
                  </a:cubicBezTo>
                  <a:cubicBezTo>
                    <a:pt x="80" y="8"/>
                    <a:pt x="80" y="8"/>
                    <a:pt x="80" y="8"/>
                  </a:cubicBezTo>
                  <a:cubicBezTo>
                    <a:pt x="81" y="10"/>
                    <a:pt x="85" y="16"/>
                    <a:pt x="84" y="17"/>
                  </a:cubicBezTo>
                  <a:cubicBezTo>
                    <a:pt x="87" y="18"/>
                    <a:pt x="85" y="23"/>
                    <a:pt x="88" y="23"/>
                  </a:cubicBezTo>
                  <a:moveTo>
                    <a:pt x="95" y="65"/>
                  </a:moveTo>
                  <a:cubicBezTo>
                    <a:pt x="97" y="65"/>
                    <a:pt x="100" y="65"/>
                    <a:pt x="101" y="63"/>
                  </a:cubicBezTo>
                  <a:cubicBezTo>
                    <a:pt x="100" y="62"/>
                    <a:pt x="98" y="61"/>
                    <a:pt x="97" y="62"/>
                  </a:cubicBezTo>
                  <a:cubicBezTo>
                    <a:pt x="96" y="62"/>
                    <a:pt x="96" y="62"/>
                    <a:pt x="95" y="62"/>
                  </a:cubicBezTo>
                  <a:cubicBezTo>
                    <a:pt x="94" y="62"/>
                    <a:pt x="93" y="61"/>
                    <a:pt x="93" y="62"/>
                  </a:cubicBezTo>
                  <a:cubicBezTo>
                    <a:pt x="92" y="62"/>
                    <a:pt x="91" y="63"/>
                    <a:pt x="92" y="64"/>
                  </a:cubicBezTo>
                  <a:cubicBezTo>
                    <a:pt x="92" y="65"/>
                    <a:pt x="94" y="65"/>
                    <a:pt x="95" y="65"/>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0" name="Western Sahara">
              <a:extLst>
                <a:ext uri="{FF2B5EF4-FFF2-40B4-BE49-F238E27FC236}">
                  <a16:creationId xmlns:a16="http://schemas.microsoft.com/office/drawing/2014/main" id="{DCC6290B-DAA9-4C0E-BDCE-1C4751BC53D8}"/>
                </a:ext>
              </a:extLst>
            </p:cNvPr>
            <p:cNvSpPr>
              <a:spLocks/>
            </p:cNvSpPr>
            <p:nvPr/>
          </p:nvSpPr>
          <p:spPr bwMode="auto">
            <a:xfrm>
              <a:off x="3616931" y="2945932"/>
              <a:ext cx="242147" cy="221838"/>
            </a:xfrm>
            <a:custGeom>
              <a:avLst/>
              <a:gdLst>
                <a:gd name="T0" fmla="*/ 1 w 73"/>
                <a:gd name="T1" fmla="*/ 67 h 67"/>
                <a:gd name="T2" fmla="*/ 2 w 73"/>
                <a:gd name="T3" fmla="*/ 59 h 67"/>
                <a:gd name="T4" fmla="*/ 4 w 73"/>
                <a:gd name="T5" fmla="*/ 54 h 67"/>
                <a:gd name="T6" fmla="*/ 7 w 73"/>
                <a:gd name="T7" fmla="*/ 50 h 67"/>
                <a:gd name="T8" fmla="*/ 9 w 73"/>
                <a:gd name="T9" fmla="*/ 47 h 67"/>
                <a:gd name="T10" fmla="*/ 10 w 73"/>
                <a:gd name="T11" fmla="*/ 44 h 67"/>
                <a:gd name="T12" fmla="*/ 13 w 73"/>
                <a:gd name="T13" fmla="*/ 38 h 67"/>
                <a:gd name="T14" fmla="*/ 11 w 73"/>
                <a:gd name="T15" fmla="*/ 39 h 67"/>
                <a:gd name="T16" fmla="*/ 18 w 73"/>
                <a:gd name="T17" fmla="*/ 32 h 67"/>
                <a:gd name="T18" fmla="*/ 22 w 73"/>
                <a:gd name="T19" fmla="*/ 21 h 67"/>
                <a:gd name="T20" fmla="*/ 28 w 73"/>
                <a:gd name="T21" fmla="*/ 13 h 67"/>
                <a:gd name="T22" fmla="*/ 34 w 73"/>
                <a:gd name="T23" fmla="*/ 6 h 67"/>
                <a:gd name="T24" fmla="*/ 36 w 73"/>
                <a:gd name="T25" fmla="*/ 1 h 67"/>
                <a:gd name="T26" fmla="*/ 73 w 73"/>
                <a:gd name="T27" fmla="*/ 1 h 67"/>
                <a:gd name="T28" fmla="*/ 73 w 73"/>
                <a:gd name="T29" fmla="*/ 17 h 67"/>
                <a:gd name="T30" fmla="*/ 45 w 73"/>
                <a:gd name="T31" fmla="*/ 17 h 67"/>
                <a:gd name="T32" fmla="*/ 44 w 73"/>
                <a:gd name="T33" fmla="*/ 41 h 67"/>
                <a:gd name="T34" fmla="*/ 38 w 73"/>
                <a:gd name="T35" fmla="*/ 44 h 67"/>
                <a:gd name="T36" fmla="*/ 35 w 73"/>
                <a:gd name="T37" fmla="*/ 50 h 67"/>
                <a:gd name="T38" fmla="*/ 34 w 73"/>
                <a:gd name="T39" fmla="*/ 62 h 67"/>
                <a:gd name="T40" fmla="*/ 4 w 73"/>
                <a:gd name="T41" fmla="*/ 62 h 67"/>
                <a:gd name="T42" fmla="*/ 1 w 73"/>
                <a:gd name="T43" fmla="*/ 67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3" h="67">
                  <a:moveTo>
                    <a:pt x="1" y="67"/>
                  </a:moveTo>
                  <a:cubicBezTo>
                    <a:pt x="0" y="65"/>
                    <a:pt x="2" y="61"/>
                    <a:pt x="2" y="59"/>
                  </a:cubicBezTo>
                  <a:cubicBezTo>
                    <a:pt x="3" y="57"/>
                    <a:pt x="3" y="55"/>
                    <a:pt x="4" y="54"/>
                  </a:cubicBezTo>
                  <a:cubicBezTo>
                    <a:pt x="5" y="52"/>
                    <a:pt x="7" y="52"/>
                    <a:pt x="7" y="50"/>
                  </a:cubicBezTo>
                  <a:cubicBezTo>
                    <a:pt x="8" y="49"/>
                    <a:pt x="8" y="47"/>
                    <a:pt x="9" y="47"/>
                  </a:cubicBezTo>
                  <a:cubicBezTo>
                    <a:pt x="10" y="46"/>
                    <a:pt x="9" y="45"/>
                    <a:pt x="10" y="44"/>
                  </a:cubicBezTo>
                  <a:cubicBezTo>
                    <a:pt x="10" y="43"/>
                    <a:pt x="14" y="39"/>
                    <a:pt x="13" y="38"/>
                  </a:cubicBezTo>
                  <a:cubicBezTo>
                    <a:pt x="12" y="38"/>
                    <a:pt x="12" y="39"/>
                    <a:pt x="11" y="39"/>
                  </a:cubicBezTo>
                  <a:cubicBezTo>
                    <a:pt x="13" y="36"/>
                    <a:pt x="16" y="34"/>
                    <a:pt x="18" y="32"/>
                  </a:cubicBezTo>
                  <a:cubicBezTo>
                    <a:pt x="21" y="28"/>
                    <a:pt x="21" y="25"/>
                    <a:pt x="22" y="21"/>
                  </a:cubicBezTo>
                  <a:cubicBezTo>
                    <a:pt x="24" y="18"/>
                    <a:pt x="25" y="15"/>
                    <a:pt x="28" y="13"/>
                  </a:cubicBezTo>
                  <a:cubicBezTo>
                    <a:pt x="31" y="11"/>
                    <a:pt x="33" y="10"/>
                    <a:pt x="34" y="6"/>
                  </a:cubicBezTo>
                  <a:cubicBezTo>
                    <a:pt x="35" y="4"/>
                    <a:pt x="37" y="0"/>
                    <a:pt x="36" y="1"/>
                  </a:cubicBezTo>
                  <a:cubicBezTo>
                    <a:pt x="73" y="1"/>
                    <a:pt x="73" y="1"/>
                    <a:pt x="73" y="1"/>
                  </a:cubicBezTo>
                  <a:cubicBezTo>
                    <a:pt x="73" y="17"/>
                    <a:pt x="73" y="17"/>
                    <a:pt x="73" y="17"/>
                  </a:cubicBezTo>
                  <a:cubicBezTo>
                    <a:pt x="45" y="17"/>
                    <a:pt x="45" y="17"/>
                    <a:pt x="45" y="17"/>
                  </a:cubicBezTo>
                  <a:cubicBezTo>
                    <a:pt x="44" y="41"/>
                    <a:pt x="44" y="41"/>
                    <a:pt x="44" y="41"/>
                  </a:cubicBezTo>
                  <a:cubicBezTo>
                    <a:pt x="42" y="43"/>
                    <a:pt x="40" y="43"/>
                    <a:pt x="38" y="44"/>
                  </a:cubicBezTo>
                  <a:cubicBezTo>
                    <a:pt x="36" y="45"/>
                    <a:pt x="35" y="47"/>
                    <a:pt x="35" y="50"/>
                  </a:cubicBezTo>
                  <a:cubicBezTo>
                    <a:pt x="35" y="52"/>
                    <a:pt x="36" y="61"/>
                    <a:pt x="34" y="62"/>
                  </a:cubicBezTo>
                  <a:cubicBezTo>
                    <a:pt x="4" y="62"/>
                    <a:pt x="4" y="62"/>
                    <a:pt x="4" y="62"/>
                  </a:cubicBezTo>
                  <a:cubicBezTo>
                    <a:pt x="1" y="62"/>
                    <a:pt x="1" y="66"/>
                    <a:pt x="1" y="67"/>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1" name="Vietnam">
              <a:extLst>
                <a:ext uri="{FF2B5EF4-FFF2-40B4-BE49-F238E27FC236}">
                  <a16:creationId xmlns:a16="http://schemas.microsoft.com/office/drawing/2014/main" id="{59B6DC84-5F43-4885-81C2-3F0D3DCFAD6D}"/>
                </a:ext>
              </a:extLst>
            </p:cNvPr>
            <p:cNvSpPr>
              <a:spLocks noEditPoints="1"/>
            </p:cNvSpPr>
            <p:nvPr/>
          </p:nvSpPr>
          <p:spPr bwMode="auto">
            <a:xfrm>
              <a:off x="6897632" y="3084972"/>
              <a:ext cx="242147" cy="474921"/>
            </a:xfrm>
            <a:custGeom>
              <a:avLst/>
              <a:gdLst>
                <a:gd name="T0" fmla="*/ 53 w 73"/>
                <a:gd name="T1" fmla="*/ 122 h 143"/>
                <a:gd name="T2" fmla="*/ 73 w 73"/>
                <a:gd name="T3" fmla="*/ 100 h 143"/>
                <a:gd name="T4" fmla="*/ 71 w 73"/>
                <a:gd name="T5" fmla="*/ 94 h 143"/>
                <a:gd name="T6" fmla="*/ 70 w 73"/>
                <a:gd name="T7" fmla="*/ 89 h 143"/>
                <a:gd name="T8" fmla="*/ 66 w 73"/>
                <a:gd name="T9" fmla="*/ 78 h 143"/>
                <a:gd name="T10" fmla="*/ 59 w 73"/>
                <a:gd name="T11" fmla="*/ 71 h 143"/>
                <a:gd name="T12" fmla="*/ 53 w 73"/>
                <a:gd name="T13" fmla="*/ 65 h 143"/>
                <a:gd name="T14" fmla="*/ 41 w 73"/>
                <a:gd name="T15" fmla="*/ 54 h 143"/>
                <a:gd name="T16" fmla="*/ 39 w 73"/>
                <a:gd name="T17" fmla="*/ 49 h 143"/>
                <a:gd name="T18" fmla="*/ 34 w 73"/>
                <a:gd name="T19" fmla="*/ 41 h 143"/>
                <a:gd name="T20" fmla="*/ 40 w 73"/>
                <a:gd name="T21" fmla="*/ 30 h 143"/>
                <a:gd name="T22" fmla="*/ 41 w 73"/>
                <a:gd name="T23" fmla="*/ 26 h 143"/>
                <a:gd name="T24" fmla="*/ 42 w 73"/>
                <a:gd name="T25" fmla="*/ 24 h 143"/>
                <a:gd name="T26" fmla="*/ 46 w 73"/>
                <a:gd name="T27" fmla="*/ 20 h 143"/>
                <a:gd name="T28" fmla="*/ 48 w 73"/>
                <a:gd name="T29" fmla="*/ 17 h 143"/>
                <a:gd name="T30" fmla="*/ 42 w 73"/>
                <a:gd name="T31" fmla="*/ 15 h 143"/>
                <a:gd name="T32" fmla="*/ 37 w 73"/>
                <a:gd name="T33" fmla="*/ 5 h 143"/>
                <a:gd name="T34" fmla="*/ 25 w 73"/>
                <a:gd name="T35" fmla="*/ 0 h 143"/>
                <a:gd name="T36" fmla="*/ 17 w 73"/>
                <a:gd name="T37" fmla="*/ 5 h 143"/>
                <a:gd name="T38" fmla="*/ 11 w 73"/>
                <a:gd name="T39" fmla="*/ 8 h 143"/>
                <a:gd name="T40" fmla="*/ 3 w 73"/>
                <a:gd name="T41" fmla="*/ 6 h 143"/>
                <a:gd name="T42" fmla="*/ 6 w 73"/>
                <a:gd name="T43" fmla="*/ 17 h 143"/>
                <a:gd name="T44" fmla="*/ 9 w 73"/>
                <a:gd name="T45" fmla="*/ 22 h 143"/>
                <a:gd name="T46" fmla="*/ 18 w 73"/>
                <a:gd name="T47" fmla="*/ 24 h 143"/>
                <a:gd name="T48" fmla="*/ 22 w 73"/>
                <a:gd name="T49" fmla="*/ 28 h 143"/>
                <a:gd name="T50" fmla="*/ 27 w 73"/>
                <a:gd name="T51" fmla="*/ 32 h 143"/>
                <a:gd name="T52" fmla="*/ 20 w 73"/>
                <a:gd name="T53" fmla="*/ 36 h 143"/>
                <a:gd name="T54" fmla="*/ 28 w 73"/>
                <a:gd name="T55" fmla="*/ 44 h 143"/>
                <a:gd name="T56" fmla="*/ 33 w 73"/>
                <a:gd name="T57" fmla="*/ 50 h 143"/>
                <a:gd name="T58" fmla="*/ 40 w 73"/>
                <a:gd name="T59" fmla="*/ 58 h 143"/>
                <a:gd name="T60" fmla="*/ 46 w 73"/>
                <a:gd name="T61" fmla="*/ 67 h 143"/>
                <a:gd name="T62" fmla="*/ 53 w 73"/>
                <a:gd name="T63" fmla="*/ 71 h 143"/>
                <a:gd name="T64" fmla="*/ 56 w 73"/>
                <a:gd name="T65" fmla="*/ 79 h 143"/>
                <a:gd name="T66" fmla="*/ 54 w 73"/>
                <a:gd name="T67" fmla="*/ 88 h 143"/>
                <a:gd name="T68" fmla="*/ 57 w 73"/>
                <a:gd name="T69" fmla="*/ 94 h 143"/>
                <a:gd name="T70" fmla="*/ 55 w 73"/>
                <a:gd name="T71" fmla="*/ 107 h 143"/>
                <a:gd name="T72" fmla="*/ 49 w 73"/>
                <a:gd name="T73" fmla="*/ 110 h 143"/>
                <a:gd name="T74" fmla="*/ 44 w 73"/>
                <a:gd name="T75" fmla="*/ 114 h 143"/>
                <a:gd name="T76" fmla="*/ 47 w 73"/>
                <a:gd name="T77" fmla="*/ 121 h 143"/>
                <a:gd name="T78" fmla="*/ 38 w 73"/>
                <a:gd name="T79" fmla="*/ 119 h 143"/>
                <a:gd name="T80" fmla="*/ 34 w 73"/>
                <a:gd name="T81" fmla="*/ 125 h 143"/>
                <a:gd name="T82" fmla="*/ 37 w 73"/>
                <a:gd name="T83" fmla="*/ 134 h 143"/>
                <a:gd name="T84" fmla="*/ 39 w 73"/>
                <a:gd name="T85" fmla="*/ 141 h 143"/>
                <a:gd name="T86" fmla="*/ 44 w 73"/>
                <a:gd name="T87" fmla="*/ 136 h 143"/>
                <a:gd name="T88" fmla="*/ 51 w 73"/>
                <a:gd name="T89" fmla="*/ 133 h 143"/>
                <a:gd name="T90" fmla="*/ 49 w 73"/>
                <a:gd name="T91" fmla="*/ 126 h 143"/>
                <a:gd name="T92" fmla="*/ 50 w 73"/>
                <a:gd name="T93" fmla="*/ 126 h 143"/>
                <a:gd name="T94" fmla="*/ 52 w 73"/>
                <a:gd name="T95" fmla="*/ 122 h 143"/>
                <a:gd name="T96" fmla="*/ 54 w 73"/>
                <a:gd name="T97" fmla="*/ 124 h 143"/>
                <a:gd name="T98" fmla="*/ 60 w 73"/>
                <a:gd name="T99" fmla="*/ 123 h 143"/>
                <a:gd name="T100" fmla="*/ 66 w 73"/>
                <a:gd name="T101" fmla="*/ 119 h 143"/>
                <a:gd name="T102" fmla="*/ 71 w 73"/>
                <a:gd name="T103" fmla="*/ 114 h 143"/>
                <a:gd name="T104" fmla="*/ 72 w 73"/>
                <a:gd name="T105" fmla="*/ 109 h 143"/>
                <a:gd name="T106" fmla="*/ 73 w 73"/>
                <a:gd name="T107" fmla="*/ 106 h 143"/>
                <a:gd name="T108" fmla="*/ 41 w 73"/>
                <a:gd name="T109" fmla="*/ 24 h 143"/>
                <a:gd name="T110" fmla="*/ 44 w 73"/>
                <a:gd name="T111" fmla="*/ 26 h 143"/>
                <a:gd name="T112" fmla="*/ 46 w 73"/>
                <a:gd name="T113" fmla="*/ 22 h 143"/>
                <a:gd name="T114" fmla="*/ 46 w 73"/>
                <a:gd name="T115" fmla="*/ 24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3" h="143">
                  <a:moveTo>
                    <a:pt x="53" y="122"/>
                  </a:moveTo>
                  <a:cubicBezTo>
                    <a:pt x="53" y="123"/>
                    <a:pt x="53" y="124"/>
                    <a:pt x="53" y="125"/>
                  </a:cubicBezTo>
                  <a:cubicBezTo>
                    <a:pt x="52" y="124"/>
                    <a:pt x="53" y="123"/>
                    <a:pt x="53" y="122"/>
                  </a:cubicBezTo>
                  <a:close/>
                  <a:moveTo>
                    <a:pt x="72" y="102"/>
                  </a:moveTo>
                  <a:cubicBezTo>
                    <a:pt x="72" y="103"/>
                    <a:pt x="73" y="103"/>
                    <a:pt x="73" y="104"/>
                  </a:cubicBezTo>
                  <a:cubicBezTo>
                    <a:pt x="73" y="103"/>
                    <a:pt x="73" y="101"/>
                    <a:pt x="73" y="100"/>
                  </a:cubicBezTo>
                  <a:cubicBezTo>
                    <a:pt x="72" y="99"/>
                    <a:pt x="72" y="98"/>
                    <a:pt x="72" y="97"/>
                  </a:cubicBezTo>
                  <a:cubicBezTo>
                    <a:pt x="71" y="96"/>
                    <a:pt x="70" y="96"/>
                    <a:pt x="72" y="95"/>
                  </a:cubicBezTo>
                  <a:cubicBezTo>
                    <a:pt x="71" y="95"/>
                    <a:pt x="71" y="94"/>
                    <a:pt x="71" y="94"/>
                  </a:cubicBezTo>
                  <a:cubicBezTo>
                    <a:pt x="72" y="96"/>
                    <a:pt x="70" y="92"/>
                    <a:pt x="71" y="91"/>
                  </a:cubicBezTo>
                  <a:cubicBezTo>
                    <a:pt x="71" y="93"/>
                    <a:pt x="71" y="91"/>
                    <a:pt x="71" y="91"/>
                  </a:cubicBezTo>
                  <a:cubicBezTo>
                    <a:pt x="71" y="90"/>
                    <a:pt x="70" y="89"/>
                    <a:pt x="70" y="89"/>
                  </a:cubicBezTo>
                  <a:cubicBezTo>
                    <a:pt x="69" y="87"/>
                    <a:pt x="69" y="85"/>
                    <a:pt x="68" y="83"/>
                  </a:cubicBezTo>
                  <a:cubicBezTo>
                    <a:pt x="68" y="82"/>
                    <a:pt x="66" y="81"/>
                    <a:pt x="66" y="79"/>
                  </a:cubicBezTo>
                  <a:cubicBezTo>
                    <a:pt x="66" y="78"/>
                    <a:pt x="67" y="79"/>
                    <a:pt x="66" y="78"/>
                  </a:cubicBezTo>
                  <a:cubicBezTo>
                    <a:pt x="66" y="77"/>
                    <a:pt x="66" y="76"/>
                    <a:pt x="65" y="77"/>
                  </a:cubicBezTo>
                  <a:cubicBezTo>
                    <a:pt x="65" y="76"/>
                    <a:pt x="58" y="72"/>
                    <a:pt x="60" y="70"/>
                  </a:cubicBezTo>
                  <a:cubicBezTo>
                    <a:pt x="59" y="69"/>
                    <a:pt x="60" y="70"/>
                    <a:pt x="59" y="71"/>
                  </a:cubicBezTo>
                  <a:cubicBezTo>
                    <a:pt x="60" y="70"/>
                    <a:pt x="57" y="67"/>
                    <a:pt x="56" y="68"/>
                  </a:cubicBezTo>
                  <a:cubicBezTo>
                    <a:pt x="55" y="67"/>
                    <a:pt x="54" y="66"/>
                    <a:pt x="52" y="65"/>
                  </a:cubicBezTo>
                  <a:cubicBezTo>
                    <a:pt x="53" y="65"/>
                    <a:pt x="53" y="65"/>
                    <a:pt x="53" y="65"/>
                  </a:cubicBezTo>
                  <a:cubicBezTo>
                    <a:pt x="53" y="64"/>
                    <a:pt x="51" y="62"/>
                    <a:pt x="49" y="63"/>
                  </a:cubicBezTo>
                  <a:cubicBezTo>
                    <a:pt x="50" y="61"/>
                    <a:pt x="47" y="59"/>
                    <a:pt x="46" y="58"/>
                  </a:cubicBezTo>
                  <a:cubicBezTo>
                    <a:pt x="44" y="57"/>
                    <a:pt x="43" y="54"/>
                    <a:pt x="41" y="54"/>
                  </a:cubicBezTo>
                  <a:cubicBezTo>
                    <a:pt x="42" y="54"/>
                    <a:pt x="42" y="54"/>
                    <a:pt x="43" y="55"/>
                  </a:cubicBezTo>
                  <a:cubicBezTo>
                    <a:pt x="42" y="53"/>
                    <a:pt x="43" y="52"/>
                    <a:pt x="42" y="51"/>
                  </a:cubicBezTo>
                  <a:cubicBezTo>
                    <a:pt x="41" y="50"/>
                    <a:pt x="40" y="50"/>
                    <a:pt x="39" y="49"/>
                  </a:cubicBezTo>
                  <a:cubicBezTo>
                    <a:pt x="38" y="48"/>
                    <a:pt x="37" y="48"/>
                    <a:pt x="37" y="47"/>
                  </a:cubicBezTo>
                  <a:cubicBezTo>
                    <a:pt x="36" y="46"/>
                    <a:pt x="36" y="44"/>
                    <a:pt x="36" y="45"/>
                  </a:cubicBezTo>
                  <a:cubicBezTo>
                    <a:pt x="35" y="44"/>
                    <a:pt x="33" y="43"/>
                    <a:pt x="34" y="41"/>
                  </a:cubicBezTo>
                  <a:cubicBezTo>
                    <a:pt x="35" y="39"/>
                    <a:pt x="35" y="38"/>
                    <a:pt x="35" y="36"/>
                  </a:cubicBezTo>
                  <a:cubicBezTo>
                    <a:pt x="35" y="35"/>
                    <a:pt x="35" y="33"/>
                    <a:pt x="37" y="32"/>
                  </a:cubicBezTo>
                  <a:cubicBezTo>
                    <a:pt x="37" y="33"/>
                    <a:pt x="40" y="30"/>
                    <a:pt x="40" y="30"/>
                  </a:cubicBezTo>
                  <a:cubicBezTo>
                    <a:pt x="40" y="30"/>
                    <a:pt x="40" y="30"/>
                    <a:pt x="39" y="30"/>
                  </a:cubicBezTo>
                  <a:cubicBezTo>
                    <a:pt x="40" y="29"/>
                    <a:pt x="40" y="27"/>
                    <a:pt x="40" y="26"/>
                  </a:cubicBezTo>
                  <a:cubicBezTo>
                    <a:pt x="40" y="26"/>
                    <a:pt x="42" y="26"/>
                    <a:pt x="41" y="26"/>
                  </a:cubicBezTo>
                  <a:cubicBezTo>
                    <a:pt x="41" y="25"/>
                    <a:pt x="40" y="24"/>
                    <a:pt x="41" y="24"/>
                  </a:cubicBezTo>
                  <a:cubicBezTo>
                    <a:pt x="40" y="23"/>
                    <a:pt x="40" y="23"/>
                    <a:pt x="40" y="23"/>
                  </a:cubicBezTo>
                  <a:cubicBezTo>
                    <a:pt x="41" y="22"/>
                    <a:pt x="41" y="24"/>
                    <a:pt x="42" y="24"/>
                  </a:cubicBezTo>
                  <a:cubicBezTo>
                    <a:pt x="42" y="24"/>
                    <a:pt x="43" y="22"/>
                    <a:pt x="44" y="23"/>
                  </a:cubicBezTo>
                  <a:cubicBezTo>
                    <a:pt x="42" y="24"/>
                    <a:pt x="45" y="23"/>
                    <a:pt x="45" y="22"/>
                  </a:cubicBezTo>
                  <a:cubicBezTo>
                    <a:pt x="46" y="22"/>
                    <a:pt x="45" y="20"/>
                    <a:pt x="46" y="20"/>
                  </a:cubicBezTo>
                  <a:cubicBezTo>
                    <a:pt x="47" y="20"/>
                    <a:pt x="48" y="19"/>
                    <a:pt x="49" y="18"/>
                  </a:cubicBezTo>
                  <a:cubicBezTo>
                    <a:pt x="50" y="17"/>
                    <a:pt x="51" y="19"/>
                    <a:pt x="52" y="18"/>
                  </a:cubicBezTo>
                  <a:cubicBezTo>
                    <a:pt x="53" y="18"/>
                    <a:pt x="49" y="16"/>
                    <a:pt x="48" y="17"/>
                  </a:cubicBezTo>
                  <a:cubicBezTo>
                    <a:pt x="47" y="17"/>
                    <a:pt x="46" y="18"/>
                    <a:pt x="46" y="17"/>
                  </a:cubicBezTo>
                  <a:cubicBezTo>
                    <a:pt x="45" y="17"/>
                    <a:pt x="45" y="17"/>
                    <a:pt x="45" y="17"/>
                  </a:cubicBezTo>
                  <a:cubicBezTo>
                    <a:pt x="44" y="16"/>
                    <a:pt x="42" y="16"/>
                    <a:pt x="42" y="15"/>
                  </a:cubicBezTo>
                  <a:cubicBezTo>
                    <a:pt x="42" y="14"/>
                    <a:pt x="39" y="13"/>
                    <a:pt x="39" y="14"/>
                  </a:cubicBezTo>
                  <a:cubicBezTo>
                    <a:pt x="38" y="11"/>
                    <a:pt x="37" y="10"/>
                    <a:pt x="37" y="8"/>
                  </a:cubicBezTo>
                  <a:cubicBezTo>
                    <a:pt x="39" y="8"/>
                    <a:pt x="38" y="6"/>
                    <a:pt x="37" y="5"/>
                  </a:cubicBezTo>
                  <a:cubicBezTo>
                    <a:pt x="36" y="4"/>
                    <a:pt x="34" y="6"/>
                    <a:pt x="33" y="5"/>
                  </a:cubicBezTo>
                  <a:cubicBezTo>
                    <a:pt x="32" y="3"/>
                    <a:pt x="31" y="5"/>
                    <a:pt x="30" y="4"/>
                  </a:cubicBezTo>
                  <a:cubicBezTo>
                    <a:pt x="28" y="3"/>
                    <a:pt x="26" y="2"/>
                    <a:pt x="25" y="0"/>
                  </a:cubicBezTo>
                  <a:cubicBezTo>
                    <a:pt x="25" y="2"/>
                    <a:pt x="22" y="2"/>
                    <a:pt x="22" y="3"/>
                  </a:cubicBezTo>
                  <a:cubicBezTo>
                    <a:pt x="22" y="3"/>
                    <a:pt x="22" y="4"/>
                    <a:pt x="22" y="5"/>
                  </a:cubicBezTo>
                  <a:cubicBezTo>
                    <a:pt x="21" y="6"/>
                    <a:pt x="17" y="8"/>
                    <a:pt x="17" y="5"/>
                  </a:cubicBezTo>
                  <a:cubicBezTo>
                    <a:pt x="16" y="5"/>
                    <a:pt x="16" y="9"/>
                    <a:pt x="15" y="8"/>
                  </a:cubicBezTo>
                  <a:cubicBezTo>
                    <a:pt x="14" y="8"/>
                    <a:pt x="14" y="7"/>
                    <a:pt x="13" y="6"/>
                  </a:cubicBezTo>
                  <a:cubicBezTo>
                    <a:pt x="12" y="5"/>
                    <a:pt x="12" y="7"/>
                    <a:pt x="11" y="8"/>
                  </a:cubicBezTo>
                  <a:cubicBezTo>
                    <a:pt x="11" y="7"/>
                    <a:pt x="10" y="5"/>
                    <a:pt x="9" y="7"/>
                  </a:cubicBezTo>
                  <a:cubicBezTo>
                    <a:pt x="8" y="8"/>
                    <a:pt x="7" y="9"/>
                    <a:pt x="6" y="8"/>
                  </a:cubicBezTo>
                  <a:cubicBezTo>
                    <a:pt x="5" y="7"/>
                    <a:pt x="4" y="5"/>
                    <a:pt x="3" y="6"/>
                  </a:cubicBezTo>
                  <a:cubicBezTo>
                    <a:pt x="2" y="7"/>
                    <a:pt x="2" y="9"/>
                    <a:pt x="0" y="10"/>
                  </a:cubicBezTo>
                  <a:cubicBezTo>
                    <a:pt x="1" y="11"/>
                    <a:pt x="3" y="13"/>
                    <a:pt x="4" y="14"/>
                  </a:cubicBezTo>
                  <a:cubicBezTo>
                    <a:pt x="5" y="14"/>
                    <a:pt x="5" y="16"/>
                    <a:pt x="6" y="17"/>
                  </a:cubicBezTo>
                  <a:cubicBezTo>
                    <a:pt x="7" y="16"/>
                    <a:pt x="7" y="16"/>
                    <a:pt x="7" y="15"/>
                  </a:cubicBezTo>
                  <a:cubicBezTo>
                    <a:pt x="7" y="16"/>
                    <a:pt x="9" y="16"/>
                    <a:pt x="8" y="18"/>
                  </a:cubicBezTo>
                  <a:cubicBezTo>
                    <a:pt x="8" y="19"/>
                    <a:pt x="8" y="21"/>
                    <a:pt x="9" y="22"/>
                  </a:cubicBezTo>
                  <a:cubicBezTo>
                    <a:pt x="10" y="23"/>
                    <a:pt x="12" y="25"/>
                    <a:pt x="13" y="25"/>
                  </a:cubicBezTo>
                  <a:cubicBezTo>
                    <a:pt x="14" y="25"/>
                    <a:pt x="15" y="26"/>
                    <a:pt x="16" y="26"/>
                  </a:cubicBezTo>
                  <a:cubicBezTo>
                    <a:pt x="17" y="25"/>
                    <a:pt x="16" y="24"/>
                    <a:pt x="18" y="24"/>
                  </a:cubicBezTo>
                  <a:cubicBezTo>
                    <a:pt x="20" y="23"/>
                    <a:pt x="20" y="24"/>
                    <a:pt x="21" y="25"/>
                  </a:cubicBezTo>
                  <a:cubicBezTo>
                    <a:pt x="22" y="25"/>
                    <a:pt x="23" y="26"/>
                    <a:pt x="23" y="27"/>
                  </a:cubicBezTo>
                  <a:cubicBezTo>
                    <a:pt x="23" y="28"/>
                    <a:pt x="22" y="27"/>
                    <a:pt x="22" y="28"/>
                  </a:cubicBezTo>
                  <a:cubicBezTo>
                    <a:pt x="23" y="29"/>
                    <a:pt x="24" y="28"/>
                    <a:pt x="24" y="30"/>
                  </a:cubicBezTo>
                  <a:cubicBezTo>
                    <a:pt x="24" y="30"/>
                    <a:pt x="25" y="31"/>
                    <a:pt x="25" y="30"/>
                  </a:cubicBezTo>
                  <a:cubicBezTo>
                    <a:pt x="26" y="30"/>
                    <a:pt x="27" y="31"/>
                    <a:pt x="27" y="32"/>
                  </a:cubicBezTo>
                  <a:cubicBezTo>
                    <a:pt x="27" y="33"/>
                    <a:pt x="26" y="33"/>
                    <a:pt x="26" y="34"/>
                  </a:cubicBezTo>
                  <a:cubicBezTo>
                    <a:pt x="27" y="34"/>
                    <a:pt x="24" y="36"/>
                    <a:pt x="23" y="36"/>
                  </a:cubicBezTo>
                  <a:cubicBezTo>
                    <a:pt x="23" y="36"/>
                    <a:pt x="20" y="35"/>
                    <a:pt x="20" y="36"/>
                  </a:cubicBezTo>
                  <a:cubicBezTo>
                    <a:pt x="19" y="37"/>
                    <a:pt x="22" y="37"/>
                    <a:pt x="20" y="38"/>
                  </a:cubicBezTo>
                  <a:cubicBezTo>
                    <a:pt x="18" y="39"/>
                    <a:pt x="20" y="40"/>
                    <a:pt x="21" y="40"/>
                  </a:cubicBezTo>
                  <a:cubicBezTo>
                    <a:pt x="23" y="41"/>
                    <a:pt x="25" y="44"/>
                    <a:pt x="28" y="44"/>
                  </a:cubicBezTo>
                  <a:cubicBezTo>
                    <a:pt x="28" y="44"/>
                    <a:pt x="32" y="45"/>
                    <a:pt x="31" y="46"/>
                  </a:cubicBezTo>
                  <a:cubicBezTo>
                    <a:pt x="30" y="46"/>
                    <a:pt x="31" y="48"/>
                    <a:pt x="31" y="48"/>
                  </a:cubicBezTo>
                  <a:cubicBezTo>
                    <a:pt x="32" y="49"/>
                    <a:pt x="33" y="49"/>
                    <a:pt x="33" y="50"/>
                  </a:cubicBezTo>
                  <a:cubicBezTo>
                    <a:pt x="34" y="50"/>
                    <a:pt x="34" y="50"/>
                    <a:pt x="34" y="51"/>
                  </a:cubicBezTo>
                  <a:cubicBezTo>
                    <a:pt x="35" y="52"/>
                    <a:pt x="35" y="53"/>
                    <a:pt x="36" y="54"/>
                  </a:cubicBezTo>
                  <a:cubicBezTo>
                    <a:pt x="37" y="55"/>
                    <a:pt x="39" y="56"/>
                    <a:pt x="40" y="58"/>
                  </a:cubicBezTo>
                  <a:cubicBezTo>
                    <a:pt x="41" y="58"/>
                    <a:pt x="42" y="59"/>
                    <a:pt x="42" y="59"/>
                  </a:cubicBezTo>
                  <a:cubicBezTo>
                    <a:pt x="44" y="60"/>
                    <a:pt x="45" y="62"/>
                    <a:pt x="45" y="64"/>
                  </a:cubicBezTo>
                  <a:cubicBezTo>
                    <a:pt x="45" y="65"/>
                    <a:pt x="46" y="66"/>
                    <a:pt x="46" y="67"/>
                  </a:cubicBezTo>
                  <a:cubicBezTo>
                    <a:pt x="47" y="67"/>
                    <a:pt x="48" y="66"/>
                    <a:pt x="48" y="67"/>
                  </a:cubicBezTo>
                  <a:cubicBezTo>
                    <a:pt x="49" y="68"/>
                    <a:pt x="50" y="68"/>
                    <a:pt x="50" y="68"/>
                  </a:cubicBezTo>
                  <a:cubicBezTo>
                    <a:pt x="51" y="69"/>
                    <a:pt x="52" y="70"/>
                    <a:pt x="53" y="71"/>
                  </a:cubicBezTo>
                  <a:cubicBezTo>
                    <a:pt x="53" y="72"/>
                    <a:pt x="51" y="72"/>
                    <a:pt x="51" y="73"/>
                  </a:cubicBezTo>
                  <a:cubicBezTo>
                    <a:pt x="51" y="74"/>
                    <a:pt x="53" y="75"/>
                    <a:pt x="53" y="75"/>
                  </a:cubicBezTo>
                  <a:cubicBezTo>
                    <a:pt x="54" y="76"/>
                    <a:pt x="57" y="78"/>
                    <a:pt x="56" y="79"/>
                  </a:cubicBezTo>
                  <a:cubicBezTo>
                    <a:pt x="55" y="81"/>
                    <a:pt x="54" y="81"/>
                    <a:pt x="55" y="82"/>
                  </a:cubicBezTo>
                  <a:cubicBezTo>
                    <a:pt x="55" y="82"/>
                    <a:pt x="56" y="84"/>
                    <a:pt x="55" y="84"/>
                  </a:cubicBezTo>
                  <a:cubicBezTo>
                    <a:pt x="55" y="86"/>
                    <a:pt x="54" y="87"/>
                    <a:pt x="54" y="88"/>
                  </a:cubicBezTo>
                  <a:cubicBezTo>
                    <a:pt x="55" y="90"/>
                    <a:pt x="55" y="90"/>
                    <a:pt x="56" y="91"/>
                  </a:cubicBezTo>
                  <a:cubicBezTo>
                    <a:pt x="56" y="92"/>
                    <a:pt x="56" y="92"/>
                    <a:pt x="56" y="93"/>
                  </a:cubicBezTo>
                  <a:cubicBezTo>
                    <a:pt x="56" y="93"/>
                    <a:pt x="57" y="94"/>
                    <a:pt x="57" y="94"/>
                  </a:cubicBezTo>
                  <a:cubicBezTo>
                    <a:pt x="58" y="96"/>
                    <a:pt x="57" y="97"/>
                    <a:pt x="57" y="99"/>
                  </a:cubicBezTo>
                  <a:cubicBezTo>
                    <a:pt x="57" y="100"/>
                    <a:pt x="59" y="104"/>
                    <a:pt x="57" y="106"/>
                  </a:cubicBezTo>
                  <a:cubicBezTo>
                    <a:pt x="57" y="106"/>
                    <a:pt x="56" y="106"/>
                    <a:pt x="55" y="107"/>
                  </a:cubicBezTo>
                  <a:cubicBezTo>
                    <a:pt x="54" y="107"/>
                    <a:pt x="54" y="107"/>
                    <a:pt x="53" y="108"/>
                  </a:cubicBezTo>
                  <a:cubicBezTo>
                    <a:pt x="53" y="108"/>
                    <a:pt x="52" y="109"/>
                    <a:pt x="51" y="110"/>
                  </a:cubicBezTo>
                  <a:cubicBezTo>
                    <a:pt x="50" y="110"/>
                    <a:pt x="49" y="110"/>
                    <a:pt x="49" y="110"/>
                  </a:cubicBezTo>
                  <a:cubicBezTo>
                    <a:pt x="49" y="111"/>
                    <a:pt x="49" y="112"/>
                    <a:pt x="49" y="113"/>
                  </a:cubicBezTo>
                  <a:cubicBezTo>
                    <a:pt x="48" y="112"/>
                    <a:pt x="46" y="111"/>
                    <a:pt x="45" y="112"/>
                  </a:cubicBezTo>
                  <a:cubicBezTo>
                    <a:pt x="45" y="113"/>
                    <a:pt x="44" y="113"/>
                    <a:pt x="44" y="114"/>
                  </a:cubicBezTo>
                  <a:cubicBezTo>
                    <a:pt x="44" y="115"/>
                    <a:pt x="44" y="116"/>
                    <a:pt x="45" y="117"/>
                  </a:cubicBezTo>
                  <a:cubicBezTo>
                    <a:pt x="46" y="118"/>
                    <a:pt x="47" y="118"/>
                    <a:pt x="48" y="119"/>
                  </a:cubicBezTo>
                  <a:cubicBezTo>
                    <a:pt x="47" y="119"/>
                    <a:pt x="47" y="120"/>
                    <a:pt x="47" y="121"/>
                  </a:cubicBezTo>
                  <a:cubicBezTo>
                    <a:pt x="46" y="121"/>
                    <a:pt x="45" y="121"/>
                    <a:pt x="45" y="120"/>
                  </a:cubicBezTo>
                  <a:cubicBezTo>
                    <a:pt x="44" y="119"/>
                    <a:pt x="44" y="119"/>
                    <a:pt x="43" y="119"/>
                  </a:cubicBezTo>
                  <a:cubicBezTo>
                    <a:pt x="42" y="119"/>
                    <a:pt x="40" y="121"/>
                    <a:pt x="38" y="119"/>
                  </a:cubicBezTo>
                  <a:cubicBezTo>
                    <a:pt x="37" y="121"/>
                    <a:pt x="39" y="123"/>
                    <a:pt x="35" y="123"/>
                  </a:cubicBezTo>
                  <a:cubicBezTo>
                    <a:pt x="34" y="123"/>
                    <a:pt x="33" y="124"/>
                    <a:pt x="33" y="124"/>
                  </a:cubicBezTo>
                  <a:cubicBezTo>
                    <a:pt x="33" y="125"/>
                    <a:pt x="34" y="125"/>
                    <a:pt x="34" y="125"/>
                  </a:cubicBezTo>
                  <a:cubicBezTo>
                    <a:pt x="33" y="127"/>
                    <a:pt x="39" y="127"/>
                    <a:pt x="39" y="130"/>
                  </a:cubicBezTo>
                  <a:cubicBezTo>
                    <a:pt x="39" y="128"/>
                    <a:pt x="37" y="131"/>
                    <a:pt x="37" y="131"/>
                  </a:cubicBezTo>
                  <a:cubicBezTo>
                    <a:pt x="37" y="132"/>
                    <a:pt x="37" y="133"/>
                    <a:pt x="37" y="134"/>
                  </a:cubicBezTo>
                  <a:cubicBezTo>
                    <a:pt x="37" y="136"/>
                    <a:pt x="37" y="138"/>
                    <a:pt x="37" y="140"/>
                  </a:cubicBezTo>
                  <a:cubicBezTo>
                    <a:pt x="38" y="140"/>
                    <a:pt x="38" y="140"/>
                    <a:pt x="38" y="140"/>
                  </a:cubicBezTo>
                  <a:cubicBezTo>
                    <a:pt x="38" y="140"/>
                    <a:pt x="38" y="141"/>
                    <a:pt x="39" y="141"/>
                  </a:cubicBezTo>
                  <a:cubicBezTo>
                    <a:pt x="38" y="141"/>
                    <a:pt x="37" y="141"/>
                    <a:pt x="37" y="142"/>
                  </a:cubicBezTo>
                  <a:cubicBezTo>
                    <a:pt x="38" y="143"/>
                    <a:pt x="40" y="141"/>
                    <a:pt x="41" y="140"/>
                  </a:cubicBezTo>
                  <a:cubicBezTo>
                    <a:pt x="42" y="139"/>
                    <a:pt x="43" y="137"/>
                    <a:pt x="44" y="136"/>
                  </a:cubicBezTo>
                  <a:cubicBezTo>
                    <a:pt x="46" y="136"/>
                    <a:pt x="48" y="135"/>
                    <a:pt x="48" y="134"/>
                  </a:cubicBezTo>
                  <a:cubicBezTo>
                    <a:pt x="49" y="132"/>
                    <a:pt x="46" y="130"/>
                    <a:pt x="45" y="128"/>
                  </a:cubicBezTo>
                  <a:cubicBezTo>
                    <a:pt x="46" y="129"/>
                    <a:pt x="49" y="134"/>
                    <a:pt x="51" y="133"/>
                  </a:cubicBezTo>
                  <a:cubicBezTo>
                    <a:pt x="54" y="131"/>
                    <a:pt x="48" y="128"/>
                    <a:pt x="47" y="126"/>
                  </a:cubicBezTo>
                  <a:cubicBezTo>
                    <a:pt x="49" y="127"/>
                    <a:pt x="50" y="129"/>
                    <a:pt x="52" y="130"/>
                  </a:cubicBezTo>
                  <a:cubicBezTo>
                    <a:pt x="52" y="129"/>
                    <a:pt x="49" y="127"/>
                    <a:pt x="49" y="126"/>
                  </a:cubicBezTo>
                  <a:cubicBezTo>
                    <a:pt x="50" y="126"/>
                    <a:pt x="50" y="128"/>
                    <a:pt x="51" y="128"/>
                  </a:cubicBezTo>
                  <a:cubicBezTo>
                    <a:pt x="52" y="129"/>
                    <a:pt x="52" y="128"/>
                    <a:pt x="53" y="127"/>
                  </a:cubicBezTo>
                  <a:cubicBezTo>
                    <a:pt x="52" y="126"/>
                    <a:pt x="51" y="126"/>
                    <a:pt x="50" y="126"/>
                  </a:cubicBezTo>
                  <a:cubicBezTo>
                    <a:pt x="50" y="126"/>
                    <a:pt x="53" y="126"/>
                    <a:pt x="53" y="125"/>
                  </a:cubicBezTo>
                  <a:cubicBezTo>
                    <a:pt x="53" y="123"/>
                    <a:pt x="51" y="125"/>
                    <a:pt x="51" y="124"/>
                  </a:cubicBezTo>
                  <a:cubicBezTo>
                    <a:pt x="52" y="124"/>
                    <a:pt x="53" y="123"/>
                    <a:pt x="52" y="122"/>
                  </a:cubicBezTo>
                  <a:cubicBezTo>
                    <a:pt x="52" y="122"/>
                    <a:pt x="54" y="123"/>
                    <a:pt x="53" y="123"/>
                  </a:cubicBezTo>
                  <a:cubicBezTo>
                    <a:pt x="54" y="124"/>
                    <a:pt x="54" y="124"/>
                    <a:pt x="54" y="123"/>
                  </a:cubicBezTo>
                  <a:cubicBezTo>
                    <a:pt x="54" y="123"/>
                    <a:pt x="54" y="124"/>
                    <a:pt x="54" y="124"/>
                  </a:cubicBezTo>
                  <a:cubicBezTo>
                    <a:pt x="54" y="123"/>
                    <a:pt x="54" y="123"/>
                    <a:pt x="55" y="122"/>
                  </a:cubicBezTo>
                  <a:cubicBezTo>
                    <a:pt x="55" y="124"/>
                    <a:pt x="56" y="124"/>
                    <a:pt x="57" y="125"/>
                  </a:cubicBezTo>
                  <a:cubicBezTo>
                    <a:pt x="57" y="124"/>
                    <a:pt x="59" y="123"/>
                    <a:pt x="60" y="123"/>
                  </a:cubicBezTo>
                  <a:cubicBezTo>
                    <a:pt x="60" y="122"/>
                    <a:pt x="62" y="121"/>
                    <a:pt x="63" y="122"/>
                  </a:cubicBezTo>
                  <a:cubicBezTo>
                    <a:pt x="63" y="122"/>
                    <a:pt x="63" y="120"/>
                    <a:pt x="64" y="120"/>
                  </a:cubicBezTo>
                  <a:cubicBezTo>
                    <a:pt x="65" y="119"/>
                    <a:pt x="65" y="119"/>
                    <a:pt x="66" y="119"/>
                  </a:cubicBezTo>
                  <a:cubicBezTo>
                    <a:pt x="67" y="118"/>
                    <a:pt x="67" y="117"/>
                    <a:pt x="68" y="117"/>
                  </a:cubicBezTo>
                  <a:cubicBezTo>
                    <a:pt x="68" y="117"/>
                    <a:pt x="69" y="116"/>
                    <a:pt x="69" y="116"/>
                  </a:cubicBezTo>
                  <a:cubicBezTo>
                    <a:pt x="71" y="115"/>
                    <a:pt x="70" y="115"/>
                    <a:pt x="71" y="114"/>
                  </a:cubicBezTo>
                  <a:cubicBezTo>
                    <a:pt x="71" y="113"/>
                    <a:pt x="72" y="113"/>
                    <a:pt x="72" y="112"/>
                  </a:cubicBezTo>
                  <a:cubicBezTo>
                    <a:pt x="72" y="112"/>
                    <a:pt x="72" y="111"/>
                    <a:pt x="71" y="111"/>
                  </a:cubicBezTo>
                  <a:cubicBezTo>
                    <a:pt x="72" y="110"/>
                    <a:pt x="72" y="109"/>
                    <a:pt x="72" y="109"/>
                  </a:cubicBezTo>
                  <a:cubicBezTo>
                    <a:pt x="72" y="109"/>
                    <a:pt x="72" y="110"/>
                    <a:pt x="72" y="110"/>
                  </a:cubicBezTo>
                  <a:cubicBezTo>
                    <a:pt x="72" y="109"/>
                    <a:pt x="72" y="106"/>
                    <a:pt x="71" y="105"/>
                  </a:cubicBezTo>
                  <a:cubicBezTo>
                    <a:pt x="72" y="105"/>
                    <a:pt x="72" y="105"/>
                    <a:pt x="73" y="106"/>
                  </a:cubicBezTo>
                  <a:cubicBezTo>
                    <a:pt x="72" y="105"/>
                    <a:pt x="71" y="103"/>
                    <a:pt x="72" y="102"/>
                  </a:cubicBezTo>
                  <a:close/>
                  <a:moveTo>
                    <a:pt x="41" y="24"/>
                  </a:moveTo>
                  <a:cubicBezTo>
                    <a:pt x="42" y="24"/>
                    <a:pt x="41" y="24"/>
                    <a:pt x="41" y="24"/>
                  </a:cubicBezTo>
                  <a:cubicBezTo>
                    <a:pt x="41" y="24"/>
                    <a:pt x="41" y="24"/>
                    <a:pt x="41" y="24"/>
                  </a:cubicBezTo>
                  <a:close/>
                  <a:moveTo>
                    <a:pt x="42" y="25"/>
                  </a:moveTo>
                  <a:cubicBezTo>
                    <a:pt x="43" y="25"/>
                    <a:pt x="43" y="25"/>
                    <a:pt x="44" y="26"/>
                  </a:cubicBezTo>
                  <a:cubicBezTo>
                    <a:pt x="44" y="25"/>
                    <a:pt x="43" y="24"/>
                    <a:pt x="42" y="25"/>
                  </a:cubicBezTo>
                  <a:close/>
                  <a:moveTo>
                    <a:pt x="46" y="20"/>
                  </a:moveTo>
                  <a:cubicBezTo>
                    <a:pt x="46" y="21"/>
                    <a:pt x="46" y="22"/>
                    <a:pt x="46" y="22"/>
                  </a:cubicBezTo>
                  <a:cubicBezTo>
                    <a:pt x="47" y="22"/>
                    <a:pt x="48" y="21"/>
                    <a:pt x="46" y="20"/>
                  </a:cubicBezTo>
                  <a:close/>
                  <a:moveTo>
                    <a:pt x="47" y="23"/>
                  </a:moveTo>
                  <a:cubicBezTo>
                    <a:pt x="47" y="23"/>
                    <a:pt x="47" y="23"/>
                    <a:pt x="46" y="24"/>
                  </a:cubicBezTo>
                  <a:cubicBezTo>
                    <a:pt x="47" y="24"/>
                    <a:pt x="47" y="23"/>
                    <a:pt x="47" y="23"/>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2" name="Venezuela">
              <a:extLst>
                <a:ext uri="{FF2B5EF4-FFF2-40B4-BE49-F238E27FC236}">
                  <a16:creationId xmlns:a16="http://schemas.microsoft.com/office/drawing/2014/main" id="{2D044F02-3664-46BA-B28C-9C3444CB5120}"/>
                </a:ext>
              </a:extLst>
            </p:cNvPr>
            <p:cNvSpPr>
              <a:spLocks noEditPoints="1"/>
            </p:cNvSpPr>
            <p:nvPr/>
          </p:nvSpPr>
          <p:spPr bwMode="auto">
            <a:xfrm>
              <a:off x="2032821" y="3436475"/>
              <a:ext cx="381186" cy="371813"/>
            </a:xfrm>
            <a:custGeom>
              <a:avLst/>
              <a:gdLst>
                <a:gd name="T0" fmla="*/ 103 w 115"/>
                <a:gd name="T1" fmla="*/ 35 h 112"/>
                <a:gd name="T2" fmla="*/ 103 w 115"/>
                <a:gd name="T3" fmla="*/ 36 h 112"/>
                <a:gd name="T4" fmla="*/ 104 w 115"/>
                <a:gd name="T5" fmla="*/ 36 h 112"/>
                <a:gd name="T6" fmla="*/ 105 w 115"/>
                <a:gd name="T7" fmla="*/ 36 h 112"/>
                <a:gd name="T8" fmla="*/ 106 w 115"/>
                <a:gd name="T9" fmla="*/ 32 h 112"/>
                <a:gd name="T10" fmla="*/ 106 w 115"/>
                <a:gd name="T11" fmla="*/ 32 h 112"/>
                <a:gd name="T12" fmla="*/ 106 w 115"/>
                <a:gd name="T13" fmla="*/ 31 h 112"/>
                <a:gd name="T14" fmla="*/ 106 w 115"/>
                <a:gd name="T15" fmla="*/ 31 h 112"/>
                <a:gd name="T16" fmla="*/ 79 w 115"/>
                <a:gd name="T17" fmla="*/ 13 h 112"/>
                <a:gd name="T18" fmla="*/ 109 w 115"/>
                <a:gd name="T19" fmla="*/ 36 h 112"/>
                <a:gd name="T20" fmla="*/ 102 w 115"/>
                <a:gd name="T21" fmla="*/ 38 h 112"/>
                <a:gd name="T22" fmla="*/ 100 w 115"/>
                <a:gd name="T23" fmla="*/ 37 h 112"/>
                <a:gd name="T24" fmla="*/ 103 w 115"/>
                <a:gd name="T25" fmla="*/ 35 h 112"/>
                <a:gd name="T26" fmla="*/ 104 w 115"/>
                <a:gd name="T27" fmla="*/ 32 h 112"/>
                <a:gd name="T28" fmla="*/ 105 w 115"/>
                <a:gd name="T29" fmla="*/ 27 h 112"/>
                <a:gd name="T30" fmla="*/ 98 w 115"/>
                <a:gd name="T31" fmla="*/ 25 h 112"/>
                <a:gd name="T32" fmla="*/ 96 w 115"/>
                <a:gd name="T33" fmla="*/ 24 h 112"/>
                <a:gd name="T34" fmla="*/ 94 w 115"/>
                <a:gd name="T35" fmla="*/ 23 h 112"/>
                <a:gd name="T36" fmla="*/ 91 w 115"/>
                <a:gd name="T37" fmla="*/ 20 h 112"/>
                <a:gd name="T38" fmla="*/ 88 w 115"/>
                <a:gd name="T39" fmla="*/ 19 h 112"/>
                <a:gd name="T40" fmla="*/ 94 w 115"/>
                <a:gd name="T41" fmla="*/ 17 h 112"/>
                <a:gd name="T42" fmla="*/ 83 w 115"/>
                <a:gd name="T43" fmla="*/ 16 h 112"/>
                <a:gd name="T44" fmla="*/ 77 w 115"/>
                <a:gd name="T45" fmla="*/ 16 h 112"/>
                <a:gd name="T46" fmla="*/ 75 w 115"/>
                <a:gd name="T47" fmla="*/ 20 h 112"/>
                <a:gd name="T48" fmla="*/ 65 w 115"/>
                <a:gd name="T49" fmla="*/ 20 h 112"/>
                <a:gd name="T50" fmla="*/ 45 w 115"/>
                <a:gd name="T51" fmla="*/ 18 h 112"/>
                <a:gd name="T52" fmla="*/ 32 w 115"/>
                <a:gd name="T53" fmla="*/ 7 h 112"/>
                <a:gd name="T54" fmla="*/ 31 w 115"/>
                <a:gd name="T55" fmla="*/ 7 h 112"/>
                <a:gd name="T56" fmla="*/ 29 w 115"/>
                <a:gd name="T57" fmla="*/ 9 h 112"/>
                <a:gd name="T58" fmla="*/ 19 w 115"/>
                <a:gd name="T59" fmla="*/ 13 h 112"/>
                <a:gd name="T60" fmla="*/ 18 w 115"/>
                <a:gd name="T61" fmla="*/ 20 h 112"/>
                <a:gd name="T62" fmla="*/ 14 w 115"/>
                <a:gd name="T63" fmla="*/ 30 h 112"/>
                <a:gd name="T64" fmla="*/ 13 w 115"/>
                <a:gd name="T65" fmla="*/ 21 h 112"/>
                <a:gd name="T66" fmla="*/ 14 w 115"/>
                <a:gd name="T67" fmla="*/ 7 h 112"/>
                <a:gd name="T68" fmla="*/ 7 w 115"/>
                <a:gd name="T69" fmla="*/ 14 h 112"/>
                <a:gd name="T70" fmla="*/ 3 w 115"/>
                <a:gd name="T71" fmla="*/ 29 h 112"/>
                <a:gd name="T72" fmla="*/ 8 w 115"/>
                <a:gd name="T73" fmla="*/ 41 h 112"/>
                <a:gd name="T74" fmla="*/ 10 w 115"/>
                <a:gd name="T75" fmla="*/ 50 h 112"/>
                <a:gd name="T76" fmla="*/ 19 w 115"/>
                <a:gd name="T77" fmla="*/ 51 h 112"/>
                <a:gd name="T78" fmla="*/ 28 w 115"/>
                <a:gd name="T79" fmla="*/ 53 h 112"/>
                <a:gd name="T80" fmla="*/ 34 w 115"/>
                <a:gd name="T81" fmla="*/ 60 h 112"/>
                <a:gd name="T82" fmla="*/ 46 w 115"/>
                <a:gd name="T83" fmla="*/ 58 h 112"/>
                <a:gd name="T84" fmla="*/ 46 w 115"/>
                <a:gd name="T85" fmla="*/ 66 h 112"/>
                <a:gd name="T86" fmla="*/ 48 w 115"/>
                <a:gd name="T87" fmla="*/ 88 h 112"/>
                <a:gd name="T88" fmla="*/ 51 w 115"/>
                <a:gd name="T89" fmla="*/ 103 h 112"/>
                <a:gd name="T90" fmla="*/ 64 w 115"/>
                <a:gd name="T91" fmla="*/ 110 h 112"/>
                <a:gd name="T92" fmla="*/ 70 w 115"/>
                <a:gd name="T93" fmla="*/ 107 h 112"/>
                <a:gd name="T94" fmla="*/ 77 w 115"/>
                <a:gd name="T95" fmla="*/ 101 h 112"/>
                <a:gd name="T96" fmla="*/ 79 w 115"/>
                <a:gd name="T97" fmla="*/ 95 h 112"/>
                <a:gd name="T98" fmla="*/ 75 w 115"/>
                <a:gd name="T99" fmla="*/ 86 h 112"/>
                <a:gd name="T100" fmla="*/ 74 w 115"/>
                <a:gd name="T101" fmla="*/ 79 h 112"/>
                <a:gd name="T102" fmla="*/ 81 w 115"/>
                <a:gd name="T103" fmla="*/ 81 h 112"/>
                <a:gd name="T104" fmla="*/ 88 w 115"/>
                <a:gd name="T105" fmla="*/ 82 h 112"/>
                <a:gd name="T106" fmla="*/ 96 w 115"/>
                <a:gd name="T107" fmla="*/ 78 h 112"/>
                <a:gd name="T108" fmla="*/ 103 w 115"/>
                <a:gd name="T109" fmla="*/ 75 h 112"/>
                <a:gd name="T110" fmla="*/ 100 w 115"/>
                <a:gd name="T111" fmla="*/ 62 h 112"/>
                <a:gd name="T112" fmla="*/ 105 w 115"/>
                <a:gd name="T113" fmla="*/ 53 h 112"/>
                <a:gd name="T114" fmla="*/ 108 w 115"/>
                <a:gd name="T115" fmla="*/ 50 h 112"/>
                <a:gd name="T116" fmla="*/ 108 w 115"/>
                <a:gd name="T117" fmla="*/ 44 h 112"/>
                <a:gd name="T118" fmla="*/ 109 w 115"/>
                <a:gd name="T119" fmla="*/ 36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15" h="112">
                  <a:moveTo>
                    <a:pt x="103" y="35"/>
                  </a:moveTo>
                  <a:cubicBezTo>
                    <a:pt x="103" y="34"/>
                    <a:pt x="104" y="33"/>
                    <a:pt x="105" y="34"/>
                  </a:cubicBezTo>
                  <a:cubicBezTo>
                    <a:pt x="105" y="35"/>
                    <a:pt x="104" y="35"/>
                    <a:pt x="103" y="35"/>
                  </a:cubicBezTo>
                  <a:close/>
                  <a:moveTo>
                    <a:pt x="103" y="37"/>
                  </a:moveTo>
                  <a:cubicBezTo>
                    <a:pt x="104" y="37"/>
                    <a:pt x="104" y="37"/>
                    <a:pt x="104" y="36"/>
                  </a:cubicBezTo>
                  <a:cubicBezTo>
                    <a:pt x="104" y="36"/>
                    <a:pt x="103" y="36"/>
                    <a:pt x="103" y="36"/>
                  </a:cubicBezTo>
                  <a:cubicBezTo>
                    <a:pt x="103" y="36"/>
                    <a:pt x="103" y="37"/>
                    <a:pt x="103" y="37"/>
                  </a:cubicBezTo>
                  <a:close/>
                  <a:moveTo>
                    <a:pt x="103" y="35"/>
                  </a:moveTo>
                  <a:cubicBezTo>
                    <a:pt x="104" y="36"/>
                    <a:pt x="104" y="36"/>
                    <a:pt x="104" y="36"/>
                  </a:cubicBezTo>
                  <a:cubicBezTo>
                    <a:pt x="104" y="35"/>
                    <a:pt x="104" y="35"/>
                    <a:pt x="105" y="35"/>
                  </a:cubicBezTo>
                  <a:cubicBezTo>
                    <a:pt x="104" y="35"/>
                    <a:pt x="104" y="35"/>
                    <a:pt x="103" y="35"/>
                  </a:cubicBezTo>
                  <a:close/>
                  <a:moveTo>
                    <a:pt x="105" y="36"/>
                  </a:moveTo>
                  <a:cubicBezTo>
                    <a:pt x="105" y="36"/>
                    <a:pt x="105" y="36"/>
                    <a:pt x="106" y="35"/>
                  </a:cubicBezTo>
                  <a:cubicBezTo>
                    <a:pt x="105" y="35"/>
                    <a:pt x="105" y="35"/>
                    <a:pt x="105" y="36"/>
                  </a:cubicBezTo>
                  <a:close/>
                  <a:moveTo>
                    <a:pt x="106" y="32"/>
                  </a:moveTo>
                  <a:cubicBezTo>
                    <a:pt x="105" y="32"/>
                    <a:pt x="105" y="33"/>
                    <a:pt x="104" y="33"/>
                  </a:cubicBezTo>
                  <a:cubicBezTo>
                    <a:pt x="105" y="33"/>
                    <a:pt x="105" y="33"/>
                    <a:pt x="105" y="33"/>
                  </a:cubicBezTo>
                  <a:cubicBezTo>
                    <a:pt x="105" y="33"/>
                    <a:pt x="106" y="33"/>
                    <a:pt x="106" y="32"/>
                  </a:cubicBezTo>
                  <a:close/>
                  <a:moveTo>
                    <a:pt x="106" y="31"/>
                  </a:moveTo>
                  <a:cubicBezTo>
                    <a:pt x="106" y="31"/>
                    <a:pt x="106" y="31"/>
                    <a:pt x="106" y="30"/>
                  </a:cubicBezTo>
                  <a:cubicBezTo>
                    <a:pt x="105" y="31"/>
                    <a:pt x="105" y="31"/>
                    <a:pt x="106" y="31"/>
                  </a:cubicBezTo>
                  <a:close/>
                  <a:moveTo>
                    <a:pt x="106" y="31"/>
                  </a:moveTo>
                  <a:cubicBezTo>
                    <a:pt x="106" y="31"/>
                    <a:pt x="106" y="31"/>
                    <a:pt x="107" y="30"/>
                  </a:cubicBezTo>
                  <a:cubicBezTo>
                    <a:pt x="106" y="30"/>
                    <a:pt x="106" y="31"/>
                    <a:pt x="106" y="31"/>
                  </a:cubicBezTo>
                  <a:close/>
                  <a:moveTo>
                    <a:pt x="80" y="14"/>
                  </a:moveTo>
                  <a:cubicBezTo>
                    <a:pt x="82" y="13"/>
                    <a:pt x="82" y="13"/>
                    <a:pt x="81" y="11"/>
                  </a:cubicBezTo>
                  <a:cubicBezTo>
                    <a:pt x="80" y="12"/>
                    <a:pt x="80" y="13"/>
                    <a:pt x="79" y="13"/>
                  </a:cubicBezTo>
                  <a:cubicBezTo>
                    <a:pt x="79" y="13"/>
                    <a:pt x="79" y="12"/>
                    <a:pt x="78" y="12"/>
                  </a:cubicBezTo>
                  <a:cubicBezTo>
                    <a:pt x="76" y="13"/>
                    <a:pt x="79" y="14"/>
                    <a:pt x="80" y="14"/>
                  </a:cubicBezTo>
                  <a:close/>
                  <a:moveTo>
                    <a:pt x="109" y="36"/>
                  </a:moveTo>
                  <a:cubicBezTo>
                    <a:pt x="108" y="37"/>
                    <a:pt x="108" y="36"/>
                    <a:pt x="106" y="36"/>
                  </a:cubicBezTo>
                  <a:cubicBezTo>
                    <a:pt x="105" y="36"/>
                    <a:pt x="104" y="37"/>
                    <a:pt x="103" y="38"/>
                  </a:cubicBezTo>
                  <a:cubicBezTo>
                    <a:pt x="103" y="36"/>
                    <a:pt x="102" y="37"/>
                    <a:pt x="102" y="38"/>
                  </a:cubicBezTo>
                  <a:cubicBezTo>
                    <a:pt x="102" y="37"/>
                    <a:pt x="101" y="37"/>
                    <a:pt x="100" y="37"/>
                  </a:cubicBezTo>
                  <a:cubicBezTo>
                    <a:pt x="101" y="37"/>
                    <a:pt x="102" y="37"/>
                    <a:pt x="102" y="37"/>
                  </a:cubicBezTo>
                  <a:cubicBezTo>
                    <a:pt x="102" y="36"/>
                    <a:pt x="100" y="36"/>
                    <a:pt x="100" y="37"/>
                  </a:cubicBezTo>
                  <a:cubicBezTo>
                    <a:pt x="99" y="36"/>
                    <a:pt x="99" y="36"/>
                    <a:pt x="99" y="36"/>
                  </a:cubicBezTo>
                  <a:cubicBezTo>
                    <a:pt x="99" y="35"/>
                    <a:pt x="101" y="36"/>
                    <a:pt x="102" y="36"/>
                  </a:cubicBezTo>
                  <a:cubicBezTo>
                    <a:pt x="103" y="36"/>
                    <a:pt x="103" y="36"/>
                    <a:pt x="103" y="35"/>
                  </a:cubicBezTo>
                  <a:cubicBezTo>
                    <a:pt x="103" y="34"/>
                    <a:pt x="104" y="34"/>
                    <a:pt x="104" y="33"/>
                  </a:cubicBezTo>
                  <a:cubicBezTo>
                    <a:pt x="105" y="32"/>
                    <a:pt x="105" y="32"/>
                    <a:pt x="106" y="32"/>
                  </a:cubicBezTo>
                  <a:cubicBezTo>
                    <a:pt x="105" y="32"/>
                    <a:pt x="105" y="32"/>
                    <a:pt x="104" y="32"/>
                  </a:cubicBezTo>
                  <a:cubicBezTo>
                    <a:pt x="104" y="32"/>
                    <a:pt x="104" y="31"/>
                    <a:pt x="104" y="31"/>
                  </a:cubicBezTo>
                  <a:cubicBezTo>
                    <a:pt x="104" y="31"/>
                    <a:pt x="104" y="31"/>
                    <a:pt x="104" y="32"/>
                  </a:cubicBezTo>
                  <a:cubicBezTo>
                    <a:pt x="104" y="29"/>
                    <a:pt x="108" y="29"/>
                    <a:pt x="105" y="27"/>
                  </a:cubicBezTo>
                  <a:cubicBezTo>
                    <a:pt x="104" y="26"/>
                    <a:pt x="102" y="27"/>
                    <a:pt x="101" y="25"/>
                  </a:cubicBezTo>
                  <a:cubicBezTo>
                    <a:pt x="101" y="24"/>
                    <a:pt x="99" y="23"/>
                    <a:pt x="100" y="25"/>
                  </a:cubicBezTo>
                  <a:cubicBezTo>
                    <a:pt x="99" y="24"/>
                    <a:pt x="99" y="24"/>
                    <a:pt x="98" y="25"/>
                  </a:cubicBezTo>
                  <a:cubicBezTo>
                    <a:pt x="98" y="25"/>
                    <a:pt x="98" y="25"/>
                    <a:pt x="98" y="26"/>
                  </a:cubicBezTo>
                  <a:cubicBezTo>
                    <a:pt x="98" y="24"/>
                    <a:pt x="96" y="23"/>
                    <a:pt x="95" y="23"/>
                  </a:cubicBezTo>
                  <a:cubicBezTo>
                    <a:pt x="93" y="22"/>
                    <a:pt x="96" y="24"/>
                    <a:pt x="96" y="24"/>
                  </a:cubicBezTo>
                  <a:cubicBezTo>
                    <a:pt x="96" y="24"/>
                    <a:pt x="95" y="24"/>
                    <a:pt x="95" y="23"/>
                  </a:cubicBezTo>
                  <a:cubicBezTo>
                    <a:pt x="95" y="24"/>
                    <a:pt x="95" y="25"/>
                    <a:pt x="95" y="26"/>
                  </a:cubicBezTo>
                  <a:cubicBezTo>
                    <a:pt x="95" y="25"/>
                    <a:pt x="95" y="24"/>
                    <a:pt x="94" y="23"/>
                  </a:cubicBezTo>
                  <a:cubicBezTo>
                    <a:pt x="95" y="24"/>
                    <a:pt x="94" y="25"/>
                    <a:pt x="94" y="25"/>
                  </a:cubicBezTo>
                  <a:cubicBezTo>
                    <a:pt x="94" y="24"/>
                    <a:pt x="93" y="23"/>
                    <a:pt x="93" y="22"/>
                  </a:cubicBezTo>
                  <a:cubicBezTo>
                    <a:pt x="93" y="22"/>
                    <a:pt x="92" y="21"/>
                    <a:pt x="91" y="20"/>
                  </a:cubicBezTo>
                  <a:cubicBezTo>
                    <a:pt x="92" y="22"/>
                    <a:pt x="88" y="24"/>
                    <a:pt x="88" y="22"/>
                  </a:cubicBezTo>
                  <a:cubicBezTo>
                    <a:pt x="89" y="22"/>
                    <a:pt x="91" y="23"/>
                    <a:pt x="91" y="21"/>
                  </a:cubicBezTo>
                  <a:cubicBezTo>
                    <a:pt x="91" y="19"/>
                    <a:pt x="90" y="18"/>
                    <a:pt x="88" y="19"/>
                  </a:cubicBezTo>
                  <a:cubicBezTo>
                    <a:pt x="89" y="19"/>
                    <a:pt x="89" y="18"/>
                    <a:pt x="90" y="18"/>
                  </a:cubicBezTo>
                  <a:cubicBezTo>
                    <a:pt x="90" y="18"/>
                    <a:pt x="89" y="18"/>
                    <a:pt x="89" y="18"/>
                  </a:cubicBezTo>
                  <a:cubicBezTo>
                    <a:pt x="91" y="17"/>
                    <a:pt x="92" y="18"/>
                    <a:pt x="94" y="17"/>
                  </a:cubicBezTo>
                  <a:cubicBezTo>
                    <a:pt x="95" y="16"/>
                    <a:pt x="97" y="17"/>
                    <a:pt x="98" y="15"/>
                  </a:cubicBezTo>
                  <a:cubicBezTo>
                    <a:pt x="94" y="16"/>
                    <a:pt x="90" y="15"/>
                    <a:pt x="85" y="16"/>
                  </a:cubicBezTo>
                  <a:cubicBezTo>
                    <a:pt x="85" y="16"/>
                    <a:pt x="84" y="16"/>
                    <a:pt x="83" y="16"/>
                  </a:cubicBezTo>
                  <a:cubicBezTo>
                    <a:pt x="82" y="16"/>
                    <a:pt x="82" y="16"/>
                    <a:pt x="81" y="16"/>
                  </a:cubicBezTo>
                  <a:cubicBezTo>
                    <a:pt x="81" y="16"/>
                    <a:pt x="80" y="16"/>
                    <a:pt x="80" y="16"/>
                  </a:cubicBezTo>
                  <a:cubicBezTo>
                    <a:pt x="77" y="16"/>
                    <a:pt x="77" y="16"/>
                    <a:pt x="77" y="16"/>
                  </a:cubicBezTo>
                  <a:cubicBezTo>
                    <a:pt x="78" y="18"/>
                    <a:pt x="81" y="17"/>
                    <a:pt x="82" y="18"/>
                  </a:cubicBezTo>
                  <a:cubicBezTo>
                    <a:pt x="81" y="19"/>
                    <a:pt x="79" y="18"/>
                    <a:pt x="78" y="18"/>
                  </a:cubicBezTo>
                  <a:cubicBezTo>
                    <a:pt x="77" y="19"/>
                    <a:pt x="77" y="20"/>
                    <a:pt x="75" y="20"/>
                  </a:cubicBezTo>
                  <a:cubicBezTo>
                    <a:pt x="73" y="20"/>
                    <a:pt x="72" y="23"/>
                    <a:pt x="70" y="22"/>
                  </a:cubicBezTo>
                  <a:cubicBezTo>
                    <a:pt x="71" y="22"/>
                    <a:pt x="68" y="21"/>
                    <a:pt x="68" y="21"/>
                  </a:cubicBezTo>
                  <a:cubicBezTo>
                    <a:pt x="67" y="21"/>
                    <a:pt x="66" y="21"/>
                    <a:pt x="65" y="20"/>
                  </a:cubicBezTo>
                  <a:cubicBezTo>
                    <a:pt x="64" y="20"/>
                    <a:pt x="63" y="19"/>
                    <a:pt x="63" y="18"/>
                  </a:cubicBezTo>
                  <a:cubicBezTo>
                    <a:pt x="61" y="16"/>
                    <a:pt x="58" y="16"/>
                    <a:pt x="55" y="17"/>
                  </a:cubicBezTo>
                  <a:cubicBezTo>
                    <a:pt x="52" y="17"/>
                    <a:pt x="48" y="19"/>
                    <a:pt x="45" y="18"/>
                  </a:cubicBezTo>
                  <a:cubicBezTo>
                    <a:pt x="43" y="17"/>
                    <a:pt x="44" y="14"/>
                    <a:pt x="44" y="12"/>
                  </a:cubicBezTo>
                  <a:cubicBezTo>
                    <a:pt x="43" y="10"/>
                    <a:pt x="40" y="9"/>
                    <a:pt x="38" y="8"/>
                  </a:cubicBezTo>
                  <a:cubicBezTo>
                    <a:pt x="36" y="8"/>
                    <a:pt x="33" y="9"/>
                    <a:pt x="32" y="7"/>
                  </a:cubicBezTo>
                  <a:cubicBezTo>
                    <a:pt x="32" y="5"/>
                    <a:pt x="32" y="2"/>
                    <a:pt x="31" y="2"/>
                  </a:cubicBezTo>
                  <a:cubicBezTo>
                    <a:pt x="27" y="0"/>
                    <a:pt x="28" y="6"/>
                    <a:pt x="28" y="7"/>
                  </a:cubicBezTo>
                  <a:cubicBezTo>
                    <a:pt x="29" y="7"/>
                    <a:pt x="30" y="6"/>
                    <a:pt x="31" y="7"/>
                  </a:cubicBezTo>
                  <a:cubicBezTo>
                    <a:pt x="32" y="7"/>
                    <a:pt x="32" y="8"/>
                    <a:pt x="32" y="9"/>
                  </a:cubicBezTo>
                  <a:cubicBezTo>
                    <a:pt x="31" y="9"/>
                    <a:pt x="29" y="8"/>
                    <a:pt x="29" y="7"/>
                  </a:cubicBezTo>
                  <a:cubicBezTo>
                    <a:pt x="29" y="8"/>
                    <a:pt x="29" y="8"/>
                    <a:pt x="29" y="9"/>
                  </a:cubicBezTo>
                  <a:cubicBezTo>
                    <a:pt x="29" y="8"/>
                    <a:pt x="27" y="9"/>
                    <a:pt x="27" y="10"/>
                  </a:cubicBezTo>
                  <a:cubicBezTo>
                    <a:pt x="26" y="10"/>
                    <a:pt x="25" y="11"/>
                    <a:pt x="23" y="11"/>
                  </a:cubicBezTo>
                  <a:cubicBezTo>
                    <a:pt x="22" y="11"/>
                    <a:pt x="20" y="12"/>
                    <a:pt x="19" y="13"/>
                  </a:cubicBezTo>
                  <a:cubicBezTo>
                    <a:pt x="18" y="13"/>
                    <a:pt x="17" y="15"/>
                    <a:pt x="16" y="15"/>
                  </a:cubicBezTo>
                  <a:cubicBezTo>
                    <a:pt x="17" y="16"/>
                    <a:pt x="16" y="17"/>
                    <a:pt x="16" y="18"/>
                  </a:cubicBezTo>
                  <a:cubicBezTo>
                    <a:pt x="17" y="19"/>
                    <a:pt x="17" y="20"/>
                    <a:pt x="18" y="20"/>
                  </a:cubicBezTo>
                  <a:cubicBezTo>
                    <a:pt x="19" y="23"/>
                    <a:pt x="20" y="24"/>
                    <a:pt x="20" y="27"/>
                  </a:cubicBezTo>
                  <a:cubicBezTo>
                    <a:pt x="20" y="29"/>
                    <a:pt x="19" y="30"/>
                    <a:pt x="17" y="31"/>
                  </a:cubicBezTo>
                  <a:cubicBezTo>
                    <a:pt x="15" y="32"/>
                    <a:pt x="14" y="32"/>
                    <a:pt x="14" y="30"/>
                  </a:cubicBezTo>
                  <a:cubicBezTo>
                    <a:pt x="14" y="28"/>
                    <a:pt x="14" y="29"/>
                    <a:pt x="13" y="28"/>
                  </a:cubicBezTo>
                  <a:cubicBezTo>
                    <a:pt x="12" y="28"/>
                    <a:pt x="12" y="27"/>
                    <a:pt x="12" y="26"/>
                  </a:cubicBezTo>
                  <a:cubicBezTo>
                    <a:pt x="11" y="24"/>
                    <a:pt x="12" y="22"/>
                    <a:pt x="13" y="21"/>
                  </a:cubicBezTo>
                  <a:cubicBezTo>
                    <a:pt x="14" y="20"/>
                    <a:pt x="16" y="18"/>
                    <a:pt x="16" y="16"/>
                  </a:cubicBezTo>
                  <a:cubicBezTo>
                    <a:pt x="16" y="16"/>
                    <a:pt x="14" y="13"/>
                    <a:pt x="16" y="13"/>
                  </a:cubicBezTo>
                  <a:cubicBezTo>
                    <a:pt x="14" y="12"/>
                    <a:pt x="13" y="9"/>
                    <a:pt x="14" y="7"/>
                  </a:cubicBezTo>
                  <a:cubicBezTo>
                    <a:pt x="15" y="6"/>
                    <a:pt x="18" y="7"/>
                    <a:pt x="19" y="4"/>
                  </a:cubicBezTo>
                  <a:cubicBezTo>
                    <a:pt x="17" y="6"/>
                    <a:pt x="14" y="5"/>
                    <a:pt x="13" y="8"/>
                  </a:cubicBezTo>
                  <a:cubicBezTo>
                    <a:pt x="11" y="10"/>
                    <a:pt x="8" y="11"/>
                    <a:pt x="7" y="14"/>
                  </a:cubicBezTo>
                  <a:cubicBezTo>
                    <a:pt x="5" y="16"/>
                    <a:pt x="5" y="19"/>
                    <a:pt x="4" y="22"/>
                  </a:cubicBezTo>
                  <a:cubicBezTo>
                    <a:pt x="3" y="25"/>
                    <a:pt x="2" y="28"/>
                    <a:pt x="0" y="30"/>
                  </a:cubicBezTo>
                  <a:cubicBezTo>
                    <a:pt x="1" y="31"/>
                    <a:pt x="2" y="30"/>
                    <a:pt x="3" y="29"/>
                  </a:cubicBezTo>
                  <a:cubicBezTo>
                    <a:pt x="3" y="30"/>
                    <a:pt x="3" y="30"/>
                    <a:pt x="3" y="31"/>
                  </a:cubicBezTo>
                  <a:cubicBezTo>
                    <a:pt x="6" y="30"/>
                    <a:pt x="5" y="34"/>
                    <a:pt x="6" y="36"/>
                  </a:cubicBezTo>
                  <a:cubicBezTo>
                    <a:pt x="6" y="37"/>
                    <a:pt x="9" y="39"/>
                    <a:pt x="8" y="41"/>
                  </a:cubicBezTo>
                  <a:cubicBezTo>
                    <a:pt x="7" y="43"/>
                    <a:pt x="6" y="45"/>
                    <a:pt x="7" y="47"/>
                  </a:cubicBezTo>
                  <a:cubicBezTo>
                    <a:pt x="7" y="48"/>
                    <a:pt x="9" y="47"/>
                    <a:pt x="9" y="48"/>
                  </a:cubicBezTo>
                  <a:cubicBezTo>
                    <a:pt x="9" y="49"/>
                    <a:pt x="9" y="50"/>
                    <a:pt x="10" y="50"/>
                  </a:cubicBezTo>
                  <a:cubicBezTo>
                    <a:pt x="10" y="51"/>
                    <a:pt x="12" y="52"/>
                    <a:pt x="13" y="51"/>
                  </a:cubicBezTo>
                  <a:cubicBezTo>
                    <a:pt x="13" y="51"/>
                    <a:pt x="14" y="51"/>
                    <a:pt x="15" y="51"/>
                  </a:cubicBezTo>
                  <a:cubicBezTo>
                    <a:pt x="16" y="51"/>
                    <a:pt x="18" y="52"/>
                    <a:pt x="19" y="51"/>
                  </a:cubicBezTo>
                  <a:cubicBezTo>
                    <a:pt x="20" y="51"/>
                    <a:pt x="20" y="50"/>
                    <a:pt x="21" y="51"/>
                  </a:cubicBezTo>
                  <a:cubicBezTo>
                    <a:pt x="23" y="51"/>
                    <a:pt x="24" y="52"/>
                    <a:pt x="26" y="52"/>
                  </a:cubicBezTo>
                  <a:cubicBezTo>
                    <a:pt x="27" y="52"/>
                    <a:pt x="27" y="52"/>
                    <a:pt x="28" y="53"/>
                  </a:cubicBezTo>
                  <a:cubicBezTo>
                    <a:pt x="28" y="54"/>
                    <a:pt x="29" y="55"/>
                    <a:pt x="30" y="57"/>
                  </a:cubicBezTo>
                  <a:cubicBezTo>
                    <a:pt x="30" y="57"/>
                    <a:pt x="31" y="59"/>
                    <a:pt x="32" y="59"/>
                  </a:cubicBezTo>
                  <a:cubicBezTo>
                    <a:pt x="31" y="59"/>
                    <a:pt x="34" y="60"/>
                    <a:pt x="34" y="60"/>
                  </a:cubicBezTo>
                  <a:cubicBezTo>
                    <a:pt x="36" y="60"/>
                    <a:pt x="36" y="59"/>
                    <a:pt x="37" y="59"/>
                  </a:cubicBezTo>
                  <a:cubicBezTo>
                    <a:pt x="39" y="60"/>
                    <a:pt x="40" y="59"/>
                    <a:pt x="41" y="59"/>
                  </a:cubicBezTo>
                  <a:cubicBezTo>
                    <a:pt x="43" y="59"/>
                    <a:pt x="44" y="59"/>
                    <a:pt x="46" y="58"/>
                  </a:cubicBezTo>
                  <a:cubicBezTo>
                    <a:pt x="47" y="58"/>
                    <a:pt x="49" y="59"/>
                    <a:pt x="49" y="61"/>
                  </a:cubicBezTo>
                  <a:cubicBezTo>
                    <a:pt x="48" y="61"/>
                    <a:pt x="48" y="62"/>
                    <a:pt x="47" y="63"/>
                  </a:cubicBezTo>
                  <a:cubicBezTo>
                    <a:pt x="47" y="64"/>
                    <a:pt x="47" y="65"/>
                    <a:pt x="46" y="66"/>
                  </a:cubicBezTo>
                  <a:cubicBezTo>
                    <a:pt x="45" y="67"/>
                    <a:pt x="45" y="68"/>
                    <a:pt x="45" y="69"/>
                  </a:cubicBezTo>
                  <a:cubicBezTo>
                    <a:pt x="45" y="73"/>
                    <a:pt x="44" y="79"/>
                    <a:pt x="47" y="83"/>
                  </a:cubicBezTo>
                  <a:cubicBezTo>
                    <a:pt x="49" y="84"/>
                    <a:pt x="50" y="86"/>
                    <a:pt x="48" y="88"/>
                  </a:cubicBezTo>
                  <a:cubicBezTo>
                    <a:pt x="47" y="88"/>
                    <a:pt x="44" y="90"/>
                    <a:pt x="44" y="92"/>
                  </a:cubicBezTo>
                  <a:cubicBezTo>
                    <a:pt x="46" y="91"/>
                    <a:pt x="50" y="95"/>
                    <a:pt x="50" y="97"/>
                  </a:cubicBezTo>
                  <a:cubicBezTo>
                    <a:pt x="50" y="99"/>
                    <a:pt x="51" y="101"/>
                    <a:pt x="51" y="103"/>
                  </a:cubicBezTo>
                  <a:cubicBezTo>
                    <a:pt x="52" y="104"/>
                    <a:pt x="52" y="106"/>
                    <a:pt x="53" y="107"/>
                  </a:cubicBezTo>
                  <a:cubicBezTo>
                    <a:pt x="55" y="110"/>
                    <a:pt x="57" y="112"/>
                    <a:pt x="61" y="110"/>
                  </a:cubicBezTo>
                  <a:cubicBezTo>
                    <a:pt x="61" y="110"/>
                    <a:pt x="63" y="108"/>
                    <a:pt x="64" y="110"/>
                  </a:cubicBezTo>
                  <a:cubicBezTo>
                    <a:pt x="64" y="111"/>
                    <a:pt x="63" y="112"/>
                    <a:pt x="64" y="112"/>
                  </a:cubicBezTo>
                  <a:cubicBezTo>
                    <a:pt x="65" y="112"/>
                    <a:pt x="66" y="110"/>
                    <a:pt x="67" y="109"/>
                  </a:cubicBezTo>
                  <a:cubicBezTo>
                    <a:pt x="68" y="108"/>
                    <a:pt x="68" y="107"/>
                    <a:pt x="70" y="107"/>
                  </a:cubicBezTo>
                  <a:cubicBezTo>
                    <a:pt x="71" y="106"/>
                    <a:pt x="74" y="103"/>
                    <a:pt x="74" y="105"/>
                  </a:cubicBezTo>
                  <a:cubicBezTo>
                    <a:pt x="74" y="104"/>
                    <a:pt x="75" y="104"/>
                    <a:pt x="76" y="103"/>
                  </a:cubicBezTo>
                  <a:cubicBezTo>
                    <a:pt x="76" y="102"/>
                    <a:pt x="76" y="101"/>
                    <a:pt x="77" y="101"/>
                  </a:cubicBezTo>
                  <a:cubicBezTo>
                    <a:pt x="77" y="100"/>
                    <a:pt x="79" y="100"/>
                    <a:pt x="79" y="99"/>
                  </a:cubicBezTo>
                  <a:cubicBezTo>
                    <a:pt x="81" y="98"/>
                    <a:pt x="82" y="98"/>
                    <a:pt x="82" y="96"/>
                  </a:cubicBezTo>
                  <a:cubicBezTo>
                    <a:pt x="82" y="95"/>
                    <a:pt x="80" y="95"/>
                    <a:pt x="79" y="95"/>
                  </a:cubicBezTo>
                  <a:cubicBezTo>
                    <a:pt x="77" y="95"/>
                    <a:pt x="77" y="94"/>
                    <a:pt x="77" y="92"/>
                  </a:cubicBezTo>
                  <a:cubicBezTo>
                    <a:pt x="77" y="91"/>
                    <a:pt x="76" y="90"/>
                    <a:pt x="76" y="89"/>
                  </a:cubicBezTo>
                  <a:cubicBezTo>
                    <a:pt x="75" y="88"/>
                    <a:pt x="75" y="87"/>
                    <a:pt x="75" y="86"/>
                  </a:cubicBezTo>
                  <a:cubicBezTo>
                    <a:pt x="75" y="83"/>
                    <a:pt x="74" y="83"/>
                    <a:pt x="72" y="81"/>
                  </a:cubicBezTo>
                  <a:cubicBezTo>
                    <a:pt x="72" y="80"/>
                    <a:pt x="70" y="78"/>
                    <a:pt x="71" y="77"/>
                  </a:cubicBezTo>
                  <a:cubicBezTo>
                    <a:pt x="72" y="78"/>
                    <a:pt x="72" y="79"/>
                    <a:pt x="74" y="79"/>
                  </a:cubicBezTo>
                  <a:cubicBezTo>
                    <a:pt x="75" y="79"/>
                    <a:pt x="76" y="79"/>
                    <a:pt x="77" y="80"/>
                  </a:cubicBezTo>
                  <a:cubicBezTo>
                    <a:pt x="77" y="81"/>
                    <a:pt x="77" y="81"/>
                    <a:pt x="78" y="81"/>
                  </a:cubicBezTo>
                  <a:cubicBezTo>
                    <a:pt x="79" y="81"/>
                    <a:pt x="80" y="81"/>
                    <a:pt x="81" y="81"/>
                  </a:cubicBezTo>
                  <a:cubicBezTo>
                    <a:pt x="82" y="82"/>
                    <a:pt x="83" y="80"/>
                    <a:pt x="84" y="81"/>
                  </a:cubicBezTo>
                  <a:cubicBezTo>
                    <a:pt x="85" y="82"/>
                    <a:pt x="85" y="83"/>
                    <a:pt x="86" y="84"/>
                  </a:cubicBezTo>
                  <a:cubicBezTo>
                    <a:pt x="87" y="85"/>
                    <a:pt x="88" y="84"/>
                    <a:pt x="88" y="82"/>
                  </a:cubicBezTo>
                  <a:cubicBezTo>
                    <a:pt x="88" y="81"/>
                    <a:pt x="88" y="80"/>
                    <a:pt x="89" y="80"/>
                  </a:cubicBezTo>
                  <a:cubicBezTo>
                    <a:pt x="90" y="80"/>
                    <a:pt x="91" y="78"/>
                    <a:pt x="92" y="79"/>
                  </a:cubicBezTo>
                  <a:cubicBezTo>
                    <a:pt x="93" y="79"/>
                    <a:pt x="95" y="79"/>
                    <a:pt x="96" y="78"/>
                  </a:cubicBezTo>
                  <a:cubicBezTo>
                    <a:pt x="97" y="78"/>
                    <a:pt x="98" y="78"/>
                    <a:pt x="98" y="77"/>
                  </a:cubicBezTo>
                  <a:cubicBezTo>
                    <a:pt x="99" y="76"/>
                    <a:pt x="100" y="76"/>
                    <a:pt x="100" y="75"/>
                  </a:cubicBezTo>
                  <a:cubicBezTo>
                    <a:pt x="101" y="75"/>
                    <a:pt x="102" y="76"/>
                    <a:pt x="103" y="75"/>
                  </a:cubicBezTo>
                  <a:cubicBezTo>
                    <a:pt x="104" y="75"/>
                    <a:pt x="104" y="73"/>
                    <a:pt x="105" y="73"/>
                  </a:cubicBezTo>
                  <a:cubicBezTo>
                    <a:pt x="108" y="71"/>
                    <a:pt x="105" y="68"/>
                    <a:pt x="104" y="66"/>
                  </a:cubicBezTo>
                  <a:cubicBezTo>
                    <a:pt x="102" y="65"/>
                    <a:pt x="101" y="63"/>
                    <a:pt x="100" y="62"/>
                  </a:cubicBezTo>
                  <a:cubicBezTo>
                    <a:pt x="100" y="61"/>
                    <a:pt x="101" y="60"/>
                    <a:pt x="102" y="59"/>
                  </a:cubicBezTo>
                  <a:cubicBezTo>
                    <a:pt x="104" y="57"/>
                    <a:pt x="100" y="55"/>
                    <a:pt x="104" y="54"/>
                  </a:cubicBezTo>
                  <a:cubicBezTo>
                    <a:pt x="104" y="54"/>
                    <a:pt x="104" y="53"/>
                    <a:pt x="105" y="53"/>
                  </a:cubicBezTo>
                  <a:cubicBezTo>
                    <a:pt x="105" y="53"/>
                    <a:pt x="106" y="54"/>
                    <a:pt x="106" y="53"/>
                  </a:cubicBezTo>
                  <a:cubicBezTo>
                    <a:pt x="107" y="53"/>
                    <a:pt x="108" y="52"/>
                    <a:pt x="109" y="51"/>
                  </a:cubicBezTo>
                  <a:cubicBezTo>
                    <a:pt x="110" y="51"/>
                    <a:pt x="109" y="49"/>
                    <a:pt x="108" y="50"/>
                  </a:cubicBezTo>
                  <a:cubicBezTo>
                    <a:pt x="107" y="50"/>
                    <a:pt x="107" y="49"/>
                    <a:pt x="107" y="49"/>
                  </a:cubicBezTo>
                  <a:cubicBezTo>
                    <a:pt x="107" y="47"/>
                    <a:pt x="106" y="47"/>
                    <a:pt x="107" y="45"/>
                  </a:cubicBezTo>
                  <a:cubicBezTo>
                    <a:pt x="107" y="45"/>
                    <a:pt x="108" y="44"/>
                    <a:pt x="108" y="44"/>
                  </a:cubicBezTo>
                  <a:cubicBezTo>
                    <a:pt x="109" y="43"/>
                    <a:pt x="110" y="43"/>
                    <a:pt x="111" y="42"/>
                  </a:cubicBezTo>
                  <a:cubicBezTo>
                    <a:pt x="112" y="41"/>
                    <a:pt x="113" y="40"/>
                    <a:pt x="114" y="39"/>
                  </a:cubicBezTo>
                  <a:cubicBezTo>
                    <a:pt x="115" y="39"/>
                    <a:pt x="111" y="34"/>
                    <a:pt x="109" y="36"/>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3" name="Vanuatu">
              <a:extLst>
                <a:ext uri="{FF2B5EF4-FFF2-40B4-BE49-F238E27FC236}">
                  <a16:creationId xmlns:a16="http://schemas.microsoft.com/office/drawing/2014/main" id="{ACAF744A-5378-4F16-90BD-778D83C29F16}"/>
                </a:ext>
              </a:extLst>
            </p:cNvPr>
            <p:cNvSpPr>
              <a:spLocks noEditPoints="1"/>
            </p:cNvSpPr>
            <p:nvPr/>
          </p:nvSpPr>
          <p:spPr bwMode="auto">
            <a:xfrm>
              <a:off x="8694207" y="4169165"/>
              <a:ext cx="82799" cy="348379"/>
            </a:xfrm>
            <a:custGeom>
              <a:avLst/>
              <a:gdLst>
                <a:gd name="T0" fmla="*/ 18 w 25"/>
                <a:gd name="T1" fmla="*/ 34 h 105"/>
                <a:gd name="T2" fmla="*/ 17 w 25"/>
                <a:gd name="T3" fmla="*/ 34 h 105"/>
                <a:gd name="T4" fmla="*/ 1 w 25"/>
                <a:gd name="T5" fmla="*/ 97 h 105"/>
                <a:gd name="T6" fmla="*/ 0 w 25"/>
                <a:gd name="T7" fmla="*/ 98 h 105"/>
                <a:gd name="T8" fmla="*/ 1 w 25"/>
                <a:gd name="T9" fmla="*/ 96 h 105"/>
                <a:gd name="T10" fmla="*/ 5 w 25"/>
                <a:gd name="T11" fmla="*/ 103 h 105"/>
                <a:gd name="T12" fmla="*/ 6 w 25"/>
                <a:gd name="T13" fmla="*/ 105 h 105"/>
                <a:gd name="T14" fmla="*/ 8 w 25"/>
                <a:gd name="T15" fmla="*/ 104 h 105"/>
                <a:gd name="T16" fmla="*/ 6 w 25"/>
                <a:gd name="T17" fmla="*/ 103 h 105"/>
                <a:gd name="T18" fmla="*/ 15 w 25"/>
                <a:gd name="T19" fmla="*/ 9 h 105"/>
                <a:gd name="T20" fmla="*/ 17 w 25"/>
                <a:gd name="T21" fmla="*/ 9 h 105"/>
                <a:gd name="T22" fmla="*/ 18 w 25"/>
                <a:gd name="T23" fmla="*/ 31 h 105"/>
                <a:gd name="T24" fmla="*/ 18 w 25"/>
                <a:gd name="T25" fmla="*/ 29 h 105"/>
                <a:gd name="T26" fmla="*/ 18 w 25"/>
                <a:gd name="T27" fmla="*/ 30 h 105"/>
                <a:gd name="T28" fmla="*/ 19 w 25"/>
                <a:gd name="T29" fmla="*/ 44 h 105"/>
                <a:gd name="T30" fmla="*/ 18 w 25"/>
                <a:gd name="T31" fmla="*/ 46 h 105"/>
                <a:gd name="T32" fmla="*/ 20 w 25"/>
                <a:gd name="T33" fmla="*/ 44 h 105"/>
                <a:gd name="T34" fmla="*/ 20 w 25"/>
                <a:gd name="T35" fmla="*/ 44 h 105"/>
                <a:gd name="T36" fmla="*/ 21 w 25"/>
                <a:gd name="T37" fmla="*/ 49 h 105"/>
                <a:gd name="T38" fmla="*/ 20 w 25"/>
                <a:gd name="T39" fmla="*/ 51 h 105"/>
                <a:gd name="T40" fmla="*/ 22 w 25"/>
                <a:gd name="T41" fmla="*/ 43 h 105"/>
                <a:gd name="T42" fmla="*/ 21 w 25"/>
                <a:gd name="T43" fmla="*/ 45 h 105"/>
                <a:gd name="T44" fmla="*/ 19 w 25"/>
                <a:gd name="T45" fmla="*/ 57 h 105"/>
                <a:gd name="T46" fmla="*/ 19 w 25"/>
                <a:gd name="T47" fmla="*/ 57 h 105"/>
                <a:gd name="T48" fmla="*/ 18 w 25"/>
                <a:gd name="T49" fmla="*/ 53 h 105"/>
                <a:gd name="T50" fmla="*/ 19 w 25"/>
                <a:gd name="T51" fmla="*/ 55 h 105"/>
                <a:gd name="T52" fmla="*/ 21 w 25"/>
                <a:gd name="T53" fmla="*/ 54 h 105"/>
                <a:gd name="T54" fmla="*/ 21 w 25"/>
                <a:gd name="T55" fmla="*/ 54 h 105"/>
                <a:gd name="T56" fmla="*/ 20 w 25"/>
                <a:gd name="T57" fmla="*/ 52 h 105"/>
                <a:gd name="T58" fmla="*/ 23 w 25"/>
                <a:gd name="T59" fmla="*/ 84 h 105"/>
                <a:gd name="T60" fmla="*/ 22 w 25"/>
                <a:gd name="T61" fmla="*/ 83 h 105"/>
                <a:gd name="T62" fmla="*/ 23 w 25"/>
                <a:gd name="T63" fmla="*/ 86 h 105"/>
                <a:gd name="T64" fmla="*/ 23 w 25"/>
                <a:gd name="T65" fmla="*/ 84 h 105"/>
                <a:gd name="T66" fmla="*/ 17 w 25"/>
                <a:gd name="T67" fmla="*/ 68 h 105"/>
                <a:gd name="T68" fmla="*/ 17 w 25"/>
                <a:gd name="T69" fmla="*/ 68 h 105"/>
                <a:gd name="T70" fmla="*/ 19 w 25"/>
                <a:gd name="T71" fmla="*/ 66 h 105"/>
                <a:gd name="T72" fmla="*/ 22 w 25"/>
                <a:gd name="T73" fmla="*/ 76 h 105"/>
                <a:gd name="T74" fmla="*/ 23 w 25"/>
                <a:gd name="T75" fmla="*/ 80 h 105"/>
                <a:gd name="T76" fmla="*/ 25 w 25"/>
                <a:gd name="T77" fmla="*/ 91 h 105"/>
                <a:gd name="T78" fmla="*/ 25 w 25"/>
                <a:gd name="T79" fmla="*/ 92 h 105"/>
                <a:gd name="T80" fmla="*/ 25 w 25"/>
                <a:gd name="T81" fmla="*/ 91 h 105"/>
                <a:gd name="T82" fmla="*/ 12 w 25"/>
                <a:gd name="T83" fmla="*/ 52 h 105"/>
                <a:gd name="T84" fmla="*/ 13 w 25"/>
                <a:gd name="T85" fmla="*/ 53 h 105"/>
                <a:gd name="T86" fmla="*/ 13 w 25"/>
                <a:gd name="T87" fmla="*/ 57 h 105"/>
                <a:gd name="T88" fmla="*/ 16 w 25"/>
                <a:gd name="T89" fmla="*/ 55 h 105"/>
                <a:gd name="T90" fmla="*/ 9 w 25"/>
                <a:gd name="T91" fmla="*/ 0 h 105"/>
                <a:gd name="T92" fmla="*/ 9 w 25"/>
                <a:gd name="T93" fmla="*/ 0 h 105"/>
                <a:gd name="T94" fmla="*/ 13 w 25"/>
                <a:gd name="T95" fmla="*/ 48 h 105"/>
                <a:gd name="T96" fmla="*/ 12 w 25"/>
                <a:gd name="T97" fmla="*/ 48 h 105"/>
                <a:gd name="T98" fmla="*/ 12 w 25"/>
                <a:gd name="T99" fmla="*/ 48 h 105"/>
                <a:gd name="T100" fmla="*/ 11 w 25"/>
                <a:gd name="T101" fmla="*/ 0 h 105"/>
                <a:gd name="T102" fmla="*/ 9 w 25"/>
                <a:gd name="T103" fmla="*/ 2 h 105"/>
                <a:gd name="T104" fmla="*/ 9 w 25"/>
                <a:gd name="T105" fmla="*/ 2 h 105"/>
                <a:gd name="T106" fmla="*/ 11 w 25"/>
                <a:gd name="T107" fmla="*/ 0 h 105"/>
                <a:gd name="T108" fmla="*/ 9 w 25"/>
                <a:gd name="T109" fmla="*/ 0 h 105"/>
                <a:gd name="T110" fmla="*/ 13 w 25"/>
                <a:gd name="T111" fmla="*/ 45 h 105"/>
                <a:gd name="T112" fmla="*/ 13 w 25"/>
                <a:gd name="T113" fmla="*/ 42 h 105"/>
                <a:gd name="T114" fmla="*/ 13 w 25"/>
                <a:gd name="T115" fmla="*/ 42 h 105"/>
                <a:gd name="T116" fmla="*/ 13 w 25"/>
                <a:gd name="T117" fmla="*/ 41 h 105"/>
                <a:gd name="T118" fmla="*/ 10 w 25"/>
                <a:gd name="T119" fmla="*/ 41 h 105"/>
                <a:gd name="T120" fmla="*/ 9 w 25"/>
                <a:gd name="T121" fmla="*/ 44 h 105"/>
                <a:gd name="T122" fmla="*/ 9 w 25"/>
                <a:gd name="T123" fmla="*/ 48 h 105"/>
                <a:gd name="T124" fmla="*/ 13 w 25"/>
                <a:gd name="T125" fmla="*/ 45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5" h="105">
                  <a:moveTo>
                    <a:pt x="17" y="34"/>
                  </a:moveTo>
                  <a:cubicBezTo>
                    <a:pt x="18" y="33"/>
                    <a:pt x="18" y="33"/>
                    <a:pt x="18" y="34"/>
                  </a:cubicBezTo>
                  <a:cubicBezTo>
                    <a:pt x="18" y="34"/>
                    <a:pt x="18" y="35"/>
                    <a:pt x="18" y="35"/>
                  </a:cubicBezTo>
                  <a:cubicBezTo>
                    <a:pt x="17" y="35"/>
                    <a:pt x="17" y="34"/>
                    <a:pt x="17" y="34"/>
                  </a:cubicBezTo>
                  <a:close/>
                  <a:moveTo>
                    <a:pt x="1" y="96"/>
                  </a:moveTo>
                  <a:cubicBezTo>
                    <a:pt x="1" y="97"/>
                    <a:pt x="1" y="97"/>
                    <a:pt x="1" y="97"/>
                  </a:cubicBezTo>
                  <a:cubicBezTo>
                    <a:pt x="2" y="97"/>
                    <a:pt x="1" y="98"/>
                    <a:pt x="0" y="98"/>
                  </a:cubicBezTo>
                  <a:cubicBezTo>
                    <a:pt x="0" y="98"/>
                    <a:pt x="0" y="98"/>
                    <a:pt x="0" y="98"/>
                  </a:cubicBezTo>
                  <a:cubicBezTo>
                    <a:pt x="0" y="100"/>
                    <a:pt x="1" y="100"/>
                    <a:pt x="2" y="101"/>
                  </a:cubicBezTo>
                  <a:cubicBezTo>
                    <a:pt x="3" y="100"/>
                    <a:pt x="3" y="96"/>
                    <a:pt x="1" y="96"/>
                  </a:cubicBezTo>
                  <a:close/>
                  <a:moveTo>
                    <a:pt x="6" y="103"/>
                  </a:moveTo>
                  <a:cubicBezTo>
                    <a:pt x="6" y="103"/>
                    <a:pt x="5" y="103"/>
                    <a:pt x="5" y="103"/>
                  </a:cubicBezTo>
                  <a:cubicBezTo>
                    <a:pt x="5" y="104"/>
                    <a:pt x="5" y="104"/>
                    <a:pt x="5" y="104"/>
                  </a:cubicBezTo>
                  <a:cubicBezTo>
                    <a:pt x="6" y="104"/>
                    <a:pt x="6" y="105"/>
                    <a:pt x="6" y="105"/>
                  </a:cubicBezTo>
                  <a:cubicBezTo>
                    <a:pt x="7" y="105"/>
                    <a:pt x="7" y="105"/>
                    <a:pt x="7" y="105"/>
                  </a:cubicBezTo>
                  <a:cubicBezTo>
                    <a:pt x="8" y="104"/>
                    <a:pt x="8" y="104"/>
                    <a:pt x="8" y="104"/>
                  </a:cubicBezTo>
                  <a:cubicBezTo>
                    <a:pt x="8" y="104"/>
                    <a:pt x="7" y="104"/>
                    <a:pt x="7" y="104"/>
                  </a:cubicBezTo>
                  <a:cubicBezTo>
                    <a:pt x="7" y="103"/>
                    <a:pt x="7" y="103"/>
                    <a:pt x="6" y="103"/>
                  </a:cubicBezTo>
                  <a:close/>
                  <a:moveTo>
                    <a:pt x="17" y="9"/>
                  </a:moveTo>
                  <a:cubicBezTo>
                    <a:pt x="16" y="9"/>
                    <a:pt x="16" y="9"/>
                    <a:pt x="15" y="9"/>
                  </a:cubicBezTo>
                  <a:cubicBezTo>
                    <a:pt x="15" y="9"/>
                    <a:pt x="16" y="10"/>
                    <a:pt x="16" y="10"/>
                  </a:cubicBezTo>
                  <a:cubicBezTo>
                    <a:pt x="16" y="10"/>
                    <a:pt x="16" y="10"/>
                    <a:pt x="17" y="9"/>
                  </a:cubicBezTo>
                  <a:close/>
                  <a:moveTo>
                    <a:pt x="18" y="31"/>
                  </a:moveTo>
                  <a:cubicBezTo>
                    <a:pt x="18" y="31"/>
                    <a:pt x="18" y="31"/>
                    <a:pt x="18" y="31"/>
                  </a:cubicBezTo>
                  <a:cubicBezTo>
                    <a:pt x="18" y="31"/>
                    <a:pt x="19" y="31"/>
                    <a:pt x="19" y="30"/>
                  </a:cubicBezTo>
                  <a:cubicBezTo>
                    <a:pt x="19" y="30"/>
                    <a:pt x="19" y="30"/>
                    <a:pt x="18" y="29"/>
                  </a:cubicBezTo>
                  <a:cubicBezTo>
                    <a:pt x="18" y="29"/>
                    <a:pt x="18" y="30"/>
                    <a:pt x="18" y="30"/>
                  </a:cubicBezTo>
                  <a:cubicBezTo>
                    <a:pt x="18" y="30"/>
                    <a:pt x="18" y="30"/>
                    <a:pt x="18" y="30"/>
                  </a:cubicBezTo>
                  <a:cubicBezTo>
                    <a:pt x="18" y="30"/>
                    <a:pt x="18" y="31"/>
                    <a:pt x="18" y="31"/>
                  </a:cubicBezTo>
                  <a:close/>
                  <a:moveTo>
                    <a:pt x="19" y="44"/>
                  </a:moveTo>
                  <a:cubicBezTo>
                    <a:pt x="19" y="45"/>
                    <a:pt x="18" y="45"/>
                    <a:pt x="18" y="45"/>
                  </a:cubicBezTo>
                  <a:cubicBezTo>
                    <a:pt x="18" y="45"/>
                    <a:pt x="18" y="45"/>
                    <a:pt x="18" y="46"/>
                  </a:cubicBezTo>
                  <a:cubicBezTo>
                    <a:pt x="18" y="46"/>
                    <a:pt x="18" y="46"/>
                    <a:pt x="18" y="46"/>
                  </a:cubicBezTo>
                  <a:cubicBezTo>
                    <a:pt x="19" y="46"/>
                    <a:pt x="20" y="45"/>
                    <a:pt x="20" y="44"/>
                  </a:cubicBezTo>
                  <a:cubicBezTo>
                    <a:pt x="20" y="44"/>
                    <a:pt x="20" y="44"/>
                    <a:pt x="20" y="44"/>
                  </a:cubicBezTo>
                  <a:cubicBezTo>
                    <a:pt x="20" y="44"/>
                    <a:pt x="20" y="44"/>
                    <a:pt x="20" y="44"/>
                  </a:cubicBezTo>
                  <a:cubicBezTo>
                    <a:pt x="20" y="44"/>
                    <a:pt x="19" y="44"/>
                    <a:pt x="19" y="44"/>
                  </a:cubicBezTo>
                  <a:close/>
                  <a:moveTo>
                    <a:pt x="21" y="49"/>
                  </a:moveTo>
                  <a:cubicBezTo>
                    <a:pt x="21" y="48"/>
                    <a:pt x="21" y="47"/>
                    <a:pt x="21" y="46"/>
                  </a:cubicBezTo>
                  <a:cubicBezTo>
                    <a:pt x="21" y="48"/>
                    <a:pt x="20" y="49"/>
                    <a:pt x="20" y="51"/>
                  </a:cubicBezTo>
                  <a:cubicBezTo>
                    <a:pt x="21" y="51"/>
                    <a:pt x="21" y="50"/>
                    <a:pt x="21" y="49"/>
                  </a:cubicBezTo>
                  <a:close/>
                  <a:moveTo>
                    <a:pt x="22" y="43"/>
                  </a:moveTo>
                  <a:cubicBezTo>
                    <a:pt x="22" y="43"/>
                    <a:pt x="22" y="42"/>
                    <a:pt x="21" y="41"/>
                  </a:cubicBezTo>
                  <a:cubicBezTo>
                    <a:pt x="21" y="43"/>
                    <a:pt x="21" y="44"/>
                    <a:pt x="21" y="45"/>
                  </a:cubicBezTo>
                  <a:cubicBezTo>
                    <a:pt x="22" y="45"/>
                    <a:pt x="22" y="44"/>
                    <a:pt x="22" y="43"/>
                  </a:cubicBezTo>
                  <a:close/>
                  <a:moveTo>
                    <a:pt x="19" y="57"/>
                  </a:moveTo>
                  <a:cubicBezTo>
                    <a:pt x="17" y="59"/>
                    <a:pt x="20" y="58"/>
                    <a:pt x="21" y="59"/>
                  </a:cubicBezTo>
                  <a:cubicBezTo>
                    <a:pt x="21" y="58"/>
                    <a:pt x="19" y="58"/>
                    <a:pt x="19" y="57"/>
                  </a:cubicBezTo>
                  <a:close/>
                  <a:moveTo>
                    <a:pt x="18" y="53"/>
                  </a:moveTo>
                  <a:cubicBezTo>
                    <a:pt x="18" y="53"/>
                    <a:pt x="18" y="53"/>
                    <a:pt x="18" y="53"/>
                  </a:cubicBezTo>
                  <a:cubicBezTo>
                    <a:pt x="18" y="53"/>
                    <a:pt x="18" y="54"/>
                    <a:pt x="18" y="54"/>
                  </a:cubicBezTo>
                  <a:cubicBezTo>
                    <a:pt x="18" y="54"/>
                    <a:pt x="19" y="54"/>
                    <a:pt x="19" y="55"/>
                  </a:cubicBezTo>
                  <a:cubicBezTo>
                    <a:pt x="20" y="55"/>
                    <a:pt x="20" y="54"/>
                    <a:pt x="20" y="54"/>
                  </a:cubicBezTo>
                  <a:cubicBezTo>
                    <a:pt x="20" y="54"/>
                    <a:pt x="21" y="54"/>
                    <a:pt x="21" y="54"/>
                  </a:cubicBezTo>
                  <a:cubicBezTo>
                    <a:pt x="21" y="54"/>
                    <a:pt x="21" y="54"/>
                    <a:pt x="21" y="54"/>
                  </a:cubicBezTo>
                  <a:cubicBezTo>
                    <a:pt x="21" y="54"/>
                    <a:pt x="21" y="54"/>
                    <a:pt x="21" y="54"/>
                  </a:cubicBezTo>
                  <a:cubicBezTo>
                    <a:pt x="21" y="54"/>
                    <a:pt x="21" y="54"/>
                    <a:pt x="20" y="54"/>
                  </a:cubicBezTo>
                  <a:cubicBezTo>
                    <a:pt x="20" y="53"/>
                    <a:pt x="20" y="53"/>
                    <a:pt x="20" y="52"/>
                  </a:cubicBezTo>
                  <a:cubicBezTo>
                    <a:pt x="19" y="52"/>
                    <a:pt x="19" y="53"/>
                    <a:pt x="18" y="53"/>
                  </a:cubicBezTo>
                  <a:close/>
                  <a:moveTo>
                    <a:pt x="23" y="84"/>
                  </a:moveTo>
                  <a:cubicBezTo>
                    <a:pt x="23" y="84"/>
                    <a:pt x="23" y="83"/>
                    <a:pt x="23" y="83"/>
                  </a:cubicBezTo>
                  <a:cubicBezTo>
                    <a:pt x="23" y="83"/>
                    <a:pt x="22" y="83"/>
                    <a:pt x="22" y="83"/>
                  </a:cubicBezTo>
                  <a:cubicBezTo>
                    <a:pt x="22" y="83"/>
                    <a:pt x="22" y="84"/>
                    <a:pt x="22" y="84"/>
                  </a:cubicBezTo>
                  <a:cubicBezTo>
                    <a:pt x="22" y="85"/>
                    <a:pt x="22" y="86"/>
                    <a:pt x="23" y="86"/>
                  </a:cubicBezTo>
                  <a:cubicBezTo>
                    <a:pt x="23" y="86"/>
                    <a:pt x="23" y="86"/>
                    <a:pt x="23" y="85"/>
                  </a:cubicBezTo>
                  <a:cubicBezTo>
                    <a:pt x="23" y="85"/>
                    <a:pt x="23" y="85"/>
                    <a:pt x="23" y="84"/>
                  </a:cubicBezTo>
                  <a:close/>
                  <a:moveTo>
                    <a:pt x="17" y="68"/>
                  </a:moveTo>
                  <a:cubicBezTo>
                    <a:pt x="17" y="68"/>
                    <a:pt x="17" y="68"/>
                    <a:pt x="17" y="68"/>
                  </a:cubicBezTo>
                  <a:cubicBezTo>
                    <a:pt x="17" y="68"/>
                    <a:pt x="17" y="68"/>
                    <a:pt x="17" y="68"/>
                  </a:cubicBezTo>
                  <a:cubicBezTo>
                    <a:pt x="17" y="67"/>
                    <a:pt x="17" y="67"/>
                    <a:pt x="17" y="68"/>
                  </a:cubicBezTo>
                  <a:cubicBezTo>
                    <a:pt x="17" y="68"/>
                    <a:pt x="18" y="69"/>
                    <a:pt x="18" y="69"/>
                  </a:cubicBezTo>
                  <a:cubicBezTo>
                    <a:pt x="20" y="69"/>
                    <a:pt x="20" y="67"/>
                    <a:pt x="19" y="66"/>
                  </a:cubicBezTo>
                  <a:cubicBezTo>
                    <a:pt x="18" y="65"/>
                    <a:pt x="17" y="67"/>
                    <a:pt x="17" y="68"/>
                  </a:cubicBezTo>
                  <a:close/>
                  <a:moveTo>
                    <a:pt x="22" y="76"/>
                  </a:moveTo>
                  <a:cubicBezTo>
                    <a:pt x="21" y="76"/>
                    <a:pt x="21" y="78"/>
                    <a:pt x="21" y="78"/>
                  </a:cubicBezTo>
                  <a:cubicBezTo>
                    <a:pt x="21" y="79"/>
                    <a:pt x="23" y="80"/>
                    <a:pt x="23" y="80"/>
                  </a:cubicBezTo>
                  <a:cubicBezTo>
                    <a:pt x="24" y="79"/>
                    <a:pt x="23" y="76"/>
                    <a:pt x="22" y="76"/>
                  </a:cubicBezTo>
                  <a:close/>
                  <a:moveTo>
                    <a:pt x="25" y="91"/>
                  </a:moveTo>
                  <a:cubicBezTo>
                    <a:pt x="25" y="91"/>
                    <a:pt x="24" y="91"/>
                    <a:pt x="24" y="92"/>
                  </a:cubicBezTo>
                  <a:cubicBezTo>
                    <a:pt x="24" y="92"/>
                    <a:pt x="24" y="92"/>
                    <a:pt x="25" y="92"/>
                  </a:cubicBezTo>
                  <a:cubicBezTo>
                    <a:pt x="25" y="92"/>
                    <a:pt x="25" y="91"/>
                    <a:pt x="25" y="91"/>
                  </a:cubicBezTo>
                  <a:cubicBezTo>
                    <a:pt x="25" y="91"/>
                    <a:pt x="25" y="91"/>
                    <a:pt x="25" y="91"/>
                  </a:cubicBezTo>
                  <a:close/>
                  <a:moveTo>
                    <a:pt x="14" y="52"/>
                  </a:moveTo>
                  <a:cubicBezTo>
                    <a:pt x="12" y="49"/>
                    <a:pt x="12" y="50"/>
                    <a:pt x="12" y="52"/>
                  </a:cubicBezTo>
                  <a:cubicBezTo>
                    <a:pt x="12" y="52"/>
                    <a:pt x="12" y="53"/>
                    <a:pt x="13" y="52"/>
                  </a:cubicBezTo>
                  <a:cubicBezTo>
                    <a:pt x="13" y="53"/>
                    <a:pt x="13" y="53"/>
                    <a:pt x="13" y="53"/>
                  </a:cubicBezTo>
                  <a:cubicBezTo>
                    <a:pt x="13" y="54"/>
                    <a:pt x="13" y="55"/>
                    <a:pt x="13" y="56"/>
                  </a:cubicBezTo>
                  <a:cubicBezTo>
                    <a:pt x="13" y="56"/>
                    <a:pt x="13" y="57"/>
                    <a:pt x="13" y="57"/>
                  </a:cubicBezTo>
                  <a:cubicBezTo>
                    <a:pt x="14" y="56"/>
                    <a:pt x="16" y="56"/>
                    <a:pt x="16" y="55"/>
                  </a:cubicBezTo>
                  <a:cubicBezTo>
                    <a:pt x="16" y="55"/>
                    <a:pt x="16" y="55"/>
                    <a:pt x="16" y="55"/>
                  </a:cubicBezTo>
                  <a:cubicBezTo>
                    <a:pt x="16" y="54"/>
                    <a:pt x="15" y="53"/>
                    <a:pt x="14" y="52"/>
                  </a:cubicBezTo>
                  <a:close/>
                  <a:moveTo>
                    <a:pt x="9" y="0"/>
                  </a:moveTo>
                  <a:cubicBezTo>
                    <a:pt x="9" y="1"/>
                    <a:pt x="8" y="1"/>
                    <a:pt x="8" y="1"/>
                  </a:cubicBezTo>
                  <a:cubicBezTo>
                    <a:pt x="8" y="1"/>
                    <a:pt x="9" y="1"/>
                    <a:pt x="9" y="0"/>
                  </a:cubicBezTo>
                  <a:close/>
                  <a:moveTo>
                    <a:pt x="12" y="49"/>
                  </a:moveTo>
                  <a:cubicBezTo>
                    <a:pt x="13" y="49"/>
                    <a:pt x="13" y="48"/>
                    <a:pt x="13" y="48"/>
                  </a:cubicBezTo>
                  <a:cubicBezTo>
                    <a:pt x="13" y="48"/>
                    <a:pt x="13" y="48"/>
                    <a:pt x="12" y="48"/>
                  </a:cubicBezTo>
                  <a:cubicBezTo>
                    <a:pt x="12" y="48"/>
                    <a:pt x="12" y="48"/>
                    <a:pt x="12" y="48"/>
                  </a:cubicBezTo>
                  <a:cubicBezTo>
                    <a:pt x="12" y="48"/>
                    <a:pt x="12" y="48"/>
                    <a:pt x="12" y="48"/>
                  </a:cubicBezTo>
                  <a:cubicBezTo>
                    <a:pt x="12" y="48"/>
                    <a:pt x="12" y="48"/>
                    <a:pt x="12" y="48"/>
                  </a:cubicBezTo>
                  <a:cubicBezTo>
                    <a:pt x="12" y="48"/>
                    <a:pt x="12" y="49"/>
                    <a:pt x="12" y="49"/>
                  </a:cubicBezTo>
                  <a:close/>
                  <a:moveTo>
                    <a:pt x="11" y="0"/>
                  </a:moveTo>
                  <a:cubicBezTo>
                    <a:pt x="11" y="0"/>
                    <a:pt x="11" y="0"/>
                    <a:pt x="11" y="0"/>
                  </a:cubicBezTo>
                  <a:cubicBezTo>
                    <a:pt x="11" y="1"/>
                    <a:pt x="10" y="1"/>
                    <a:pt x="9" y="2"/>
                  </a:cubicBezTo>
                  <a:cubicBezTo>
                    <a:pt x="9" y="2"/>
                    <a:pt x="8" y="2"/>
                    <a:pt x="8" y="1"/>
                  </a:cubicBezTo>
                  <a:cubicBezTo>
                    <a:pt x="8" y="2"/>
                    <a:pt x="9" y="2"/>
                    <a:pt x="9" y="2"/>
                  </a:cubicBezTo>
                  <a:cubicBezTo>
                    <a:pt x="10" y="1"/>
                    <a:pt x="11" y="1"/>
                    <a:pt x="11" y="0"/>
                  </a:cubicBezTo>
                  <a:close/>
                  <a:moveTo>
                    <a:pt x="11" y="0"/>
                  </a:moveTo>
                  <a:cubicBezTo>
                    <a:pt x="11" y="0"/>
                    <a:pt x="11" y="0"/>
                    <a:pt x="11" y="0"/>
                  </a:cubicBezTo>
                  <a:cubicBezTo>
                    <a:pt x="11" y="0"/>
                    <a:pt x="10" y="0"/>
                    <a:pt x="9" y="0"/>
                  </a:cubicBezTo>
                  <a:cubicBezTo>
                    <a:pt x="10" y="0"/>
                    <a:pt x="11" y="0"/>
                    <a:pt x="11" y="0"/>
                  </a:cubicBezTo>
                  <a:close/>
                  <a:moveTo>
                    <a:pt x="13" y="45"/>
                  </a:moveTo>
                  <a:cubicBezTo>
                    <a:pt x="13" y="44"/>
                    <a:pt x="13" y="43"/>
                    <a:pt x="13" y="43"/>
                  </a:cubicBezTo>
                  <a:cubicBezTo>
                    <a:pt x="13" y="42"/>
                    <a:pt x="13" y="42"/>
                    <a:pt x="13" y="42"/>
                  </a:cubicBezTo>
                  <a:cubicBezTo>
                    <a:pt x="13" y="42"/>
                    <a:pt x="13" y="42"/>
                    <a:pt x="13" y="42"/>
                  </a:cubicBezTo>
                  <a:cubicBezTo>
                    <a:pt x="13" y="42"/>
                    <a:pt x="13" y="42"/>
                    <a:pt x="13" y="42"/>
                  </a:cubicBezTo>
                  <a:cubicBezTo>
                    <a:pt x="13" y="41"/>
                    <a:pt x="13" y="41"/>
                    <a:pt x="13" y="41"/>
                  </a:cubicBezTo>
                  <a:cubicBezTo>
                    <a:pt x="13" y="41"/>
                    <a:pt x="13" y="41"/>
                    <a:pt x="13" y="41"/>
                  </a:cubicBezTo>
                  <a:cubicBezTo>
                    <a:pt x="13" y="41"/>
                    <a:pt x="13" y="41"/>
                    <a:pt x="13" y="41"/>
                  </a:cubicBezTo>
                  <a:cubicBezTo>
                    <a:pt x="11" y="41"/>
                    <a:pt x="10" y="45"/>
                    <a:pt x="10" y="41"/>
                  </a:cubicBezTo>
                  <a:cubicBezTo>
                    <a:pt x="10" y="40"/>
                    <a:pt x="9" y="37"/>
                    <a:pt x="8" y="40"/>
                  </a:cubicBezTo>
                  <a:cubicBezTo>
                    <a:pt x="8" y="41"/>
                    <a:pt x="9" y="43"/>
                    <a:pt x="9" y="44"/>
                  </a:cubicBezTo>
                  <a:cubicBezTo>
                    <a:pt x="9" y="44"/>
                    <a:pt x="8" y="45"/>
                    <a:pt x="8" y="45"/>
                  </a:cubicBezTo>
                  <a:cubicBezTo>
                    <a:pt x="8" y="46"/>
                    <a:pt x="9" y="47"/>
                    <a:pt x="9" y="48"/>
                  </a:cubicBezTo>
                  <a:cubicBezTo>
                    <a:pt x="10" y="48"/>
                    <a:pt x="10" y="47"/>
                    <a:pt x="11" y="47"/>
                  </a:cubicBezTo>
                  <a:cubicBezTo>
                    <a:pt x="12" y="47"/>
                    <a:pt x="13" y="46"/>
                    <a:pt x="13" y="45"/>
                  </a:cubicBezTo>
                  <a:close/>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4" name="Uzbekistan">
              <a:extLst>
                <a:ext uri="{FF2B5EF4-FFF2-40B4-BE49-F238E27FC236}">
                  <a16:creationId xmlns:a16="http://schemas.microsoft.com/office/drawing/2014/main" id="{8A44C3B0-606F-4B1D-9187-B708E5CE7B96}"/>
                </a:ext>
              </a:extLst>
            </p:cNvPr>
            <p:cNvSpPr>
              <a:spLocks noEditPoints="1"/>
            </p:cNvSpPr>
            <p:nvPr/>
          </p:nvSpPr>
          <p:spPr bwMode="auto">
            <a:xfrm>
              <a:off x="5525986" y="2378840"/>
              <a:ext cx="470234" cy="268705"/>
            </a:xfrm>
            <a:custGeom>
              <a:avLst/>
              <a:gdLst>
                <a:gd name="T0" fmla="*/ 18 w 142"/>
                <a:gd name="T1" fmla="*/ 9 h 81"/>
                <a:gd name="T2" fmla="*/ 24 w 142"/>
                <a:gd name="T3" fmla="*/ 13 h 81"/>
                <a:gd name="T4" fmla="*/ 27 w 142"/>
                <a:gd name="T5" fmla="*/ 15 h 81"/>
                <a:gd name="T6" fmla="*/ 45 w 142"/>
                <a:gd name="T7" fmla="*/ 18 h 81"/>
                <a:gd name="T8" fmla="*/ 68 w 142"/>
                <a:gd name="T9" fmla="*/ 20 h 81"/>
                <a:gd name="T10" fmla="*/ 79 w 142"/>
                <a:gd name="T11" fmla="*/ 25 h 81"/>
                <a:gd name="T12" fmla="*/ 88 w 142"/>
                <a:gd name="T13" fmla="*/ 36 h 81"/>
                <a:gd name="T14" fmla="*/ 102 w 142"/>
                <a:gd name="T15" fmla="*/ 45 h 81"/>
                <a:gd name="T16" fmla="*/ 108 w 142"/>
                <a:gd name="T17" fmla="*/ 42 h 81"/>
                <a:gd name="T18" fmla="*/ 116 w 142"/>
                <a:gd name="T19" fmla="*/ 36 h 81"/>
                <a:gd name="T20" fmla="*/ 124 w 142"/>
                <a:gd name="T21" fmla="*/ 33 h 81"/>
                <a:gd name="T22" fmla="*/ 122 w 142"/>
                <a:gd name="T23" fmla="*/ 41 h 81"/>
                <a:gd name="T24" fmla="*/ 128 w 142"/>
                <a:gd name="T25" fmla="*/ 41 h 81"/>
                <a:gd name="T26" fmla="*/ 134 w 142"/>
                <a:gd name="T27" fmla="*/ 44 h 81"/>
                <a:gd name="T28" fmla="*/ 140 w 142"/>
                <a:gd name="T29" fmla="*/ 47 h 81"/>
                <a:gd name="T30" fmla="*/ 134 w 142"/>
                <a:gd name="T31" fmla="*/ 51 h 81"/>
                <a:gd name="T32" fmla="*/ 129 w 142"/>
                <a:gd name="T33" fmla="*/ 51 h 81"/>
                <a:gd name="T34" fmla="*/ 121 w 142"/>
                <a:gd name="T35" fmla="*/ 50 h 81"/>
                <a:gd name="T36" fmla="*/ 120 w 142"/>
                <a:gd name="T37" fmla="*/ 44 h 81"/>
                <a:gd name="T38" fmla="*/ 113 w 142"/>
                <a:gd name="T39" fmla="*/ 50 h 81"/>
                <a:gd name="T40" fmla="*/ 111 w 142"/>
                <a:gd name="T41" fmla="*/ 53 h 81"/>
                <a:gd name="T42" fmla="*/ 110 w 142"/>
                <a:gd name="T43" fmla="*/ 55 h 81"/>
                <a:gd name="T44" fmla="*/ 102 w 142"/>
                <a:gd name="T45" fmla="*/ 57 h 81"/>
                <a:gd name="T46" fmla="*/ 102 w 142"/>
                <a:gd name="T47" fmla="*/ 62 h 81"/>
                <a:gd name="T48" fmla="*/ 108 w 142"/>
                <a:gd name="T49" fmla="*/ 68 h 81"/>
                <a:gd name="T50" fmla="*/ 109 w 142"/>
                <a:gd name="T51" fmla="*/ 81 h 81"/>
                <a:gd name="T52" fmla="*/ 101 w 142"/>
                <a:gd name="T53" fmla="*/ 79 h 81"/>
                <a:gd name="T54" fmla="*/ 96 w 142"/>
                <a:gd name="T55" fmla="*/ 73 h 81"/>
                <a:gd name="T56" fmla="*/ 84 w 142"/>
                <a:gd name="T57" fmla="*/ 67 h 81"/>
                <a:gd name="T58" fmla="*/ 69 w 142"/>
                <a:gd name="T59" fmla="*/ 59 h 81"/>
                <a:gd name="T60" fmla="*/ 51 w 142"/>
                <a:gd name="T61" fmla="*/ 42 h 81"/>
                <a:gd name="T62" fmla="*/ 43 w 142"/>
                <a:gd name="T63" fmla="*/ 42 h 81"/>
                <a:gd name="T64" fmla="*/ 39 w 142"/>
                <a:gd name="T65" fmla="*/ 38 h 81"/>
                <a:gd name="T66" fmla="*/ 37 w 142"/>
                <a:gd name="T67" fmla="*/ 34 h 81"/>
                <a:gd name="T68" fmla="*/ 27 w 142"/>
                <a:gd name="T69" fmla="*/ 29 h 81"/>
                <a:gd name="T70" fmla="*/ 25 w 142"/>
                <a:gd name="T71" fmla="*/ 32 h 81"/>
                <a:gd name="T72" fmla="*/ 16 w 142"/>
                <a:gd name="T73" fmla="*/ 34 h 81"/>
                <a:gd name="T74" fmla="*/ 12 w 142"/>
                <a:gd name="T75" fmla="*/ 42 h 81"/>
                <a:gd name="T76" fmla="*/ 20 w 142"/>
                <a:gd name="T77" fmla="*/ 2 h 81"/>
                <a:gd name="T78" fmla="*/ 22 w 142"/>
                <a:gd name="T79" fmla="*/ 6 h 81"/>
                <a:gd name="T80" fmla="*/ 20 w 142"/>
                <a:gd name="T81" fmla="*/ 9 h 81"/>
                <a:gd name="T82" fmla="*/ 25 w 142"/>
                <a:gd name="T83" fmla="*/ 11 h 81"/>
                <a:gd name="T84" fmla="*/ 26 w 142"/>
                <a:gd name="T85" fmla="*/ 5 h 81"/>
                <a:gd name="T86" fmla="*/ 20 w 142"/>
                <a:gd name="T87" fmla="*/ 2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2" h="81">
                  <a:moveTo>
                    <a:pt x="0" y="6"/>
                  </a:moveTo>
                  <a:cubicBezTo>
                    <a:pt x="18" y="1"/>
                    <a:pt x="18" y="1"/>
                    <a:pt x="18" y="1"/>
                  </a:cubicBezTo>
                  <a:cubicBezTo>
                    <a:pt x="20" y="0"/>
                    <a:pt x="16" y="6"/>
                    <a:pt x="18" y="9"/>
                  </a:cubicBezTo>
                  <a:cubicBezTo>
                    <a:pt x="18" y="9"/>
                    <a:pt x="18" y="11"/>
                    <a:pt x="19" y="12"/>
                  </a:cubicBezTo>
                  <a:cubicBezTo>
                    <a:pt x="19" y="13"/>
                    <a:pt x="20" y="13"/>
                    <a:pt x="20" y="13"/>
                  </a:cubicBezTo>
                  <a:cubicBezTo>
                    <a:pt x="24" y="13"/>
                    <a:pt x="24" y="13"/>
                    <a:pt x="24" y="13"/>
                  </a:cubicBezTo>
                  <a:cubicBezTo>
                    <a:pt x="25" y="12"/>
                    <a:pt x="25" y="13"/>
                    <a:pt x="25" y="14"/>
                  </a:cubicBezTo>
                  <a:cubicBezTo>
                    <a:pt x="25" y="14"/>
                    <a:pt x="26" y="15"/>
                    <a:pt x="26" y="16"/>
                  </a:cubicBezTo>
                  <a:cubicBezTo>
                    <a:pt x="26" y="16"/>
                    <a:pt x="27" y="15"/>
                    <a:pt x="27" y="15"/>
                  </a:cubicBezTo>
                  <a:cubicBezTo>
                    <a:pt x="27" y="15"/>
                    <a:pt x="33" y="15"/>
                    <a:pt x="33" y="15"/>
                  </a:cubicBezTo>
                  <a:cubicBezTo>
                    <a:pt x="34" y="14"/>
                    <a:pt x="36" y="12"/>
                    <a:pt x="36" y="10"/>
                  </a:cubicBezTo>
                  <a:cubicBezTo>
                    <a:pt x="38" y="10"/>
                    <a:pt x="41" y="14"/>
                    <a:pt x="45" y="18"/>
                  </a:cubicBezTo>
                  <a:cubicBezTo>
                    <a:pt x="46" y="19"/>
                    <a:pt x="48" y="20"/>
                    <a:pt x="49" y="20"/>
                  </a:cubicBezTo>
                  <a:cubicBezTo>
                    <a:pt x="51" y="21"/>
                    <a:pt x="53" y="20"/>
                    <a:pt x="55" y="19"/>
                  </a:cubicBezTo>
                  <a:cubicBezTo>
                    <a:pt x="59" y="19"/>
                    <a:pt x="64" y="21"/>
                    <a:pt x="68" y="20"/>
                  </a:cubicBezTo>
                  <a:cubicBezTo>
                    <a:pt x="69" y="20"/>
                    <a:pt x="70" y="18"/>
                    <a:pt x="71" y="18"/>
                  </a:cubicBezTo>
                  <a:cubicBezTo>
                    <a:pt x="73" y="19"/>
                    <a:pt x="74" y="21"/>
                    <a:pt x="75" y="22"/>
                  </a:cubicBezTo>
                  <a:cubicBezTo>
                    <a:pt x="77" y="22"/>
                    <a:pt x="77" y="24"/>
                    <a:pt x="79" y="25"/>
                  </a:cubicBezTo>
                  <a:cubicBezTo>
                    <a:pt x="80" y="26"/>
                    <a:pt x="80" y="26"/>
                    <a:pt x="82" y="25"/>
                  </a:cubicBezTo>
                  <a:cubicBezTo>
                    <a:pt x="82" y="28"/>
                    <a:pt x="82" y="33"/>
                    <a:pt x="84" y="34"/>
                  </a:cubicBezTo>
                  <a:cubicBezTo>
                    <a:pt x="85" y="35"/>
                    <a:pt x="87" y="34"/>
                    <a:pt x="88" y="36"/>
                  </a:cubicBezTo>
                  <a:cubicBezTo>
                    <a:pt x="89" y="37"/>
                    <a:pt x="89" y="39"/>
                    <a:pt x="90" y="41"/>
                  </a:cubicBezTo>
                  <a:cubicBezTo>
                    <a:pt x="92" y="45"/>
                    <a:pt x="97" y="42"/>
                    <a:pt x="99" y="42"/>
                  </a:cubicBezTo>
                  <a:cubicBezTo>
                    <a:pt x="101" y="42"/>
                    <a:pt x="102" y="44"/>
                    <a:pt x="102" y="45"/>
                  </a:cubicBezTo>
                  <a:cubicBezTo>
                    <a:pt x="102" y="48"/>
                    <a:pt x="106" y="47"/>
                    <a:pt x="107" y="48"/>
                  </a:cubicBezTo>
                  <a:cubicBezTo>
                    <a:pt x="107" y="47"/>
                    <a:pt x="105" y="46"/>
                    <a:pt x="106" y="45"/>
                  </a:cubicBezTo>
                  <a:cubicBezTo>
                    <a:pt x="107" y="44"/>
                    <a:pt x="107" y="43"/>
                    <a:pt x="108" y="42"/>
                  </a:cubicBezTo>
                  <a:cubicBezTo>
                    <a:pt x="109" y="42"/>
                    <a:pt x="108" y="41"/>
                    <a:pt x="109" y="40"/>
                  </a:cubicBezTo>
                  <a:cubicBezTo>
                    <a:pt x="110" y="40"/>
                    <a:pt x="111" y="39"/>
                    <a:pt x="112" y="38"/>
                  </a:cubicBezTo>
                  <a:cubicBezTo>
                    <a:pt x="114" y="37"/>
                    <a:pt x="115" y="37"/>
                    <a:pt x="116" y="36"/>
                  </a:cubicBezTo>
                  <a:cubicBezTo>
                    <a:pt x="116" y="35"/>
                    <a:pt x="117" y="34"/>
                    <a:pt x="117" y="34"/>
                  </a:cubicBezTo>
                  <a:cubicBezTo>
                    <a:pt x="119" y="34"/>
                    <a:pt x="119" y="34"/>
                    <a:pt x="120" y="33"/>
                  </a:cubicBezTo>
                  <a:cubicBezTo>
                    <a:pt x="121" y="32"/>
                    <a:pt x="122" y="32"/>
                    <a:pt x="124" y="33"/>
                  </a:cubicBezTo>
                  <a:cubicBezTo>
                    <a:pt x="122" y="34"/>
                    <a:pt x="117" y="37"/>
                    <a:pt x="117" y="39"/>
                  </a:cubicBezTo>
                  <a:cubicBezTo>
                    <a:pt x="118" y="39"/>
                    <a:pt x="118" y="40"/>
                    <a:pt x="119" y="40"/>
                  </a:cubicBezTo>
                  <a:cubicBezTo>
                    <a:pt x="120" y="40"/>
                    <a:pt x="121" y="39"/>
                    <a:pt x="122" y="41"/>
                  </a:cubicBezTo>
                  <a:cubicBezTo>
                    <a:pt x="123" y="43"/>
                    <a:pt x="126" y="42"/>
                    <a:pt x="127" y="43"/>
                  </a:cubicBezTo>
                  <a:cubicBezTo>
                    <a:pt x="127" y="43"/>
                    <a:pt x="127" y="42"/>
                    <a:pt x="127" y="42"/>
                  </a:cubicBezTo>
                  <a:cubicBezTo>
                    <a:pt x="128" y="42"/>
                    <a:pt x="128" y="41"/>
                    <a:pt x="128" y="41"/>
                  </a:cubicBezTo>
                  <a:cubicBezTo>
                    <a:pt x="129" y="40"/>
                    <a:pt x="128" y="40"/>
                    <a:pt x="128" y="39"/>
                  </a:cubicBezTo>
                  <a:cubicBezTo>
                    <a:pt x="129" y="40"/>
                    <a:pt x="130" y="40"/>
                    <a:pt x="131" y="42"/>
                  </a:cubicBezTo>
                  <a:cubicBezTo>
                    <a:pt x="132" y="43"/>
                    <a:pt x="134" y="42"/>
                    <a:pt x="134" y="44"/>
                  </a:cubicBezTo>
                  <a:cubicBezTo>
                    <a:pt x="136" y="43"/>
                    <a:pt x="137" y="45"/>
                    <a:pt x="138" y="45"/>
                  </a:cubicBezTo>
                  <a:cubicBezTo>
                    <a:pt x="139" y="45"/>
                    <a:pt x="140" y="45"/>
                    <a:pt x="141" y="46"/>
                  </a:cubicBezTo>
                  <a:cubicBezTo>
                    <a:pt x="142" y="46"/>
                    <a:pt x="140" y="47"/>
                    <a:pt x="140" y="47"/>
                  </a:cubicBezTo>
                  <a:cubicBezTo>
                    <a:pt x="139" y="49"/>
                    <a:pt x="139" y="49"/>
                    <a:pt x="137" y="48"/>
                  </a:cubicBezTo>
                  <a:cubicBezTo>
                    <a:pt x="136" y="49"/>
                    <a:pt x="137" y="49"/>
                    <a:pt x="137" y="50"/>
                  </a:cubicBezTo>
                  <a:cubicBezTo>
                    <a:pt x="137" y="50"/>
                    <a:pt x="132" y="50"/>
                    <a:pt x="134" y="51"/>
                  </a:cubicBezTo>
                  <a:cubicBezTo>
                    <a:pt x="134" y="51"/>
                    <a:pt x="133" y="52"/>
                    <a:pt x="132" y="52"/>
                  </a:cubicBezTo>
                  <a:cubicBezTo>
                    <a:pt x="132" y="52"/>
                    <a:pt x="132" y="51"/>
                    <a:pt x="131" y="52"/>
                  </a:cubicBezTo>
                  <a:cubicBezTo>
                    <a:pt x="131" y="52"/>
                    <a:pt x="130" y="51"/>
                    <a:pt x="129" y="51"/>
                  </a:cubicBezTo>
                  <a:cubicBezTo>
                    <a:pt x="128" y="50"/>
                    <a:pt x="127" y="51"/>
                    <a:pt x="126" y="51"/>
                  </a:cubicBezTo>
                  <a:cubicBezTo>
                    <a:pt x="125" y="52"/>
                    <a:pt x="125" y="52"/>
                    <a:pt x="125" y="52"/>
                  </a:cubicBezTo>
                  <a:cubicBezTo>
                    <a:pt x="123" y="52"/>
                    <a:pt x="123" y="51"/>
                    <a:pt x="121" y="50"/>
                  </a:cubicBezTo>
                  <a:cubicBezTo>
                    <a:pt x="120" y="49"/>
                    <a:pt x="123" y="48"/>
                    <a:pt x="123" y="48"/>
                  </a:cubicBezTo>
                  <a:cubicBezTo>
                    <a:pt x="123" y="47"/>
                    <a:pt x="123" y="47"/>
                    <a:pt x="123" y="46"/>
                  </a:cubicBezTo>
                  <a:cubicBezTo>
                    <a:pt x="122" y="46"/>
                    <a:pt x="121" y="45"/>
                    <a:pt x="120" y="44"/>
                  </a:cubicBezTo>
                  <a:cubicBezTo>
                    <a:pt x="120" y="45"/>
                    <a:pt x="116" y="48"/>
                    <a:pt x="115" y="47"/>
                  </a:cubicBezTo>
                  <a:cubicBezTo>
                    <a:pt x="114" y="47"/>
                    <a:pt x="112" y="45"/>
                    <a:pt x="112" y="47"/>
                  </a:cubicBezTo>
                  <a:cubicBezTo>
                    <a:pt x="112" y="48"/>
                    <a:pt x="112" y="49"/>
                    <a:pt x="113" y="50"/>
                  </a:cubicBezTo>
                  <a:cubicBezTo>
                    <a:pt x="113" y="51"/>
                    <a:pt x="113" y="51"/>
                    <a:pt x="113" y="52"/>
                  </a:cubicBezTo>
                  <a:cubicBezTo>
                    <a:pt x="112" y="52"/>
                    <a:pt x="109" y="51"/>
                    <a:pt x="108" y="52"/>
                  </a:cubicBezTo>
                  <a:cubicBezTo>
                    <a:pt x="109" y="53"/>
                    <a:pt x="110" y="52"/>
                    <a:pt x="111" y="53"/>
                  </a:cubicBezTo>
                  <a:cubicBezTo>
                    <a:pt x="110" y="53"/>
                    <a:pt x="110" y="53"/>
                    <a:pt x="110" y="53"/>
                  </a:cubicBezTo>
                  <a:cubicBezTo>
                    <a:pt x="110" y="54"/>
                    <a:pt x="110" y="54"/>
                    <a:pt x="110" y="54"/>
                  </a:cubicBezTo>
                  <a:cubicBezTo>
                    <a:pt x="110" y="54"/>
                    <a:pt x="110" y="54"/>
                    <a:pt x="110" y="55"/>
                  </a:cubicBezTo>
                  <a:cubicBezTo>
                    <a:pt x="110" y="55"/>
                    <a:pt x="109" y="55"/>
                    <a:pt x="109" y="55"/>
                  </a:cubicBezTo>
                  <a:cubicBezTo>
                    <a:pt x="109" y="57"/>
                    <a:pt x="109" y="58"/>
                    <a:pt x="108" y="58"/>
                  </a:cubicBezTo>
                  <a:cubicBezTo>
                    <a:pt x="106" y="58"/>
                    <a:pt x="103" y="57"/>
                    <a:pt x="102" y="57"/>
                  </a:cubicBezTo>
                  <a:cubicBezTo>
                    <a:pt x="102" y="57"/>
                    <a:pt x="101" y="58"/>
                    <a:pt x="101" y="58"/>
                  </a:cubicBezTo>
                  <a:cubicBezTo>
                    <a:pt x="100" y="60"/>
                    <a:pt x="100" y="60"/>
                    <a:pt x="100" y="60"/>
                  </a:cubicBezTo>
                  <a:cubicBezTo>
                    <a:pt x="100" y="62"/>
                    <a:pt x="102" y="61"/>
                    <a:pt x="102" y="62"/>
                  </a:cubicBezTo>
                  <a:cubicBezTo>
                    <a:pt x="104" y="62"/>
                    <a:pt x="102" y="63"/>
                    <a:pt x="104" y="63"/>
                  </a:cubicBezTo>
                  <a:cubicBezTo>
                    <a:pt x="105" y="63"/>
                    <a:pt x="106" y="63"/>
                    <a:pt x="107" y="64"/>
                  </a:cubicBezTo>
                  <a:cubicBezTo>
                    <a:pt x="108" y="64"/>
                    <a:pt x="108" y="67"/>
                    <a:pt x="108" y="68"/>
                  </a:cubicBezTo>
                  <a:cubicBezTo>
                    <a:pt x="108" y="69"/>
                    <a:pt x="110" y="70"/>
                    <a:pt x="110" y="71"/>
                  </a:cubicBezTo>
                  <a:cubicBezTo>
                    <a:pt x="111" y="72"/>
                    <a:pt x="110" y="74"/>
                    <a:pt x="109" y="75"/>
                  </a:cubicBezTo>
                  <a:cubicBezTo>
                    <a:pt x="108" y="77"/>
                    <a:pt x="107" y="79"/>
                    <a:pt x="109" y="81"/>
                  </a:cubicBezTo>
                  <a:cubicBezTo>
                    <a:pt x="107" y="80"/>
                    <a:pt x="107" y="80"/>
                    <a:pt x="106" y="80"/>
                  </a:cubicBezTo>
                  <a:cubicBezTo>
                    <a:pt x="104" y="80"/>
                    <a:pt x="104" y="81"/>
                    <a:pt x="103" y="80"/>
                  </a:cubicBezTo>
                  <a:cubicBezTo>
                    <a:pt x="102" y="79"/>
                    <a:pt x="102" y="79"/>
                    <a:pt x="101" y="79"/>
                  </a:cubicBezTo>
                  <a:cubicBezTo>
                    <a:pt x="100" y="79"/>
                    <a:pt x="99" y="79"/>
                    <a:pt x="98" y="79"/>
                  </a:cubicBezTo>
                  <a:cubicBezTo>
                    <a:pt x="97" y="78"/>
                    <a:pt x="97" y="77"/>
                    <a:pt x="97" y="76"/>
                  </a:cubicBezTo>
                  <a:cubicBezTo>
                    <a:pt x="97" y="75"/>
                    <a:pt x="98" y="73"/>
                    <a:pt x="96" y="73"/>
                  </a:cubicBezTo>
                  <a:cubicBezTo>
                    <a:pt x="95" y="72"/>
                    <a:pt x="94" y="72"/>
                    <a:pt x="93" y="71"/>
                  </a:cubicBezTo>
                  <a:cubicBezTo>
                    <a:pt x="92" y="70"/>
                    <a:pt x="91" y="71"/>
                    <a:pt x="89" y="70"/>
                  </a:cubicBezTo>
                  <a:cubicBezTo>
                    <a:pt x="87" y="70"/>
                    <a:pt x="85" y="68"/>
                    <a:pt x="84" y="67"/>
                  </a:cubicBezTo>
                  <a:cubicBezTo>
                    <a:pt x="82" y="66"/>
                    <a:pt x="80" y="66"/>
                    <a:pt x="79" y="65"/>
                  </a:cubicBezTo>
                  <a:cubicBezTo>
                    <a:pt x="78" y="64"/>
                    <a:pt x="76" y="64"/>
                    <a:pt x="75" y="63"/>
                  </a:cubicBezTo>
                  <a:cubicBezTo>
                    <a:pt x="73" y="62"/>
                    <a:pt x="71" y="61"/>
                    <a:pt x="69" y="59"/>
                  </a:cubicBezTo>
                  <a:cubicBezTo>
                    <a:pt x="67" y="58"/>
                    <a:pt x="61" y="56"/>
                    <a:pt x="60" y="53"/>
                  </a:cubicBezTo>
                  <a:cubicBezTo>
                    <a:pt x="58" y="50"/>
                    <a:pt x="56" y="48"/>
                    <a:pt x="55" y="45"/>
                  </a:cubicBezTo>
                  <a:cubicBezTo>
                    <a:pt x="54" y="44"/>
                    <a:pt x="53" y="43"/>
                    <a:pt x="51" y="42"/>
                  </a:cubicBezTo>
                  <a:cubicBezTo>
                    <a:pt x="51" y="42"/>
                    <a:pt x="50" y="41"/>
                    <a:pt x="50" y="41"/>
                  </a:cubicBezTo>
                  <a:cubicBezTo>
                    <a:pt x="49" y="42"/>
                    <a:pt x="49" y="42"/>
                    <a:pt x="49" y="43"/>
                  </a:cubicBezTo>
                  <a:cubicBezTo>
                    <a:pt x="47" y="43"/>
                    <a:pt x="46" y="42"/>
                    <a:pt x="43" y="42"/>
                  </a:cubicBezTo>
                  <a:cubicBezTo>
                    <a:pt x="42" y="42"/>
                    <a:pt x="41" y="41"/>
                    <a:pt x="40" y="41"/>
                  </a:cubicBezTo>
                  <a:cubicBezTo>
                    <a:pt x="39" y="41"/>
                    <a:pt x="39" y="40"/>
                    <a:pt x="39" y="40"/>
                  </a:cubicBezTo>
                  <a:cubicBezTo>
                    <a:pt x="38" y="40"/>
                    <a:pt x="39" y="39"/>
                    <a:pt x="39" y="38"/>
                  </a:cubicBezTo>
                  <a:cubicBezTo>
                    <a:pt x="39" y="38"/>
                    <a:pt x="38" y="37"/>
                    <a:pt x="38" y="37"/>
                  </a:cubicBezTo>
                  <a:cubicBezTo>
                    <a:pt x="38" y="37"/>
                    <a:pt x="39" y="37"/>
                    <a:pt x="39" y="37"/>
                  </a:cubicBezTo>
                  <a:cubicBezTo>
                    <a:pt x="38" y="35"/>
                    <a:pt x="37" y="36"/>
                    <a:pt x="37" y="34"/>
                  </a:cubicBezTo>
                  <a:cubicBezTo>
                    <a:pt x="37" y="32"/>
                    <a:pt x="36" y="32"/>
                    <a:pt x="34" y="32"/>
                  </a:cubicBezTo>
                  <a:cubicBezTo>
                    <a:pt x="33" y="32"/>
                    <a:pt x="31" y="32"/>
                    <a:pt x="30" y="31"/>
                  </a:cubicBezTo>
                  <a:cubicBezTo>
                    <a:pt x="30" y="29"/>
                    <a:pt x="28" y="30"/>
                    <a:pt x="27" y="29"/>
                  </a:cubicBezTo>
                  <a:cubicBezTo>
                    <a:pt x="27" y="29"/>
                    <a:pt x="25" y="27"/>
                    <a:pt x="24" y="28"/>
                  </a:cubicBezTo>
                  <a:cubicBezTo>
                    <a:pt x="24" y="28"/>
                    <a:pt x="23" y="29"/>
                    <a:pt x="22" y="29"/>
                  </a:cubicBezTo>
                  <a:cubicBezTo>
                    <a:pt x="20" y="28"/>
                    <a:pt x="25" y="31"/>
                    <a:pt x="25" y="32"/>
                  </a:cubicBezTo>
                  <a:cubicBezTo>
                    <a:pt x="24" y="32"/>
                    <a:pt x="23" y="31"/>
                    <a:pt x="22" y="30"/>
                  </a:cubicBezTo>
                  <a:cubicBezTo>
                    <a:pt x="22" y="30"/>
                    <a:pt x="20" y="29"/>
                    <a:pt x="20" y="31"/>
                  </a:cubicBezTo>
                  <a:cubicBezTo>
                    <a:pt x="20" y="34"/>
                    <a:pt x="17" y="32"/>
                    <a:pt x="16" y="34"/>
                  </a:cubicBezTo>
                  <a:cubicBezTo>
                    <a:pt x="14" y="36"/>
                    <a:pt x="14" y="36"/>
                    <a:pt x="15" y="39"/>
                  </a:cubicBezTo>
                  <a:cubicBezTo>
                    <a:pt x="15" y="40"/>
                    <a:pt x="16" y="41"/>
                    <a:pt x="16" y="41"/>
                  </a:cubicBezTo>
                  <a:cubicBezTo>
                    <a:pt x="15" y="42"/>
                    <a:pt x="13" y="42"/>
                    <a:pt x="12" y="42"/>
                  </a:cubicBezTo>
                  <a:cubicBezTo>
                    <a:pt x="10" y="41"/>
                    <a:pt x="8" y="41"/>
                    <a:pt x="7" y="41"/>
                  </a:cubicBezTo>
                  <a:cubicBezTo>
                    <a:pt x="0" y="6"/>
                    <a:pt x="0" y="6"/>
                    <a:pt x="0" y="6"/>
                  </a:cubicBezTo>
                  <a:moveTo>
                    <a:pt x="20" y="2"/>
                  </a:moveTo>
                  <a:cubicBezTo>
                    <a:pt x="19" y="2"/>
                    <a:pt x="20" y="4"/>
                    <a:pt x="21" y="4"/>
                  </a:cubicBezTo>
                  <a:cubicBezTo>
                    <a:pt x="21" y="5"/>
                    <a:pt x="20" y="5"/>
                    <a:pt x="20" y="6"/>
                  </a:cubicBezTo>
                  <a:cubicBezTo>
                    <a:pt x="20" y="7"/>
                    <a:pt x="22" y="6"/>
                    <a:pt x="22" y="6"/>
                  </a:cubicBezTo>
                  <a:cubicBezTo>
                    <a:pt x="21" y="6"/>
                    <a:pt x="21" y="8"/>
                    <a:pt x="21" y="8"/>
                  </a:cubicBezTo>
                  <a:cubicBezTo>
                    <a:pt x="22" y="7"/>
                    <a:pt x="23" y="10"/>
                    <a:pt x="22" y="10"/>
                  </a:cubicBezTo>
                  <a:cubicBezTo>
                    <a:pt x="22" y="10"/>
                    <a:pt x="20" y="8"/>
                    <a:pt x="20" y="9"/>
                  </a:cubicBezTo>
                  <a:cubicBezTo>
                    <a:pt x="20" y="9"/>
                    <a:pt x="22" y="12"/>
                    <a:pt x="23" y="12"/>
                  </a:cubicBezTo>
                  <a:cubicBezTo>
                    <a:pt x="24" y="13"/>
                    <a:pt x="23" y="11"/>
                    <a:pt x="24" y="10"/>
                  </a:cubicBezTo>
                  <a:cubicBezTo>
                    <a:pt x="25" y="11"/>
                    <a:pt x="24" y="10"/>
                    <a:pt x="25" y="11"/>
                  </a:cubicBezTo>
                  <a:cubicBezTo>
                    <a:pt x="25" y="10"/>
                    <a:pt x="24" y="9"/>
                    <a:pt x="24" y="8"/>
                  </a:cubicBezTo>
                  <a:cubicBezTo>
                    <a:pt x="24" y="9"/>
                    <a:pt x="24" y="9"/>
                    <a:pt x="24" y="9"/>
                  </a:cubicBezTo>
                  <a:cubicBezTo>
                    <a:pt x="25" y="8"/>
                    <a:pt x="26" y="6"/>
                    <a:pt x="26" y="5"/>
                  </a:cubicBezTo>
                  <a:cubicBezTo>
                    <a:pt x="20" y="2"/>
                    <a:pt x="20" y="2"/>
                    <a:pt x="20" y="2"/>
                  </a:cubicBezTo>
                  <a:close/>
                  <a:moveTo>
                    <a:pt x="20" y="2"/>
                  </a:moveTo>
                  <a:cubicBezTo>
                    <a:pt x="20" y="2"/>
                    <a:pt x="20" y="2"/>
                    <a:pt x="20" y="2"/>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5" name="Uruguay">
              <a:extLst>
                <a:ext uri="{FF2B5EF4-FFF2-40B4-BE49-F238E27FC236}">
                  <a16:creationId xmlns:a16="http://schemas.microsoft.com/office/drawing/2014/main" id="{D55A3679-199D-4C7B-87DF-75E693A4D631}"/>
                </a:ext>
              </a:extLst>
            </p:cNvPr>
            <p:cNvSpPr>
              <a:spLocks/>
            </p:cNvSpPr>
            <p:nvPr/>
          </p:nvSpPr>
          <p:spPr bwMode="auto">
            <a:xfrm>
              <a:off x="2537424" y="4786249"/>
              <a:ext cx="145288" cy="156224"/>
            </a:xfrm>
            <a:custGeom>
              <a:avLst/>
              <a:gdLst>
                <a:gd name="T0" fmla="*/ 1 w 44"/>
                <a:gd name="T1" fmla="*/ 5 h 47"/>
                <a:gd name="T2" fmla="*/ 2 w 44"/>
                <a:gd name="T3" fmla="*/ 1 h 47"/>
                <a:gd name="T4" fmla="*/ 6 w 44"/>
                <a:gd name="T5" fmla="*/ 2 h 47"/>
                <a:gd name="T6" fmla="*/ 7 w 44"/>
                <a:gd name="T7" fmla="*/ 0 h 47"/>
                <a:gd name="T8" fmla="*/ 12 w 44"/>
                <a:gd name="T9" fmla="*/ 3 h 47"/>
                <a:gd name="T10" fmla="*/ 16 w 44"/>
                <a:gd name="T11" fmla="*/ 8 h 47"/>
                <a:gd name="T12" fmla="*/ 18 w 44"/>
                <a:gd name="T13" fmla="*/ 10 h 47"/>
                <a:gd name="T14" fmla="*/ 19 w 44"/>
                <a:gd name="T15" fmla="*/ 8 h 47"/>
                <a:gd name="T16" fmla="*/ 25 w 44"/>
                <a:gd name="T17" fmla="*/ 12 h 47"/>
                <a:gd name="T18" fmla="*/ 27 w 44"/>
                <a:gd name="T19" fmla="*/ 13 h 47"/>
                <a:gd name="T20" fmla="*/ 30 w 44"/>
                <a:gd name="T21" fmla="*/ 15 h 47"/>
                <a:gd name="T22" fmla="*/ 32 w 44"/>
                <a:gd name="T23" fmla="*/ 17 h 47"/>
                <a:gd name="T24" fmla="*/ 36 w 44"/>
                <a:gd name="T25" fmla="*/ 19 h 47"/>
                <a:gd name="T26" fmla="*/ 41 w 44"/>
                <a:gd name="T27" fmla="*/ 24 h 47"/>
                <a:gd name="T28" fmla="*/ 41 w 44"/>
                <a:gd name="T29" fmla="*/ 28 h 47"/>
                <a:gd name="T30" fmla="*/ 43 w 44"/>
                <a:gd name="T31" fmla="*/ 35 h 47"/>
                <a:gd name="T32" fmla="*/ 41 w 44"/>
                <a:gd name="T33" fmla="*/ 40 h 47"/>
                <a:gd name="T34" fmla="*/ 37 w 44"/>
                <a:gd name="T35" fmla="*/ 44 h 47"/>
                <a:gd name="T36" fmla="*/ 36 w 44"/>
                <a:gd name="T37" fmla="*/ 46 h 47"/>
                <a:gd name="T38" fmla="*/ 31 w 44"/>
                <a:gd name="T39" fmla="*/ 46 h 47"/>
                <a:gd name="T40" fmla="*/ 26 w 44"/>
                <a:gd name="T41" fmla="*/ 46 h 47"/>
                <a:gd name="T42" fmla="*/ 23 w 44"/>
                <a:gd name="T43" fmla="*/ 47 h 47"/>
                <a:gd name="T44" fmla="*/ 21 w 44"/>
                <a:gd name="T45" fmla="*/ 46 h 47"/>
                <a:gd name="T46" fmla="*/ 17 w 44"/>
                <a:gd name="T47" fmla="*/ 44 h 47"/>
                <a:gd name="T48" fmla="*/ 12 w 44"/>
                <a:gd name="T49" fmla="*/ 42 h 47"/>
                <a:gd name="T50" fmla="*/ 8 w 44"/>
                <a:gd name="T51" fmla="*/ 42 h 47"/>
                <a:gd name="T52" fmla="*/ 3 w 44"/>
                <a:gd name="T53" fmla="*/ 37 h 47"/>
                <a:gd name="T54" fmla="*/ 3 w 44"/>
                <a:gd name="T55" fmla="*/ 29 h 47"/>
                <a:gd name="T56" fmla="*/ 3 w 44"/>
                <a:gd name="T57" fmla="*/ 26 h 47"/>
                <a:gd name="T58" fmla="*/ 2 w 44"/>
                <a:gd name="T59" fmla="*/ 23 h 47"/>
                <a:gd name="T60" fmla="*/ 2 w 44"/>
                <a:gd name="T61" fmla="*/ 21 h 47"/>
                <a:gd name="T62" fmla="*/ 1 w 44"/>
                <a:gd name="T63" fmla="*/ 17 h 47"/>
                <a:gd name="T64" fmla="*/ 1 w 44"/>
                <a:gd name="T65" fmla="*/ 13 h 47"/>
                <a:gd name="T66" fmla="*/ 1 w 44"/>
                <a:gd name="T67" fmla="*/ 8 h 47"/>
                <a:gd name="T68" fmla="*/ 1 w 44"/>
                <a:gd name="T69" fmla="*/ 5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4" h="47">
                  <a:moveTo>
                    <a:pt x="1" y="5"/>
                  </a:moveTo>
                  <a:cubicBezTo>
                    <a:pt x="1" y="4"/>
                    <a:pt x="3" y="3"/>
                    <a:pt x="2" y="1"/>
                  </a:cubicBezTo>
                  <a:cubicBezTo>
                    <a:pt x="3" y="2"/>
                    <a:pt x="4" y="3"/>
                    <a:pt x="6" y="2"/>
                  </a:cubicBezTo>
                  <a:cubicBezTo>
                    <a:pt x="6" y="2"/>
                    <a:pt x="6" y="0"/>
                    <a:pt x="7" y="0"/>
                  </a:cubicBezTo>
                  <a:cubicBezTo>
                    <a:pt x="9" y="0"/>
                    <a:pt x="11" y="2"/>
                    <a:pt x="12" y="3"/>
                  </a:cubicBezTo>
                  <a:cubicBezTo>
                    <a:pt x="13" y="5"/>
                    <a:pt x="16" y="6"/>
                    <a:pt x="16" y="8"/>
                  </a:cubicBezTo>
                  <a:cubicBezTo>
                    <a:pt x="17" y="9"/>
                    <a:pt x="16" y="10"/>
                    <a:pt x="18" y="10"/>
                  </a:cubicBezTo>
                  <a:cubicBezTo>
                    <a:pt x="18" y="10"/>
                    <a:pt x="20" y="9"/>
                    <a:pt x="19" y="8"/>
                  </a:cubicBezTo>
                  <a:cubicBezTo>
                    <a:pt x="21" y="8"/>
                    <a:pt x="23" y="12"/>
                    <a:pt x="25" y="12"/>
                  </a:cubicBezTo>
                  <a:cubicBezTo>
                    <a:pt x="26" y="12"/>
                    <a:pt x="26" y="13"/>
                    <a:pt x="27" y="13"/>
                  </a:cubicBezTo>
                  <a:cubicBezTo>
                    <a:pt x="28" y="14"/>
                    <a:pt x="29" y="14"/>
                    <a:pt x="30" y="15"/>
                  </a:cubicBezTo>
                  <a:cubicBezTo>
                    <a:pt x="31" y="16"/>
                    <a:pt x="31" y="17"/>
                    <a:pt x="32" y="17"/>
                  </a:cubicBezTo>
                  <a:cubicBezTo>
                    <a:pt x="34" y="18"/>
                    <a:pt x="35" y="18"/>
                    <a:pt x="36" y="19"/>
                  </a:cubicBezTo>
                  <a:cubicBezTo>
                    <a:pt x="38" y="21"/>
                    <a:pt x="39" y="23"/>
                    <a:pt x="41" y="24"/>
                  </a:cubicBezTo>
                  <a:cubicBezTo>
                    <a:pt x="44" y="26"/>
                    <a:pt x="43" y="26"/>
                    <a:pt x="41" y="28"/>
                  </a:cubicBezTo>
                  <a:cubicBezTo>
                    <a:pt x="40" y="30"/>
                    <a:pt x="41" y="34"/>
                    <a:pt x="43" y="35"/>
                  </a:cubicBezTo>
                  <a:cubicBezTo>
                    <a:pt x="44" y="36"/>
                    <a:pt x="42" y="39"/>
                    <a:pt x="41" y="40"/>
                  </a:cubicBezTo>
                  <a:cubicBezTo>
                    <a:pt x="41" y="41"/>
                    <a:pt x="39" y="45"/>
                    <a:pt x="37" y="44"/>
                  </a:cubicBezTo>
                  <a:cubicBezTo>
                    <a:pt x="38" y="45"/>
                    <a:pt x="36" y="46"/>
                    <a:pt x="36" y="46"/>
                  </a:cubicBezTo>
                  <a:cubicBezTo>
                    <a:pt x="34" y="47"/>
                    <a:pt x="33" y="47"/>
                    <a:pt x="31" y="46"/>
                  </a:cubicBezTo>
                  <a:cubicBezTo>
                    <a:pt x="29" y="46"/>
                    <a:pt x="27" y="45"/>
                    <a:pt x="26" y="46"/>
                  </a:cubicBezTo>
                  <a:cubicBezTo>
                    <a:pt x="25" y="46"/>
                    <a:pt x="24" y="47"/>
                    <a:pt x="23" y="47"/>
                  </a:cubicBezTo>
                  <a:cubicBezTo>
                    <a:pt x="22" y="47"/>
                    <a:pt x="22" y="46"/>
                    <a:pt x="21" y="46"/>
                  </a:cubicBezTo>
                  <a:cubicBezTo>
                    <a:pt x="20" y="45"/>
                    <a:pt x="18" y="45"/>
                    <a:pt x="17" y="44"/>
                  </a:cubicBezTo>
                  <a:cubicBezTo>
                    <a:pt x="15" y="43"/>
                    <a:pt x="14" y="42"/>
                    <a:pt x="12" y="42"/>
                  </a:cubicBezTo>
                  <a:cubicBezTo>
                    <a:pt x="10" y="42"/>
                    <a:pt x="9" y="43"/>
                    <a:pt x="8" y="42"/>
                  </a:cubicBezTo>
                  <a:cubicBezTo>
                    <a:pt x="7" y="40"/>
                    <a:pt x="4" y="39"/>
                    <a:pt x="3" y="37"/>
                  </a:cubicBezTo>
                  <a:cubicBezTo>
                    <a:pt x="2" y="36"/>
                    <a:pt x="1" y="30"/>
                    <a:pt x="3" y="29"/>
                  </a:cubicBezTo>
                  <a:cubicBezTo>
                    <a:pt x="5" y="29"/>
                    <a:pt x="3" y="27"/>
                    <a:pt x="3" y="26"/>
                  </a:cubicBezTo>
                  <a:cubicBezTo>
                    <a:pt x="2" y="25"/>
                    <a:pt x="2" y="24"/>
                    <a:pt x="2" y="23"/>
                  </a:cubicBezTo>
                  <a:cubicBezTo>
                    <a:pt x="1" y="23"/>
                    <a:pt x="2" y="22"/>
                    <a:pt x="2" y="21"/>
                  </a:cubicBezTo>
                  <a:cubicBezTo>
                    <a:pt x="2" y="20"/>
                    <a:pt x="0" y="18"/>
                    <a:pt x="1" y="17"/>
                  </a:cubicBezTo>
                  <a:cubicBezTo>
                    <a:pt x="2" y="15"/>
                    <a:pt x="1" y="14"/>
                    <a:pt x="1" y="13"/>
                  </a:cubicBezTo>
                  <a:cubicBezTo>
                    <a:pt x="2" y="12"/>
                    <a:pt x="1" y="8"/>
                    <a:pt x="1" y="8"/>
                  </a:cubicBezTo>
                  <a:cubicBezTo>
                    <a:pt x="3" y="7"/>
                    <a:pt x="1" y="6"/>
                    <a:pt x="1" y="5"/>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6" name="United States of America">
              <a:extLst>
                <a:ext uri="{FF2B5EF4-FFF2-40B4-BE49-F238E27FC236}">
                  <a16:creationId xmlns:a16="http://schemas.microsoft.com/office/drawing/2014/main" id="{CD2623AB-347B-4A82-B974-33DB422A3CA8}"/>
                </a:ext>
              </a:extLst>
            </p:cNvPr>
            <p:cNvSpPr>
              <a:spLocks/>
            </p:cNvSpPr>
            <p:nvPr/>
          </p:nvSpPr>
          <p:spPr bwMode="auto">
            <a:xfrm>
              <a:off x="885434" y="2259834"/>
              <a:ext cx="1548675" cy="770430"/>
            </a:xfrm>
            <a:custGeom>
              <a:avLst/>
              <a:gdLst>
                <a:gd name="T0" fmla="*/ 460 w 467"/>
                <a:gd name="T1" fmla="*/ 46 h 232"/>
                <a:gd name="T2" fmla="*/ 448 w 467"/>
                <a:gd name="T3" fmla="*/ 48 h 232"/>
                <a:gd name="T4" fmla="*/ 439 w 467"/>
                <a:gd name="T5" fmla="*/ 53 h 232"/>
                <a:gd name="T6" fmla="*/ 431 w 467"/>
                <a:gd name="T7" fmla="*/ 71 h 232"/>
                <a:gd name="T8" fmla="*/ 411 w 467"/>
                <a:gd name="T9" fmla="*/ 77 h 232"/>
                <a:gd name="T10" fmla="*/ 386 w 467"/>
                <a:gd name="T11" fmla="*/ 97 h 232"/>
                <a:gd name="T12" fmla="*/ 380 w 467"/>
                <a:gd name="T13" fmla="*/ 106 h 232"/>
                <a:gd name="T14" fmla="*/ 374 w 467"/>
                <a:gd name="T15" fmla="*/ 105 h 232"/>
                <a:gd name="T16" fmla="*/ 373 w 467"/>
                <a:gd name="T17" fmla="*/ 99 h 232"/>
                <a:gd name="T18" fmla="*/ 372 w 467"/>
                <a:gd name="T19" fmla="*/ 97 h 232"/>
                <a:gd name="T20" fmla="*/ 366 w 467"/>
                <a:gd name="T21" fmla="*/ 106 h 232"/>
                <a:gd name="T22" fmla="*/ 365 w 467"/>
                <a:gd name="T23" fmla="*/ 108 h 232"/>
                <a:gd name="T24" fmla="*/ 366 w 467"/>
                <a:gd name="T25" fmla="*/ 120 h 232"/>
                <a:gd name="T26" fmla="*/ 367 w 467"/>
                <a:gd name="T27" fmla="*/ 125 h 232"/>
                <a:gd name="T28" fmla="*/ 362 w 467"/>
                <a:gd name="T29" fmla="*/ 128 h 232"/>
                <a:gd name="T30" fmla="*/ 359 w 467"/>
                <a:gd name="T31" fmla="*/ 134 h 232"/>
                <a:gd name="T32" fmla="*/ 356 w 467"/>
                <a:gd name="T33" fmla="*/ 140 h 232"/>
                <a:gd name="T34" fmla="*/ 332 w 467"/>
                <a:gd name="T35" fmla="*/ 154 h 232"/>
                <a:gd name="T36" fmla="*/ 318 w 467"/>
                <a:gd name="T37" fmla="*/ 163 h 232"/>
                <a:gd name="T38" fmla="*/ 310 w 467"/>
                <a:gd name="T39" fmla="*/ 171 h 232"/>
                <a:gd name="T40" fmla="*/ 309 w 467"/>
                <a:gd name="T41" fmla="*/ 198 h 232"/>
                <a:gd name="T42" fmla="*/ 303 w 467"/>
                <a:gd name="T43" fmla="*/ 232 h 232"/>
                <a:gd name="T44" fmla="*/ 294 w 467"/>
                <a:gd name="T45" fmla="*/ 219 h 232"/>
                <a:gd name="T46" fmla="*/ 291 w 467"/>
                <a:gd name="T47" fmla="*/ 208 h 232"/>
                <a:gd name="T48" fmla="*/ 277 w 467"/>
                <a:gd name="T49" fmla="*/ 187 h 232"/>
                <a:gd name="T50" fmla="*/ 269 w 467"/>
                <a:gd name="T51" fmla="*/ 182 h 232"/>
                <a:gd name="T52" fmla="*/ 258 w 467"/>
                <a:gd name="T53" fmla="*/ 181 h 232"/>
                <a:gd name="T54" fmla="*/ 236 w 467"/>
                <a:gd name="T55" fmla="*/ 182 h 232"/>
                <a:gd name="T56" fmla="*/ 241 w 467"/>
                <a:gd name="T57" fmla="*/ 192 h 232"/>
                <a:gd name="T58" fmla="*/ 232 w 467"/>
                <a:gd name="T59" fmla="*/ 194 h 232"/>
                <a:gd name="T60" fmla="*/ 208 w 467"/>
                <a:gd name="T61" fmla="*/ 187 h 232"/>
                <a:gd name="T62" fmla="*/ 197 w 467"/>
                <a:gd name="T63" fmla="*/ 188 h 232"/>
                <a:gd name="T64" fmla="*/ 182 w 467"/>
                <a:gd name="T65" fmla="*/ 199 h 232"/>
                <a:gd name="T66" fmla="*/ 171 w 467"/>
                <a:gd name="T67" fmla="*/ 206 h 232"/>
                <a:gd name="T68" fmla="*/ 168 w 467"/>
                <a:gd name="T69" fmla="*/ 223 h 232"/>
                <a:gd name="T70" fmla="*/ 147 w 467"/>
                <a:gd name="T71" fmla="*/ 199 h 232"/>
                <a:gd name="T72" fmla="*/ 120 w 467"/>
                <a:gd name="T73" fmla="*/ 192 h 232"/>
                <a:gd name="T74" fmla="*/ 43 w 467"/>
                <a:gd name="T75" fmla="*/ 161 h 232"/>
                <a:gd name="T76" fmla="*/ 5 w 467"/>
                <a:gd name="T77" fmla="*/ 141 h 232"/>
                <a:gd name="T78" fmla="*/ 5 w 467"/>
                <a:gd name="T79" fmla="*/ 111 h 232"/>
                <a:gd name="T80" fmla="*/ 3 w 467"/>
                <a:gd name="T81" fmla="*/ 91 h 232"/>
                <a:gd name="T82" fmla="*/ 15 w 467"/>
                <a:gd name="T83" fmla="*/ 63 h 232"/>
                <a:gd name="T84" fmla="*/ 34 w 467"/>
                <a:gd name="T85" fmla="*/ 40 h 232"/>
                <a:gd name="T86" fmla="*/ 44 w 467"/>
                <a:gd name="T87" fmla="*/ 26 h 232"/>
                <a:gd name="T88" fmla="*/ 61 w 467"/>
                <a:gd name="T89" fmla="*/ 13 h 232"/>
                <a:gd name="T90" fmla="*/ 58 w 467"/>
                <a:gd name="T91" fmla="*/ 18 h 232"/>
                <a:gd name="T92" fmla="*/ 57 w 467"/>
                <a:gd name="T93" fmla="*/ 21 h 232"/>
                <a:gd name="T94" fmla="*/ 275 w 467"/>
                <a:gd name="T95" fmla="*/ 2 h 232"/>
                <a:gd name="T96" fmla="*/ 292 w 467"/>
                <a:gd name="T97" fmla="*/ 12 h 232"/>
                <a:gd name="T98" fmla="*/ 293 w 467"/>
                <a:gd name="T99" fmla="*/ 24 h 232"/>
                <a:gd name="T100" fmla="*/ 312 w 467"/>
                <a:gd name="T101" fmla="*/ 25 h 232"/>
                <a:gd name="T102" fmla="*/ 341 w 467"/>
                <a:gd name="T103" fmla="*/ 33 h 232"/>
                <a:gd name="T104" fmla="*/ 310 w 467"/>
                <a:gd name="T105" fmla="*/ 40 h 232"/>
                <a:gd name="T106" fmla="*/ 297 w 467"/>
                <a:gd name="T107" fmla="*/ 65 h 232"/>
                <a:gd name="T108" fmla="*/ 317 w 467"/>
                <a:gd name="T109" fmla="*/ 46 h 232"/>
                <a:gd name="T110" fmla="*/ 333 w 467"/>
                <a:gd name="T111" fmla="*/ 35 h 232"/>
                <a:gd name="T112" fmla="*/ 341 w 467"/>
                <a:gd name="T113" fmla="*/ 51 h 232"/>
                <a:gd name="T114" fmla="*/ 329 w 467"/>
                <a:gd name="T115" fmla="*/ 75 h 232"/>
                <a:gd name="T116" fmla="*/ 366 w 467"/>
                <a:gd name="T117" fmla="*/ 63 h 232"/>
                <a:gd name="T118" fmla="*/ 392 w 467"/>
                <a:gd name="T119" fmla="*/ 52 h 232"/>
                <a:gd name="T120" fmla="*/ 438 w 467"/>
                <a:gd name="T121" fmla="*/ 38 h 232"/>
                <a:gd name="T122" fmla="*/ 463 w 467"/>
                <a:gd name="T123" fmla="*/ 31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67" h="232">
                  <a:moveTo>
                    <a:pt x="463" y="31"/>
                  </a:moveTo>
                  <a:cubicBezTo>
                    <a:pt x="463" y="32"/>
                    <a:pt x="461" y="35"/>
                    <a:pt x="462" y="36"/>
                  </a:cubicBezTo>
                  <a:cubicBezTo>
                    <a:pt x="463" y="37"/>
                    <a:pt x="464" y="36"/>
                    <a:pt x="463" y="37"/>
                  </a:cubicBezTo>
                  <a:cubicBezTo>
                    <a:pt x="463" y="39"/>
                    <a:pt x="462" y="40"/>
                    <a:pt x="463" y="41"/>
                  </a:cubicBezTo>
                  <a:cubicBezTo>
                    <a:pt x="464" y="40"/>
                    <a:pt x="464" y="40"/>
                    <a:pt x="465" y="41"/>
                  </a:cubicBezTo>
                  <a:cubicBezTo>
                    <a:pt x="465" y="42"/>
                    <a:pt x="464" y="43"/>
                    <a:pt x="464" y="44"/>
                  </a:cubicBezTo>
                  <a:cubicBezTo>
                    <a:pt x="465" y="43"/>
                    <a:pt x="465" y="44"/>
                    <a:pt x="464" y="44"/>
                  </a:cubicBezTo>
                  <a:cubicBezTo>
                    <a:pt x="464" y="45"/>
                    <a:pt x="463" y="45"/>
                    <a:pt x="462" y="45"/>
                  </a:cubicBezTo>
                  <a:cubicBezTo>
                    <a:pt x="461" y="45"/>
                    <a:pt x="461" y="45"/>
                    <a:pt x="460" y="46"/>
                  </a:cubicBezTo>
                  <a:cubicBezTo>
                    <a:pt x="459" y="46"/>
                    <a:pt x="457" y="48"/>
                    <a:pt x="458" y="46"/>
                  </a:cubicBezTo>
                  <a:cubicBezTo>
                    <a:pt x="457" y="46"/>
                    <a:pt x="457" y="47"/>
                    <a:pt x="456" y="47"/>
                  </a:cubicBezTo>
                  <a:cubicBezTo>
                    <a:pt x="455" y="47"/>
                    <a:pt x="455" y="48"/>
                    <a:pt x="455" y="48"/>
                  </a:cubicBezTo>
                  <a:cubicBezTo>
                    <a:pt x="455" y="48"/>
                    <a:pt x="455" y="47"/>
                    <a:pt x="454" y="47"/>
                  </a:cubicBezTo>
                  <a:cubicBezTo>
                    <a:pt x="453" y="47"/>
                    <a:pt x="452" y="49"/>
                    <a:pt x="452" y="47"/>
                  </a:cubicBezTo>
                  <a:cubicBezTo>
                    <a:pt x="452" y="48"/>
                    <a:pt x="452" y="48"/>
                    <a:pt x="451" y="48"/>
                  </a:cubicBezTo>
                  <a:cubicBezTo>
                    <a:pt x="451" y="48"/>
                    <a:pt x="451" y="49"/>
                    <a:pt x="451" y="49"/>
                  </a:cubicBezTo>
                  <a:cubicBezTo>
                    <a:pt x="449" y="49"/>
                    <a:pt x="450" y="48"/>
                    <a:pt x="450" y="46"/>
                  </a:cubicBezTo>
                  <a:cubicBezTo>
                    <a:pt x="450" y="47"/>
                    <a:pt x="448" y="47"/>
                    <a:pt x="448" y="48"/>
                  </a:cubicBezTo>
                  <a:cubicBezTo>
                    <a:pt x="447" y="49"/>
                    <a:pt x="447" y="50"/>
                    <a:pt x="446" y="50"/>
                  </a:cubicBezTo>
                  <a:cubicBezTo>
                    <a:pt x="445" y="52"/>
                    <a:pt x="443" y="51"/>
                    <a:pt x="442" y="53"/>
                  </a:cubicBezTo>
                  <a:cubicBezTo>
                    <a:pt x="442" y="53"/>
                    <a:pt x="441" y="53"/>
                    <a:pt x="442" y="52"/>
                  </a:cubicBezTo>
                  <a:cubicBezTo>
                    <a:pt x="441" y="52"/>
                    <a:pt x="441" y="52"/>
                    <a:pt x="441" y="53"/>
                  </a:cubicBezTo>
                  <a:cubicBezTo>
                    <a:pt x="441" y="51"/>
                    <a:pt x="440" y="53"/>
                    <a:pt x="440" y="53"/>
                  </a:cubicBezTo>
                  <a:cubicBezTo>
                    <a:pt x="440" y="53"/>
                    <a:pt x="440" y="52"/>
                    <a:pt x="441" y="51"/>
                  </a:cubicBezTo>
                  <a:cubicBezTo>
                    <a:pt x="440" y="51"/>
                    <a:pt x="440" y="52"/>
                    <a:pt x="440" y="52"/>
                  </a:cubicBezTo>
                  <a:cubicBezTo>
                    <a:pt x="440" y="52"/>
                    <a:pt x="439" y="54"/>
                    <a:pt x="439" y="54"/>
                  </a:cubicBezTo>
                  <a:cubicBezTo>
                    <a:pt x="439" y="54"/>
                    <a:pt x="439" y="54"/>
                    <a:pt x="439" y="53"/>
                  </a:cubicBezTo>
                  <a:cubicBezTo>
                    <a:pt x="438" y="54"/>
                    <a:pt x="438" y="54"/>
                    <a:pt x="438" y="54"/>
                  </a:cubicBezTo>
                  <a:cubicBezTo>
                    <a:pt x="437" y="54"/>
                    <a:pt x="438" y="53"/>
                    <a:pt x="438" y="53"/>
                  </a:cubicBezTo>
                  <a:cubicBezTo>
                    <a:pt x="437" y="53"/>
                    <a:pt x="435" y="54"/>
                    <a:pt x="435" y="55"/>
                  </a:cubicBezTo>
                  <a:cubicBezTo>
                    <a:pt x="435" y="56"/>
                    <a:pt x="434" y="57"/>
                    <a:pt x="433" y="57"/>
                  </a:cubicBezTo>
                  <a:cubicBezTo>
                    <a:pt x="432" y="58"/>
                    <a:pt x="426" y="63"/>
                    <a:pt x="429" y="65"/>
                  </a:cubicBezTo>
                  <a:cubicBezTo>
                    <a:pt x="428" y="65"/>
                    <a:pt x="425" y="66"/>
                    <a:pt x="425" y="68"/>
                  </a:cubicBezTo>
                  <a:cubicBezTo>
                    <a:pt x="425" y="68"/>
                    <a:pt x="426" y="68"/>
                    <a:pt x="427" y="69"/>
                  </a:cubicBezTo>
                  <a:cubicBezTo>
                    <a:pt x="427" y="70"/>
                    <a:pt x="426" y="72"/>
                    <a:pt x="428" y="73"/>
                  </a:cubicBezTo>
                  <a:cubicBezTo>
                    <a:pt x="429" y="74"/>
                    <a:pt x="431" y="73"/>
                    <a:pt x="431" y="71"/>
                  </a:cubicBezTo>
                  <a:cubicBezTo>
                    <a:pt x="430" y="71"/>
                    <a:pt x="431" y="70"/>
                    <a:pt x="430" y="70"/>
                  </a:cubicBezTo>
                  <a:cubicBezTo>
                    <a:pt x="432" y="70"/>
                    <a:pt x="432" y="72"/>
                    <a:pt x="431" y="73"/>
                  </a:cubicBezTo>
                  <a:cubicBezTo>
                    <a:pt x="430" y="74"/>
                    <a:pt x="426" y="75"/>
                    <a:pt x="425" y="75"/>
                  </a:cubicBezTo>
                  <a:cubicBezTo>
                    <a:pt x="425" y="74"/>
                    <a:pt x="426" y="74"/>
                    <a:pt x="426" y="73"/>
                  </a:cubicBezTo>
                  <a:cubicBezTo>
                    <a:pt x="424" y="74"/>
                    <a:pt x="422" y="75"/>
                    <a:pt x="421" y="75"/>
                  </a:cubicBezTo>
                  <a:cubicBezTo>
                    <a:pt x="421" y="75"/>
                    <a:pt x="421" y="74"/>
                    <a:pt x="422" y="73"/>
                  </a:cubicBezTo>
                  <a:cubicBezTo>
                    <a:pt x="421" y="73"/>
                    <a:pt x="420" y="75"/>
                    <a:pt x="420" y="73"/>
                  </a:cubicBezTo>
                  <a:cubicBezTo>
                    <a:pt x="419" y="75"/>
                    <a:pt x="418" y="77"/>
                    <a:pt x="416" y="77"/>
                  </a:cubicBezTo>
                  <a:cubicBezTo>
                    <a:pt x="415" y="77"/>
                    <a:pt x="411" y="78"/>
                    <a:pt x="411" y="77"/>
                  </a:cubicBezTo>
                  <a:cubicBezTo>
                    <a:pt x="411" y="78"/>
                    <a:pt x="409" y="78"/>
                    <a:pt x="409" y="78"/>
                  </a:cubicBezTo>
                  <a:cubicBezTo>
                    <a:pt x="407" y="78"/>
                    <a:pt x="406" y="78"/>
                    <a:pt x="405" y="78"/>
                  </a:cubicBezTo>
                  <a:cubicBezTo>
                    <a:pt x="402" y="79"/>
                    <a:pt x="399" y="80"/>
                    <a:pt x="397" y="82"/>
                  </a:cubicBezTo>
                  <a:cubicBezTo>
                    <a:pt x="397" y="83"/>
                    <a:pt x="396" y="83"/>
                    <a:pt x="395" y="83"/>
                  </a:cubicBezTo>
                  <a:cubicBezTo>
                    <a:pt x="393" y="84"/>
                    <a:pt x="393" y="85"/>
                    <a:pt x="395" y="86"/>
                  </a:cubicBezTo>
                  <a:cubicBezTo>
                    <a:pt x="395" y="88"/>
                    <a:pt x="394" y="90"/>
                    <a:pt x="393" y="91"/>
                  </a:cubicBezTo>
                  <a:cubicBezTo>
                    <a:pt x="393" y="90"/>
                    <a:pt x="393" y="90"/>
                    <a:pt x="393" y="90"/>
                  </a:cubicBezTo>
                  <a:cubicBezTo>
                    <a:pt x="392" y="90"/>
                    <a:pt x="391" y="95"/>
                    <a:pt x="389" y="94"/>
                  </a:cubicBezTo>
                  <a:cubicBezTo>
                    <a:pt x="389" y="94"/>
                    <a:pt x="387" y="97"/>
                    <a:pt x="386" y="97"/>
                  </a:cubicBezTo>
                  <a:cubicBezTo>
                    <a:pt x="386" y="98"/>
                    <a:pt x="384" y="100"/>
                    <a:pt x="383" y="100"/>
                  </a:cubicBezTo>
                  <a:cubicBezTo>
                    <a:pt x="383" y="99"/>
                    <a:pt x="384" y="98"/>
                    <a:pt x="384" y="98"/>
                  </a:cubicBezTo>
                  <a:cubicBezTo>
                    <a:pt x="382" y="97"/>
                    <a:pt x="381" y="97"/>
                    <a:pt x="381" y="95"/>
                  </a:cubicBezTo>
                  <a:cubicBezTo>
                    <a:pt x="379" y="93"/>
                    <a:pt x="383" y="92"/>
                    <a:pt x="384" y="91"/>
                  </a:cubicBezTo>
                  <a:cubicBezTo>
                    <a:pt x="382" y="92"/>
                    <a:pt x="379" y="93"/>
                    <a:pt x="380" y="96"/>
                  </a:cubicBezTo>
                  <a:cubicBezTo>
                    <a:pt x="381" y="97"/>
                    <a:pt x="380" y="99"/>
                    <a:pt x="381" y="100"/>
                  </a:cubicBezTo>
                  <a:cubicBezTo>
                    <a:pt x="381" y="102"/>
                    <a:pt x="381" y="103"/>
                    <a:pt x="380" y="103"/>
                  </a:cubicBezTo>
                  <a:cubicBezTo>
                    <a:pt x="381" y="104"/>
                    <a:pt x="381" y="105"/>
                    <a:pt x="380" y="105"/>
                  </a:cubicBezTo>
                  <a:cubicBezTo>
                    <a:pt x="381" y="104"/>
                    <a:pt x="380" y="105"/>
                    <a:pt x="380" y="106"/>
                  </a:cubicBezTo>
                  <a:cubicBezTo>
                    <a:pt x="380" y="106"/>
                    <a:pt x="379" y="107"/>
                    <a:pt x="378" y="107"/>
                  </a:cubicBezTo>
                  <a:cubicBezTo>
                    <a:pt x="377" y="108"/>
                    <a:pt x="376" y="110"/>
                    <a:pt x="375" y="111"/>
                  </a:cubicBezTo>
                  <a:cubicBezTo>
                    <a:pt x="374" y="112"/>
                    <a:pt x="373" y="113"/>
                    <a:pt x="372" y="114"/>
                  </a:cubicBezTo>
                  <a:cubicBezTo>
                    <a:pt x="371" y="115"/>
                    <a:pt x="370" y="117"/>
                    <a:pt x="369" y="117"/>
                  </a:cubicBezTo>
                  <a:cubicBezTo>
                    <a:pt x="369" y="115"/>
                    <a:pt x="371" y="113"/>
                    <a:pt x="372" y="112"/>
                  </a:cubicBezTo>
                  <a:cubicBezTo>
                    <a:pt x="372" y="111"/>
                    <a:pt x="374" y="109"/>
                    <a:pt x="374" y="109"/>
                  </a:cubicBezTo>
                  <a:cubicBezTo>
                    <a:pt x="374" y="109"/>
                    <a:pt x="373" y="109"/>
                    <a:pt x="372" y="109"/>
                  </a:cubicBezTo>
                  <a:cubicBezTo>
                    <a:pt x="373" y="109"/>
                    <a:pt x="375" y="107"/>
                    <a:pt x="373" y="107"/>
                  </a:cubicBezTo>
                  <a:cubicBezTo>
                    <a:pt x="373" y="107"/>
                    <a:pt x="373" y="106"/>
                    <a:pt x="374" y="105"/>
                  </a:cubicBezTo>
                  <a:cubicBezTo>
                    <a:pt x="373" y="107"/>
                    <a:pt x="372" y="105"/>
                    <a:pt x="372" y="107"/>
                  </a:cubicBezTo>
                  <a:cubicBezTo>
                    <a:pt x="372" y="106"/>
                    <a:pt x="371" y="105"/>
                    <a:pt x="371" y="105"/>
                  </a:cubicBezTo>
                  <a:cubicBezTo>
                    <a:pt x="371" y="104"/>
                    <a:pt x="372" y="104"/>
                    <a:pt x="372" y="103"/>
                  </a:cubicBezTo>
                  <a:cubicBezTo>
                    <a:pt x="372" y="103"/>
                    <a:pt x="373" y="103"/>
                    <a:pt x="373" y="103"/>
                  </a:cubicBezTo>
                  <a:cubicBezTo>
                    <a:pt x="373" y="103"/>
                    <a:pt x="372" y="101"/>
                    <a:pt x="371" y="102"/>
                  </a:cubicBezTo>
                  <a:cubicBezTo>
                    <a:pt x="372" y="101"/>
                    <a:pt x="372" y="101"/>
                    <a:pt x="373" y="101"/>
                  </a:cubicBezTo>
                  <a:cubicBezTo>
                    <a:pt x="374" y="100"/>
                    <a:pt x="372" y="100"/>
                    <a:pt x="372" y="100"/>
                  </a:cubicBezTo>
                  <a:cubicBezTo>
                    <a:pt x="372" y="99"/>
                    <a:pt x="374" y="99"/>
                    <a:pt x="374" y="98"/>
                  </a:cubicBezTo>
                  <a:cubicBezTo>
                    <a:pt x="374" y="98"/>
                    <a:pt x="374" y="98"/>
                    <a:pt x="373" y="99"/>
                  </a:cubicBezTo>
                  <a:cubicBezTo>
                    <a:pt x="373" y="96"/>
                    <a:pt x="376" y="96"/>
                    <a:pt x="377" y="96"/>
                  </a:cubicBezTo>
                  <a:cubicBezTo>
                    <a:pt x="377" y="95"/>
                    <a:pt x="377" y="95"/>
                    <a:pt x="377" y="95"/>
                  </a:cubicBezTo>
                  <a:cubicBezTo>
                    <a:pt x="377" y="95"/>
                    <a:pt x="378" y="94"/>
                    <a:pt x="378" y="94"/>
                  </a:cubicBezTo>
                  <a:cubicBezTo>
                    <a:pt x="378" y="94"/>
                    <a:pt x="377" y="94"/>
                    <a:pt x="376" y="95"/>
                  </a:cubicBezTo>
                  <a:cubicBezTo>
                    <a:pt x="377" y="94"/>
                    <a:pt x="377" y="94"/>
                    <a:pt x="377" y="94"/>
                  </a:cubicBezTo>
                  <a:cubicBezTo>
                    <a:pt x="376" y="94"/>
                    <a:pt x="376" y="94"/>
                    <a:pt x="375" y="95"/>
                  </a:cubicBezTo>
                  <a:cubicBezTo>
                    <a:pt x="375" y="95"/>
                    <a:pt x="374" y="97"/>
                    <a:pt x="375" y="95"/>
                  </a:cubicBezTo>
                  <a:cubicBezTo>
                    <a:pt x="374" y="95"/>
                    <a:pt x="374" y="96"/>
                    <a:pt x="374" y="96"/>
                  </a:cubicBezTo>
                  <a:cubicBezTo>
                    <a:pt x="373" y="95"/>
                    <a:pt x="372" y="96"/>
                    <a:pt x="372" y="97"/>
                  </a:cubicBezTo>
                  <a:cubicBezTo>
                    <a:pt x="372" y="97"/>
                    <a:pt x="371" y="97"/>
                    <a:pt x="371" y="97"/>
                  </a:cubicBezTo>
                  <a:cubicBezTo>
                    <a:pt x="371" y="97"/>
                    <a:pt x="371" y="98"/>
                    <a:pt x="372" y="98"/>
                  </a:cubicBezTo>
                  <a:cubicBezTo>
                    <a:pt x="371" y="98"/>
                    <a:pt x="371" y="99"/>
                    <a:pt x="372" y="99"/>
                  </a:cubicBezTo>
                  <a:cubicBezTo>
                    <a:pt x="369" y="98"/>
                    <a:pt x="370" y="105"/>
                    <a:pt x="369" y="106"/>
                  </a:cubicBezTo>
                  <a:cubicBezTo>
                    <a:pt x="368" y="105"/>
                    <a:pt x="368" y="104"/>
                    <a:pt x="368" y="102"/>
                  </a:cubicBezTo>
                  <a:cubicBezTo>
                    <a:pt x="368" y="103"/>
                    <a:pt x="368" y="104"/>
                    <a:pt x="369" y="105"/>
                  </a:cubicBezTo>
                  <a:cubicBezTo>
                    <a:pt x="369" y="106"/>
                    <a:pt x="370" y="107"/>
                    <a:pt x="369" y="108"/>
                  </a:cubicBezTo>
                  <a:cubicBezTo>
                    <a:pt x="369" y="107"/>
                    <a:pt x="366" y="107"/>
                    <a:pt x="366" y="105"/>
                  </a:cubicBezTo>
                  <a:cubicBezTo>
                    <a:pt x="366" y="105"/>
                    <a:pt x="366" y="106"/>
                    <a:pt x="366" y="106"/>
                  </a:cubicBezTo>
                  <a:cubicBezTo>
                    <a:pt x="365" y="106"/>
                    <a:pt x="365" y="105"/>
                    <a:pt x="365" y="105"/>
                  </a:cubicBezTo>
                  <a:cubicBezTo>
                    <a:pt x="363" y="106"/>
                    <a:pt x="363" y="104"/>
                    <a:pt x="364" y="103"/>
                  </a:cubicBezTo>
                  <a:cubicBezTo>
                    <a:pt x="365" y="102"/>
                    <a:pt x="367" y="102"/>
                    <a:pt x="366" y="100"/>
                  </a:cubicBezTo>
                  <a:cubicBezTo>
                    <a:pt x="366" y="102"/>
                    <a:pt x="362" y="105"/>
                    <a:pt x="363" y="105"/>
                  </a:cubicBezTo>
                  <a:cubicBezTo>
                    <a:pt x="363" y="106"/>
                    <a:pt x="364" y="105"/>
                    <a:pt x="365" y="106"/>
                  </a:cubicBezTo>
                  <a:cubicBezTo>
                    <a:pt x="365" y="107"/>
                    <a:pt x="366" y="107"/>
                    <a:pt x="367" y="107"/>
                  </a:cubicBezTo>
                  <a:cubicBezTo>
                    <a:pt x="368" y="108"/>
                    <a:pt x="368" y="109"/>
                    <a:pt x="369" y="109"/>
                  </a:cubicBezTo>
                  <a:cubicBezTo>
                    <a:pt x="369" y="110"/>
                    <a:pt x="369" y="110"/>
                    <a:pt x="369" y="111"/>
                  </a:cubicBezTo>
                  <a:cubicBezTo>
                    <a:pt x="367" y="113"/>
                    <a:pt x="365" y="110"/>
                    <a:pt x="365" y="108"/>
                  </a:cubicBezTo>
                  <a:cubicBezTo>
                    <a:pt x="364" y="110"/>
                    <a:pt x="366" y="112"/>
                    <a:pt x="367" y="113"/>
                  </a:cubicBezTo>
                  <a:cubicBezTo>
                    <a:pt x="369" y="114"/>
                    <a:pt x="368" y="115"/>
                    <a:pt x="366" y="115"/>
                  </a:cubicBezTo>
                  <a:cubicBezTo>
                    <a:pt x="366" y="115"/>
                    <a:pt x="366" y="115"/>
                    <a:pt x="367" y="116"/>
                  </a:cubicBezTo>
                  <a:cubicBezTo>
                    <a:pt x="366" y="116"/>
                    <a:pt x="366" y="116"/>
                    <a:pt x="365" y="115"/>
                  </a:cubicBezTo>
                  <a:cubicBezTo>
                    <a:pt x="366" y="117"/>
                    <a:pt x="367" y="118"/>
                    <a:pt x="365" y="119"/>
                  </a:cubicBezTo>
                  <a:cubicBezTo>
                    <a:pt x="364" y="116"/>
                    <a:pt x="362" y="116"/>
                    <a:pt x="360" y="115"/>
                  </a:cubicBezTo>
                  <a:cubicBezTo>
                    <a:pt x="360" y="116"/>
                    <a:pt x="362" y="116"/>
                    <a:pt x="362" y="116"/>
                  </a:cubicBezTo>
                  <a:cubicBezTo>
                    <a:pt x="363" y="117"/>
                    <a:pt x="365" y="119"/>
                    <a:pt x="364" y="120"/>
                  </a:cubicBezTo>
                  <a:cubicBezTo>
                    <a:pt x="365" y="119"/>
                    <a:pt x="365" y="119"/>
                    <a:pt x="366" y="120"/>
                  </a:cubicBezTo>
                  <a:cubicBezTo>
                    <a:pt x="366" y="119"/>
                    <a:pt x="367" y="119"/>
                    <a:pt x="368" y="119"/>
                  </a:cubicBezTo>
                  <a:cubicBezTo>
                    <a:pt x="369" y="119"/>
                    <a:pt x="368" y="120"/>
                    <a:pt x="368" y="121"/>
                  </a:cubicBezTo>
                  <a:cubicBezTo>
                    <a:pt x="368" y="122"/>
                    <a:pt x="368" y="123"/>
                    <a:pt x="368" y="125"/>
                  </a:cubicBezTo>
                  <a:cubicBezTo>
                    <a:pt x="368" y="126"/>
                    <a:pt x="369" y="128"/>
                    <a:pt x="368" y="129"/>
                  </a:cubicBezTo>
                  <a:cubicBezTo>
                    <a:pt x="368" y="128"/>
                    <a:pt x="368" y="127"/>
                    <a:pt x="368" y="125"/>
                  </a:cubicBezTo>
                  <a:cubicBezTo>
                    <a:pt x="368" y="124"/>
                    <a:pt x="369" y="123"/>
                    <a:pt x="368" y="122"/>
                  </a:cubicBezTo>
                  <a:cubicBezTo>
                    <a:pt x="368" y="122"/>
                    <a:pt x="367" y="123"/>
                    <a:pt x="367" y="122"/>
                  </a:cubicBezTo>
                  <a:cubicBezTo>
                    <a:pt x="367" y="124"/>
                    <a:pt x="368" y="126"/>
                    <a:pt x="367" y="127"/>
                  </a:cubicBezTo>
                  <a:cubicBezTo>
                    <a:pt x="367" y="126"/>
                    <a:pt x="367" y="126"/>
                    <a:pt x="367" y="125"/>
                  </a:cubicBezTo>
                  <a:cubicBezTo>
                    <a:pt x="366" y="126"/>
                    <a:pt x="366" y="126"/>
                    <a:pt x="365" y="126"/>
                  </a:cubicBezTo>
                  <a:cubicBezTo>
                    <a:pt x="365" y="126"/>
                    <a:pt x="365" y="126"/>
                    <a:pt x="366" y="126"/>
                  </a:cubicBezTo>
                  <a:cubicBezTo>
                    <a:pt x="365" y="127"/>
                    <a:pt x="364" y="127"/>
                    <a:pt x="364" y="126"/>
                  </a:cubicBezTo>
                  <a:cubicBezTo>
                    <a:pt x="365" y="128"/>
                    <a:pt x="363" y="127"/>
                    <a:pt x="363" y="126"/>
                  </a:cubicBezTo>
                  <a:cubicBezTo>
                    <a:pt x="363" y="127"/>
                    <a:pt x="363" y="127"/>
                    <a:pt x="363" y="127"/>
                  </a:cubicBezTo>
                  <a:cubicBezTo>
                    <a:pt x="362" y="127"/>
                    <a:pt x="362" y="128"/>
                    <a:pt x="361" y="128"/>
                  </a:cubicBezTo>
                  <a:cubicBezTo>
                    <a:pt x="360" y="127"/>
                    <a:pt x="360" y="126"/>
                    <a:pt x="361" y="125"/>
                  </a:cubicBezTo>
                  <a:cubicBezTo>
                    <a:pt x="360" y="126"/>
                    <a:pt x="359" y="128"/>
                    <a:pt x="360" y="129"/>
                  </a:cubicBezTo>
                  <a:cubicBezTo>
                    <a:pt x="361" y="129"/>
                    <a:pt x="362" y="128"/>
                    <a:pt x="362" y="128"/>
                  </a:cubicBezTo>
                  <a:cubicBezTo>
                    <a:pt x="363" y="129"/>
                    <a:pt x="365" y="128"/>
                    <a:pt x="365" y="129"/>
                  </a:cubicBezTo>
                  <a:cubicBezTo>
                    <a:pt x="365" y="130"/>
                    <a:pt x="365" y="131"/>
                    <a:pt x="364" y="131"/>
                  </a:cubicBezTo>
                  <a:cubicBezTo>
                    <a:pt x="365" y="131"/>
                    <a:pt x="365" y="130"/>
                    <a:pt x="365" y="130"/>
                  </a:cubicBezTo>
                  <a:cubicBezTo>
                    <a:pt x="365" y="129"/>
                    <a:pt x="366" y="129"/>
                    <a:pt x="367" y="129"/>
                  </a:cubicBezTo>
                  <a:cubicBezTo>
                    <a:pt x="368" y="130"/>
                    <a:pt x="366" y="131"/>
                    <a:pt x="366" y="132"/>
                  </a:cubicBezTo>
                  <a:cubicBezTo>
                    <a:pt x="365" y="131"/>
                    <a:pt x="364" y="133"/>
                    <a:pt x="364" y="134"/>
                  </a:cubicBezTo>
                  <a:cubicBezTo>
                    <a:pt x="363" y="135"/>
                    <a:pt x="361" y="134"/>
                    <a:pt x="360" y="133"/>
                  </a:cubicBezTo>
                  <a:cubicBezTo>
                    <a:pt x="360" y="133"/>
                    <a:pt x="360" y="133"/>
                    <a:pt x="360" y="132"/>
                  </a:cubicBezTo>
                  <a:cubicBezTo>
                    <a:pt x="359" y="133"/>
                    <a:pt x="359" y="133"/>
                    <a:pt x="359" y="134"/>
                  </a:cubicBezTo>
                  <a:cubicBezTo>
                    <a:pt x="358" y="133"/>
                    <a:pt x="357" y="133"/>
                    <a:pt x="356" y="133"/>
                  </a:cubicBezTo>
                  <a:cubicBezTo>
                    <a:pt x="357" y="133"/>
                    <a:pt x="360" y="135"/>
                    <a:pt x="359" y="135"/>
                  </a:cubicBezTo>
                  <a:cubicBezTo>
                    <a:pt x="358" y="136"/>
                    <a:pt x="359" y="136"/>
                    <a:pt x="358" y="137"/>
                  </a:cubicBezTo>
                  <a:cubicBezTo>
                    <a:pt x="357" y="138"/>
                    <a:pt x="356" y="138"/>
                    <a:pt x="355" y="137"/>
                  </a:cubicBezTo>
                  <a:cubicBezTo>
                    <a:pt x="355" y="138"/>
                    <a:pt x="356" y="138"/>
                    <a:pt x="357" y="138"/>
                  </a:cubicBezTo>
                  <a:cubicBezTo>
                    <a:pt x="357" y="138"/>
                    <a:pt x="360" y="137"/>
                    <a:pt x="359" y="138"/>
                  </a:cubicBezTo>
                  <a:cubicBezTo>
                    <a:pt x="360" y="138"/>
                    <a:pt x="360" y="138"/>
                    <a:pt x="360" y="138"/>
                  </a:cubicBezTo>
                  <a:cubicBezTo>
                    <a:pt x="360" y="138"/>
                    <a:pt x="359" y="139"/>
                    <a:pt x="358" y="140"/>
                  </a:cubicBezTo>
                  <a:cubicBezTo>
                    <a:pt x="358" y="140"/>
                    <a:pt x="356" y="140"/>
                    <a:pt x="356" y="140"/>
                  </a:cubicBezTo>
                  <a:cubicBezTo>
                    <a:pt x="355" y="140"/>
                    <a:pt x="353" y="140"/>
                    <a:pt x="352" y="141"/>
                  </a:cubicBezTo>
                  <a:cubicBezTo>
                    <a:pt x="352" y="141"/>
                    <a:pt x="350" y="142"/>
                    <a:pt x="351" y="141"/>
                  </a:cubicBezTo>
                  <a:cubicBezTo>
                    <a:pt x="350" y="141"/>
                    <a:pt x="350" y="142"/>
                    <a:pt x="350" y="142"/>
                  </a:cubicBezTo>
                  <a:cubicBezTo>
                    <a:pt x="350" y="143"/>
                    <a:pt x="349" y="143"/>
                    <a:pt x="348" y="143"/>
                  </a:cubicBezTo>
                  <a:cubicBezTo>
                    <a:pt x="347" y="144"/>
                    <a:pt x="346" y="146"/>
                    <a:pt x="345" y="147"/>
                  </a:cubicBezTo>
                  <a:cubicBezTo>
                    <a:pt x="345" y="147"/>
                    <a:pt x="345" y="146"/>
                    <a:pt x="345" y="146"/>
                  </a:cubicBezTo>
                  <a:cubicBezTo>
                    <a:pt x="344" y="149"/>
                    <a:pt x="341" y="148"/>
                    <a:pt x="339" y="149"/>
                  </a:cubicBezTo>
                  <a:cubicBezTo>
                    <a:pt x="336" y="150"/>
                    <a:pt x="334" y="152"/>
                    <a:pt x="332" y="154"/>
                  </a:cubicBezTo>
                  <a:cubicBezTo>
                    <a:pt x="332" y="154"/>
                    <a:pt x="332" y="154"/>
                    <a:pt x="332" y="154"/>
                  </a:cubicBezTo>
                  <a:cubicBezTo>
                    <a:pt x="332" y="154"/>
                    <a:pt x="332" y="155"/>
                    <a:pt x="331" y="155"/>
                  </a:cubicBezTo>
                  <a:cubicBezTo>
                    <a:pt x="331" y="155"/>
                    <a:pt x="331" y="156"/>
                    <a:pt x="331" y="156"/>
                  </a:cubicBezTo>
                  <a:cubicBezTo>
                    <a:pt x="330" y="157"/>
                    <a:pt x="330" y="156"/>
                    <a:pt x="329" y="156"/>
                  </a:cubicBezTo>
                  <a:cubicBezTo>
                    <a:pt x="328" y="157"/>
                    <a:pt x="326" y="160"/>
                    <a:pt x="325" y="158"/>
                  </a:cubicBezTo>
                  <a:cubicBezTo>
                    <a:pt x="326" y="160"/>
                    <a:pt x="324" y="160"/>
                    <a:pt x="323" y="161"/>
                  </a:cubicBezTo>
                  <a:cubicBezTo>
                    <a:pt x="322" y="161"/>
                    <a:pt x="321" y="162"/>
                    <a:pt x="320" y="162"/>
                  </a:cubicBezTo>
                  <a:cubicBezTo>
                    <a:pt x="320" y="161"/>
                    <a:pt x="318" y="162"/>
                    <a:pt x="320" y="162"/>
                  </a:cubicBezTo>
                  <a:cubicBezTo>
                    <a:pt x="317" y="162"/>
                    <a:pt x="321" y="162"/>
                    <a:pt x="319" y="163"/>
                  </a:cubicBezTo>
                  <a:cubicBezTo>
                    <a:pt x="321" y="163"/>
                    <a:pt x="318" y="164"/>
                    <a:pt x="318" y="163"/>
                  </a:cubicBezTo>
                  <a:cubicBezTo>
                    <a:pt x="318" y="165"/>
                    <a:pt x="317" y="162"/>
                    <a:pt x="317" y="162"/>
                  </a:cubicBezTo>
                  <a:cubicBezTo>
                    <a:pt x="317" y="163"/>
                    <a:pt x="317" y="163"/>
                    <a:pt x="317" y="164"/>
                  </a:cubicBezTo>
                  <a:cubicBezTo>
                    <a:pt x="317" y="165"/>
                    <a:pt x="315" y="166"/>
                    <a:pt x="317" y="165"/>
                  </a:cubicBezTo>
                  <a:cubicBezTo>
                    <a:pt x="315" y="166"/>
                    <a:pt x="315" y="167"/>
                    <a:pt x="313" y="168"/>
                  </a:cubicBezTo>
                  <a:cubicBezTo>
                    <a:pt x="313" y="168"/>
                    <a:pt x="313" y="168"/>
                    <a:pt x="313" y="169"/>
                  </a:cubicBezTo>
                  <a:cubicBezTo>
                    <a:pt x="313" y="169"/>
                    <a:pt x="312" y="169"/>
                    <a:pt x="312" y="169"/>
                  </a:cubicBezTo>
                  <a:cubicBezTo>
                    <a:pt x="312" y="169"/>
                    <a:pt x="312" y="169"/>
                    <a:pt x="312" y="170"/>
                  </a:cubicBezTo>
                  <a:cubicBezTo>
                    <a:pt x="312" y="170"/>
                    <a:pt x="312" y="169"/>
                    <a:pt x="313" y="169"/>
                  </a:cubicBezTo>
                  <a:cubicBezTo>
                    <a:pt x="312" y="170"/>
                    <a:pt x="311" y="171"/>
                    <a:pt x="310" y="171"/>
                  </a:cubicBezTo>
                  <a:cubicBezTo>
                    <a:pt x="311" y="171"/>
                    <a:pt x="311" y="173"/>
                    <a:pt x="310" y="172"/>
                  </a:cubicBezTo>
                  <a:cubicBezTo>
                    <a:pt x="310" y="173"/>
                    <a:pt x="310" y="173"/>
                    <a:pt x="309" y="173"/>
                  </a:cubicBezTo>
                  <a:cubicBezTo>
                    <a:pt x="309" y="173"/>
                    <a:pt x="310" y="173"/>
                    <a:pt x="310" y="174"/>
                  </a:cubicBezTo>
                  <a:cubicBezTo>
                    <a:pt x="309" y="174"/>
                    <a:pt x="309" y="174"/>
                    <a:pt x="308" y="175"/>
                  </a:cubicBezTo>
                  <a:cubicBezTo>
                    <a:pt x="308" y="176"/>
                    <a:pt x="307" y="178"/>
                    <a:pt x="307" y="179"/>
                  </a:cubicBezTo>
                  <a:cubicBezTo>
                    <a:pt x="308" y="179"/>
                    <a:pt x="308" y="180"/>
                    <a:pt x="307" y="180"/>
                  </a:cubicBezTo>
                  <a:cubicBezTo>
                    <a:pt x="306" y="180"/>
                    <a:pt x="307" y="180"/>
                    <a:pt x="307" y="181"/>
                  </a:cubicBezTo>
                  <a:cubicBezTo>
                    <a:pt x="307" y="183"/>
                    <a:pt x="307" y="185"/>
                    <a:pt x="307" y="187"/>
                  </a:cubicBezTo>
                  <a:cubicBezTo>
                    <a:pt x="307" y="190"/>
                    <a:pt x="308" y="194"/>
                    <a:pt x="309" y="198"/>
                  </a:cubicBezTo>
                  <a:cubicBezTo>
                    <a:pt x="310" y="199"/>
                    <a:pt x="310" y="200"/>
                    <a:pt x="309" y="201"/>
                  </a:cubicBezTo>
                  <a:cubicBezTo>
                    <a:pt x="309" y="203"/>
                    <a:pt x="309" y="204"/>
                    <a:pt x="309" y="206"/>
                  </a:cubicBezTo>
                  <a:cubicBezTo>
                    <a:pt x="309" y="204"/>
                    <a:pt x="308" y="203"/>
                    <a:pt x="309" y="201"/>
                  </a:cubicBezTo>
                  <a:cubicBezTo>
                    <a:pt x="310" y="199"/>
                    <a:pt x="308" y="199"/>
                    <a:pt x="308" y="198"/>
                  </a:cubicBezTo>
                  <a:cubicBezTo>
                    <a:pt x="308" y="201"/>
                    <a:pt x="308" y="204"/>
                    <a:pt x="309" y="206"/>
                  </a:cubicBezTo>
                  <a:cubicBezTo>
                    <a:pt x="310" y="208"/>
                    <a:pt x="311" y="211"/>
                    <a:pt x="309" y="213"/>
                  </a:cubicBezTo>
                  <a:cubicBezTo>
                    <a:pt x="312" y="212"/>
                    <a:pt x="309" y="223"/>
                    <a:pt x="308" y="224"/>
                  </a:cubicBezTo>
                  <a:cubicBezTo>
                    <a:pt x="307" y="226"/>
                    <a:pt x="306" y="231"/>
                    <a:pt x="304" y="232"/>
                  </a:cubicBezTo>
                  <a:cubicBezTo>
                    <a:pt x="304" y="232"/>
                    <a:pt x="304" y="231"/>
                    <a:pt x="303" y="232"/>
                  </a:cubicBezTo>
                  <a:cubicBezTo>
                    <a:pt x="302" y="232"/>
                    <a:pt x="302" y="232"/>
                    <a:pt x="301" y="232"/>
                  </a:cubicBezTo>
                  <a:cubicBezTo>
                    <a:pt x="299" y="232"/>
                    <a:pt x="297" y="232"/>
                    <a:pt x="299" y="230"/>
                  </a:cubicBezTo>
                  <a:cubicBezTo>
                    <a:pt x="299" y="231"/>
                    <a:pt x="300" y="231"/>
                    <a:pt x="300" y="231"/>
                  </a:cubicBezTo>
                  <a:cubicBezTo>
                    <a:pt x="301" y="231"/>
                    <a:pt x="299" y="230"/>
                    <a:pt x="299" y="229"/>
                  </a:cubicBezTo>
                  <a:cubicBezTo>
                    <a:pt x="298" y="228"/>
                    <a:pt x="299" y="226"/>
                    <a:pt x="297" y="225"/>
                  </a:cubicBezTo>
                  <a:cubicBezTo>
                    <a:pt x="296" y="224"/>
                    <a:pt x="295" y="224"/>
                    <a:pt x="295" y="223"/>
                  </a:cubicBezTo>
                  <a:cubicBezTo>
                    <a:pt x="295" y="222"/>
                    <a:pt x="295" y="220"/>
                    <a:pt x="294" y="219"/>
                  </a:cubicBezTo>
                  <a:cubicBezTo>
                    <a:pt x="295" y="219"/>
                    <a:pt x="295" y="218"/>
                    <a:pt x="296" y="217"/>
                  </a:cubicBezTo>
                  <a:cubicBezTo>
                    <a:pt x="295" y="217"/>
                    <a:pt x="295" y="218"/>
                    <a:pt x="294" y="219"/>
                  </a:cubicBezTo>
                  <a:cubicBezTo>
                    <a:pt x="293" y="219"/>
                    <a:pt x="294" y="215"/>
                    <a:pt x="294" y="215"/>
                  </a:cubicBezTo>
                  <a:cubicBezTo>
                    <a:pt x="294" y="215"/>
                    <a:pt x="293" y="215"/>
                    <a:pt x="293" y="215"/>
                  </a:cubicBezTo>
                  <a:cubicBezTo>
                    <a:pt x="294" y="216"/>
                    <a:pt x="292" y="216"/>
                    <a:pt x="292" y="215"/>
                  </a:cubicBezTo>
                  <a:cubicBezTo>
                    <a:pt x="291" y="213"/>
                    <a:pt x="292" y="211"/>
                    <a:pt x="290" y="210"/>
                  </a:cubicBezTo>
                  <a:cubicBezTo>
                    <a:pt x="291" y="210"/>
                    <a:pt x="294" y="207"/>
                    <a:pt x="293" y="205"/>
                  </a:cubicBezTo>
                  <a:cubicBezTo>
                    <a:pt x="293" y="206"/>
                    <a:pt x="293" y="206"/>
                    <a:pt x="292" y="206"/>
                  </a:cubicBezTo>
                  <a:cubicBezTo>
                    <a:pt x="292" y="205"/>
                    <a:pt x="292" y="205"/>
                    <a:pt x="291" y="204"/>
                  </a:cubicBezTo>
                  <a:cubicBezTo>
                    <a:pt x="291" y="205"/>
                    <a:pt x="291" y="205"/>
                    <a:pt x="291" y="206"/>
                  </a:cubicBezTo>
                  <a:cubicBezTo>
                    <a:pt x="292" y="206"/>
                    <a:pt x="291" y="207"/>
                    <a:pt x="291" y="208"/>
                  </a:cubicBezTo>
                  <a:cubicBezTo>
                    <a:pt x="290" y="207"/>
                    <a:pt x="290" y="206"/>
                    <a:pt x="290" y="208"/>
                  </a:cubicBezTo>
                  <a:cubicBezTo>
                    <a:pt x="289" y="204"/>
                    <a:pt x="292" y="201"/>
                    <a:pt x="293" y="198"/>
                  </a:cubicBezTo>
                  <a:cubicBezTo>
                    <a:pt x="293" y="197"/>
                    <a:pt x="293" y="196"/>
                    <a:pt x="293" y="195"/>
                  </a:cubicBezTo>
                  <a:cubicBezTo>
                    <a:pt x="293" y="193"/>
                    <a:pt x="292" y="194"/>
                    <a:pt x="291" y="193"/>
                  </a:cubicBezTo>
                  <a:cubicBezTo>
                    <a:pt x="289" y="191"/>
                    <a:pt x="289" y="189"/>
                    <a:pt x="288" y="187"/>
                  </a:cubicBezTo>
                  <a:cubicBezTo>
                    <a:pt x="287" y="186"/>
                    <a:pt x="286" y="185"/>
                    <a:pt x="285" y="185"/>
                  </a:cubicBezTo>
                  <a:cubicBezTo>
                    <a:pt x="284" y="184"/>
                    <a:pt x="283" y="186"/>
                    <a:pt x="281" y="186"/>
                  </a:cubicBezTo>
                  <a:cubicBezTo>
                    <a:pt x="281" y="187"/>
                    <a:pt x="280" y="186"/>
                    <a:pt x="279" y="187"/>
                  </a:cubicBezTo>
                  <a:cubicBezTo>
                    <a:pt x="279" y="187"/>
                    <a:pt x="277" y="188"/>
                    <a:pt x="277" y="187"/>
                  </a:cubicBezTo>
                  <a:cubicBezTo>
                    <a:pt x="276" y="188"/>
                    <a:pt x="275" y="189"/>
                    <a:pt x="273" y="189"/>
                  </a:cubicBezTo>
                  <a:cubicBezTo>
                    <a:pt x="274" y="187"/>
                    <a:pt x="274" y="186"/>
                    <a:pt x="272" y="186"/>
                  </a:cubicBezTo>
                  <a:cubicBezTo>
                    <a:pt x="273" y="186"/>
                    <a:pt x="273" y="185"/>
                    <a:pt x="272" y="185"/>
                  </a:cubicBezTo>
                  <a:cubicBezTo>
                    <a:pt x="273" y="185"/>
                    <a:pt x="274" y="184"/>
                    <a:pt x="273" y="184"/>
                  </a:cubicBezTo>
                  <a:cubicBezTo>
                    <a:pt x="271" y="184"/>
                    <a:pt x="272" y="183"/>
                    <a:pt x="273" y="183"/>
                  </a:cubicBezTo>
                  <a:cubicBezTo>
                    <a:pt x="272" y="183"/>
                    <a:pt x="271" y="183"/>
                    <a:pt x="271" y="183"/>
                  </a:cubicBezTo>
                  <a:cubicBezTo>
                    <a:pt x="271" y="183"/>
                    <a:pt x="271" y="183"/>
                    <a:pt x="271" y="184"/>
                  </a:cubicBezTo>
                  <a:cubicBezTo>
                    <a:pt x="270" y="184"/>
                    <a:pt x="267" y="182"/>
                    <a:pt x="266" y="182"/>
                  </a:cubicBezTo>
                  <a:cubicBezTo>
                    <a:pt x="266" y="182"/>
                    <a:pt x="269" y="182"/>
                    <a:pt x="269" y="182"/>
                  </a:cubicBezTo>
                  <a:cubicBezTo>
                    <a:pt x="268" y="181"/>
                    <a:pt x="267" y="181"/>
                    <a:pt x="267" y="181"/>
                  </a:cubicBezTo>
                  <a:cubicBezTo>
                    <a:pt x="266" y="180"/>
                    <a:pt x="265" y="181"/>
                    <a:pt x="265" y="181"/>
                  </a:cubicBezTo>
                  <a:cubicBezTo>
                    <a:pt x="263" y="182"/>
                    <a:pt x="262" y="182"/>
                    <a:pt x="260" y="182"/>
                  </a:cubicBezTo>
                  <a:cubicBezTo>
                    <a:pt x="261" y="182"/>
                    <a:pt x="262" y="182"/>
                    <a:pt x="263" y="181"/>
                  </a:cubicBezTo>
                  <a:cubicBezTo>
                    <a:pt x="262" y="181"/>
                    <a:pt x="262" y="180"/>
                    <a:pt x="262" y="180"/>
                  </a:cubicBezTo>
                  <a:cubicBezTo>
                    <a:pt x="262" y="180"/>
                    <a:pt x="261" y="181"/>
                    <a:pt x="261" y="181"/>
                  </a:cubicBezTo>
                  <a:cubicBezTo>
                    <a:pt x="261" y="179"/>
                    <a:pt x="260" y="181"/>
                    <a:pt x="260" y="182"/>
                  </a:cubicBezTo>
                  <a:cubicBezTo>
                    <a:pt x="259" y="182"/>
                    <a:pt x="258" y="183"/>
                    <a:pt x="257" y="183"/>
                  </a:cubicBezTo>
                  <a:cubicBezTo>
                    <a:pt x="258" y="183"/>
                    <a:pt x="259" y="182"/>
                    <a:pt x="258" y="181"/>
                  </a:cubicBezTo>
                  <a:cubicBezTo>
                    <a:pt x="258" y="183"/>
                    <a:pt x="255" y="184"/>
                    <a:pt x="254" y="183"/>
                  </a:cubicBezTo>
                  <a:cubicBezTo>
                    <a:pt x="255" y="184"/>
                    <a:pt x="254" y="179"/>
                    <a:pt x="254" y="178"/>
                  </a:cubicBezTo>
                  <a:cubicBezTo>
                    <a:pt x="254" y="179"/>
                    <a:pt x="253" y="180"/>
                    <a:pt x="253" y="181"/>
                  </a:cubicBezTo>
                  <a:cubicBezTo>
                    <a:pt x="252" y="182"/>
                    <a:pt x="251" y="182"/>
                    <a:pt x="250" y="182"/>
                  </a:cubicBezTo>
                  <a:cubicBezTo>
                    <a:pt x="250" y="182"/>
                    <a:pt x="248" y="182"/>
                    <a:pt x="248" y="182"/>
                  </a:cubicBezTo>
                  <a:cubicBezTo>
                    <a:pt x="248" y="183"/>
                    <a:pt x="247" y="181"/>
                    <a:pt x="246" y="182"/>
                  </a:cubicBezTo>
                  <a:cubicBezTo>
                    <a:pt x="247" y="182"/>
                    <a:pt x="244" y="182"/>
                    <a:pt x="244" y="182"/>
                  </a:cubicBezTo>
                  <a:cubicBezTo>
                    <a:pt x="242" y="182"/>
                    <a:pt x="242" y="183"/>
                    <a:pt x="241" y="184"/>
                  </a:cubicBezTo>
                  <a:cubicBezTo>
                    <a:pt x="238" y="184"/>
                    <a:pt x="238" y="182"/>
                    <a:pt x="236" y="182"/>
                  </a:cubicBezTo>
                  <a:cubicBezTo>
                    <a:pt x="235" y="182"/>
                    <a:pt x="233" y="184"/>
                    <a:pt x="234" y="185"/>
                  </a:cubicBezTo>
                  <a:cubicBezTo>
                    <a:pt x="235" y="185"/>
                    <a:pt x="236" y="185"/>
                    <a:pt x="237" y="185"/>
                  </a:cubicBezTo>
                  <a:cubicBezTo>
                    <a:pt x="237" y="184"/>
                    <a:pt x="239" y="185"/>
                    <a:pt x="239" y="184"/>
                  </a:cubicBezTo>
                  <a:cubicBezTo>
                    <a:pt x="239" y="185"/>
                    <a:pt x="237" y="185"/>
                    <a:pt x="238" y="186"/>
                  </a:cubicBezTo>
                  <a:cubicBezTo>
                    <a:pt x="238" y="187"/>
                    <a:pt x="239" y="186"/>
                    <a:pt x="239" y="186"/>
                  </a:cubicBezTo>
                  <a:cubicBezTo>
                    <a:pt x="240" y="185"/>
                    <a:pt x="242" y="186"/>
                    <a:pt x="241" y="187"/>
                  </a:cubicBezTo>
                  <a:cubicBezTo>
                    <a:pt x="240" y="188"/>
                    <a:pt x="239" y="187"/>
                    <a:pt x="239" y="189"/>
                  </a:cubicBezTo>
                  <a:cubicBezTo>
                    <a:pt x="238" y="188"/>
                    <a:pt x="238" y="189"/>
                    <a:pt x="238" y="190"/>
                  </a:cubicBezTo>
                  <a:cubicBezTo>
                    <a:pt x="238" y="191"/>
                    <a:pt x="239" y="191"/>
                    <a:pt x="241" y="192"/>
                  </a:cubicBezTo>
                  <a:cubicBezTo>
                    <a:pt x="241" y="192"/>
                    <a:pt x="241" y="193"/>
                    <a:pt x="242" y="193"/>
                  </a:cubicBezTo>
                  <a:cubicBezTo>
                    <a:pt x="242" y="194"/>
                    <a:pt x="241" y="195"/>
                    <a:pt x="241" y="195"/>
                  </a:cubicBezTo>
                  <a:cubicBezTo>
                    <a:pt x="240" y="194"/>
                    <a:pt x="239" y="195"/>
                    <a:pt x="238" y="196"/>
                  </a:cubicBezTo>
                  <a:cubicBezTo>
                    <a:pt x="239" y="195"/>
                    <a:pt x="239" y="195"/>
                    <a:pt x="240" y="194"/>
                  </a:cubicBezTo>
                  <a:cubicBezTo>
                    <a:pt x="239" y="194"/>
                    <a:pt x="239" y="193"/>
                    <a:pt x="239" y="193"/>
                  </a:cubicBezTo>
                  <a:cubicBezTo>
                    <a:pt x="238" y="193"/>
                    <a:pt x="237" y="192"/>
                    <a:pt x="236" y="192"/>
                  </a:cubicBezTo>
                  <a:cubicBezTo>
                    <a:pt x="237" y="191"/>
                    <a:pt x="234" y="189"/>
                    <a:pt x="233" y="190"/>
                  </a:cubicBezTo>
                  <a:cubicBezTo>
                    <a:pt x="233" y="190"/>
                    <a:pt x="234" y="191"/>
                    <a:pt x="234" y="192"/>
                  </a:cubicBezTo>
                  <a:cubicBezTo>
                    <a:pt x="234" y="193"/>
                    <a:pt x="233" y="194"/>
                    <a:pt x="232" y="194"/>
                  </a:cubicBezTo>
                  <a:cubicBezTo>
                    <a:pt x="232" y="193"/>
                    <a:pt x="232" y="193"/>
                    <a:pt x="231" y="192"/>
                  </a:cubicBezTo>
                  <a:cubicBezTo>
                    <a:pt x="229" y="192"/>
                    <a:pt x="230" y="194"/>
                    <a:pt x="228" y="194"/>
                  </a:cubicBezTo>
                  <a:cubicBezTo>
                    <a:pt x="226" y="194"/>
                    <a:pt x="224" y="192"/>
                    <a:pt x="225" y="190"/>
                  </a:cubicBezTo>
                  <a:cubicBezTo>
                    <a:pt x="224" y="191"/>
                    <a:pt x="223" y="190"/>
                    <a:pt x="223" y="190"/>
                  </a:cubicBezTo>
                  <a:cubicBezTo>
                    <a:pt x="222" y="189"/>
                    <a:pt x="222" y="189"/>
                    <a:pt x="222" y="188"/>
                  </a:cubicBezTo>
                  <a:cubicBezTo>
                    <a:pt x="221" y="188"/>
                    <a:pt x="220" y="189"/>
                    <a:pt x="221" y="187"/>
                  </a:cubicBezTo>
                  <a:cubicBezTo>
                    <a:pt x="220" y="187"/>
                    <a:pt x="217" y="188"/>
                    <a:pt x="218" y="190"/>
                  </a:cubicBezTo>
                  <a:cubicBezTo>
                    <a:pt x="217" y="189"/>
                    <a:pt x="216" y="190"/>
                    <a:pt x="214" y="190"/>
                  </a:cubicBezTo>
                  <a:cubicBezTo>
                    <a:pt x="212" y="189"/>
                    <a:pt x="210" y="188"/>
                    <a:pt x="208" y="187"/>
                  </a:cubicBezTo>
                  <a:cubicBezTo>
                    <a:pt x="209" y="187"/>
                    <a:pt x="210" y="186"/>
                    <a:pt x="209" y="185"/>
                  </a:cubicBezTo>
                  <a:cubicBezTo>
                    <a:pt x="209" y="186"/>
                    <a:pt x="209" y="188"/>
                    <a:pt x="208" y="188"/>
                  </a:cubicBezTo>
                  <a:cubicBezTo>
                    <a:pt x="207" y="188"/>
                    <a:pt x="205" y="188"/>
                    <a:pt x="204" y="188"/>
                  </a:cubicBezTo>
                  <a:cubicBezTo>
                    <a:pt x="204" y="187"/>
                    <a:pt x="205" y="187"/>
                    <a:pt x="205" y="186"/>
                  </a:cubicBezTo>
                  <a:cubicBezTo>
                    <a:pt x="204" y="186"/>
                    <a:pt x="203" y="187"/>
                    <a:pt x="204" y="189"/>
                  </a:cubicBezTo>
                  <a:cubicBezTo>
                    <a:pt x="201" y="189"/>
                    <a:pt x="198" y="190"/>
                    <a:pt x="196" y="192"/>
                  </a:cubicBezTo>
                  <a:cubicBezTo>
                    <a:pt x="196" y="191"/>
                    <a:pt x="197" y="190"/>
                    <a:pt x="199" y="190"/>
                  </a:cubicBezTo>
                  <a:cubicBezTo>
                    <a:pt x="198" y="190"/>
                    <a:pt x="197" y="190"/>
                    <a:pt x="196" y="190"/>
                  </a:cubicBezTo>
                  <a:cubicBezTo>
                    <a:pt x="197" y="189"/>
                    <a:pt x="197" y="189"/>
                    <a:pt x="197" y="188"/>
                  </a:cubicBezTo>
                  <a:cubicBezTo>
                    <a:pt x="196" y="188"/>
                    <a:pt x="196" y="188"/>
                    <a:pt x="196" y="189"/>
                  </a:cubicBezTo>
                  <a:cubicBezTo>
                    <a:pt x="195" y="189"/>
                    <a:pt x="195" y="188"/>
                    <a:pt x="194" y="189"/>
                  </a:cubicBezTo>
                  <a:cubicBezTo>
                    <a:pt x="194" y="189"/>
                    <a:pt x="194" y="191"/>
                    <a:pt x="195" y="192"/>
                  </a:cubicBezTo>
                  <a:cubicBezTo>
                    <a:pt x="194" y="193"/>
                    <a:pt x="192" y="194"/>
                    <a:pt x="191" y="195"/>
                  </a:cubicBezTo>
                  <a:cubicBezTo>
                    <a:pt x="189" y="197"/>
                    <a:pt x="186" y="197"/>
                    <a:pt x="184" y="199"/>
                  </a:cubicBezTo>
                  <a:cubicBezTo>
                    <a:pt x="185" y="199"/>
                    <a:pt x="185" y="198"/>
                    <a:pt x="186" y="198"/>
                  </a:cubicBezTo>
                  <a:cubicBezTo>
                    <a:pt x="184" y="199"/>
                    <a:pt x="183" y="200"/>
                    <a:pt x="182" y="200"/>
                  </a:cubicBezTo>
                  <a:cubicBezTo>
                    <a:pt x="182" y="199"/>
                    <a:pt x="183" y="199"/>
                    <a:pt x="184" y="199"/>
                  </a:cubicBezTo>
                  <a:cubicBezTo>
                    <a:pt x="183" y="199"/>
                    <a:pt x="183" y="199"/>
                    <a:pt x="182" y="199"/>
                  </a:cubicBezTo>
                  <a:cubicBezTo>
                    <a:pt x="183" y="198"/>
                    <a:pt x="181" y="199"/>
                    <a:pt x="180" y="198"/>
                  </a:cubicBezTo>
                  <a:cubicBezTo>
                    <a:pt x="181" y="198"/>
                    <a:pt x="180" y="199"/>
                    <a:pt x="180" y="199"/>
                  </a:cubicBezTo>
                  <a:cubicBezTo>
                    <a:pt x="180" y="197"/>
                    <a:pt x="177" y="201"/>
                    <a:pt x="180" y="200"/>
                  </a:cubicBezTo>
                  <a:cubicBezTo>
                    <a:pt x="179" y="201"/>
                    <a:pt x="178" y="202"/>
                    <a:pt x="177" y="200"/>
                  </a:cubicBezTo>
                  <a:cubicBezTo>
                    <a:pt x="177" y="202"/>
                    <a:pt x="175" y="204"/>
                    <a:pt x="175" y="203"/>
                  </a:cubicBezTo>
                  <a:cubicBezTo>
                    <a:pt x="174" y="204"/>
                    <a:pt x="173" y="203"/>
                    <a:pt x="172" y="204"/>
                  </a:cubicBezTo>
                  <a:cubicBezTo>
                    <a:pt x="173" y="204"/>
                    <a:pt x="174" y="204"/>
                    <a:pt x="174" y="204"/>
                  </a:cubicBezTo>
                  <a:cubicBezTo>
                    <a:pt x="174" y="206"/>
                    <a:pt x="171" y="206"/>
                    <a:pt x="170" y="206"/>
                  </a:cubicBezTo>
                  <a:cubicBezTo>
                    <a:pt x="170" y="206"/>
                    <a:pt x="170" y="206"/>
                    <a:pt x="171" y="206"/>
                  </a:cubicBezTo>
                  <a:cubicBezTo>
                    <a:pt x="170" y="207"/>
                    <a:pt x="171" y="207"/>
                    <a:pt x="171" y="208"/>
                  </a:cubicBezTo>
                  <a:cubicBezTo>
                    <a:pt x="171" y="208"/>
                    <a:pt x="170" y="210"/>
                    <a:pt x="170" y="210"/>
                  </a:cubicBezTo>
                  <a:cubicBezTo>
                    <a:pt x="169" y="211"/>
                    <a:pt x="167" y="212"/>
                    <a:pt x="166" y="210"/>
                  </a:cubicBezTo>
                  <a:cubicBezTo>
                    <a:pt x="167" y="211"/>
                    <a:pt x="167" y="211"/>
                    <a:pt x="166" y="212"/>
                  </a:cubicBezTo>
                  <a:cubicBezTo>
                    <a:pt x="167" y="212"/>
                    <a:pt x="168" y="212"/>
                    <a:pt x="169" y="212"/>
                  </a:cubicBezTo>
                  <a:cubicBezTo>
                    <a:pt x="169" y="213"/>
                    <a:pt x="168" y="214"/>
                    <a:pt x="167" y="215"/>
                  </a:cubicBezTo>
                  <a:cubicBezTo>
                    <a:pt x="166" y="215"/>
                    <a:pt x="167" y="217"/>
                    <a:pt x="167" y="217"/>
                  </a:cubicBezTo>
                  <a:cubicBezTo>
                    <a:pt x="167" y="219"/>
                    <a:pt x="166" y="223"/>
                    <a:pt x="167" y="224"/>
                  </a:cubicBezTo>
                  <a:cubicBezTo>
                    <a:pt x="168" y="224"/>
                    <a:pt x="168" y="224"/>
                    <a:pt x="168" y="223"/>
                  </a:cubicBezTo>
                  <a:cubicBezTo>
                    <a:pt x="168" y="224"/>
                    <a:pt x="166" y="225"/>
                    <a:pt x="166" y="225"/>
                  </a:cubicBezTo>
                  <a:cubicBezTo>
                    <a:pt x="165" y="225"/>
                    <a:pt x="164" y="223"/>
                    <a:pt x="163" y="223"/>
                  </a:cubicBezTo>
                  <a:cubicBezTo>
                    <a:pt x="162" y="223"/>
                    <a:pt x="160" y="224"/>
                    <a:pt x="159" y="223"/>
                  </a:cubicBezTo>
                  <a:cubicBezTo>
                    <a:pt x="158" y="222"/>
                    <a:pt x="157" y="221"/>
                    <a:pt x="155" y="221"/>
                  </a:cubicBezTo>
                  <a:cubicBezTo>
                    <a:pt x="153" y="220"/>
                    <a:pt x="154" y="218"/>
                    <a:pt x="153" y="216"/>
                  </a:cubicBezTo>
                  <a:cubicBezTo>
                    <a:pt x="152" y="215"/>
                    <a:pt x="152" y="213"/>
                    <a:pt x="152" y="212"/>
                  </a:cubicBezTo>
                  <a:cubicBezTo>
                    <a:pt x="152" y="211"/>
                    <a:pt x="153" y="210"/>
                    <a:pt x="152" y="209"/>
                  </a:cubicBezTo>
                  <a:cubicBezTo>
                    <a:pt x="152" y="209"/>
                    <a:pt x="151" y="208"/>
                    <a:pt x="151" y="207"/>
                  </a:cubicBezTo>
                  <a:cubicBezTo>
                    <a:pt x="150" y="205"/>
                    <a:pt x="148" y="203"/>
                    <a:pt x="147" y="199"/>
                  </a:cubicBezTo>
                  <a:cubicBezTo>
                    <a:pt x="147" y="198"/>
                    <a:pt x="147" y="196"/>
                    <a:pt x="147" y="195"/>
                  </a:cubicBezTo>
                  <a:cubicBezTo>
                    <a:pt x="147" y="194"/>
                    <a:pt x="146" y="194"/>
                    <a:pt x="146" y="193"/>
                  </a:cubicBezTo>
                  <a:cubicBezTo>
                    <a:pt x="146" y="192"/>
                    <a:pt x="145" y="192"/>
                    <a:pt x="145" y="191"/>
                  </a:cubicBezTo>
                  <a:cubicBezTo>
                    <a:pt x="144" y="190"/>
                    <a:pt x="143" y="189"/>
                    <a:pt x="142" y="188"/>
                  </a:cubicBezTo>
                  <a:cubicBezTo>
                    <a:pt x="142" y="188"/>
                    <a:pt x="140" y="188"/>
                    <a:pt x="140" y="188"/>
                  </a:cubicBezTo>
                  <a:cubicBezTo>
                    <a:pt x="137" y="187"/>
                    <a:pt x="135" y="187"/>
                    <a:pt x="132" y="188"/>
                  </a:cubicBezTo>
                  <a:cubicBezTo>
                    <a:pt x="130" y="190"/>
                    <a:pt x="130" y="194"/>
                    <a:pt x="126" y="195"/>
                  </a:cubicBezTo>
                  <a:cubicBezTo>
                    <a:pt x="125" y="196"/>
                    <a:pt x="124" y="194"/>
                    <a:pt x="123" y="194"/>
                  </a:cubicBezTo>
                  <a:cubicBezTo>
                    <a:pt x="122" y="193"/>
                    <a:pt x="121" y="193"/>
                    <a:pt x="120" y="192"/>
                  </a:cubicBezTo>
                  <a:cubicBezTo>
                    <a:pt x="118" y="190"/>
                    <a:pt x="116" y="188"/>
                    <a:pt x="116" y="186"/>
                  </a:cubicBezTo>
                  <a:cubicBezTo>
                    <a:pt x="117" y="184"/>
                    <a:pt x="117" y="183"/>
                    <a:pt x="117" y="181"/>
                  </a:cubicBezTo>
                  <a:cubicBezTo>
                    <a:pt x="117" y="179"/>
                    <a:pt x="116" y="179"/>
                    <a:pt x="114" y="178"/>
                  </a:cubicBezTo>
                  <a:cubicBezTo>
                    <a:pt x="113" y="178"/>
                    <a:pt x="112" y="175"/>
                    <a:pt x="111" y="173"/>
                  </a:cubicBezTo>
                  <a:cubicBezTo>
                    <a:pt x="107" y="171"/>
                    <a:pt x="109" y="169"/>
                    <a:pt x="106" y="168"/>
                  </a:cubicBezTo>
                  <a:cubicBezTo>
                    <a:pt x="92" y="168"/>
                    <a:pt x="92" y="168"/>
                    <a:pt x="92" y="168"/>
                  </a:cubicBezTo>
                  <a:cubicBezTo>
                    <a:pt x="91" y="173"/>
                    <a:pt x="91" y="173"/>
                    <a:pt x="91" y="173"/>
                  </a:cubicBezTo>
                  <a:cubicBezTo>
                    <a:pt x="69" y="173"/>
                    <a:pt x="69" y="173"/>
                    <a:pt x="69" y="173"/>
                  </a:cubicBezTo>
                  <a:cubicBezTo>
                    <a:pt x="43" y="161"/>
                    <a:pt x="43" y="161"/>
                    <a:pt x="43" y="161"/>
                  </a:cubicBezTo>
                  <a:cubicBezTo>
                    <a:pt x="43" y="161"/>
                    <a:pt x="44" y="160"/>
                    <a:pt x="44" y="159"/>
                  </a:cubicBezTo>
                  <a:cubicBezTo>
                    <a:pt x="38" y="160"/>
                    <a:pt x="31" y="161"/>
                    <a:pt x="24" y="161"/>
                  </a:cubicBezTo>
                  <a:cubicBezTo>
                    <a:pt x="24" y="159"/>
                    <a:pt x="25" y="158"/>
                    <a:pt x="25" y="156"/>
                  </a:cubicBezTo>
                  <a:cubicBezTo>
                    <a:pt x="25" y="153"/>
                    <a:pt x="23" y="153"/>
                    <a:pt x="22" y="151"/>
                  </a:cubicBezTo>
                  <a:cubicBezTo>
                    <a:pt x="21" y="149"/>
                    <a:pt x="21" y="150"/>
                    <a:pt x="19" y="150"/>
                  </a:cubicBezTo>
                  <a:cubicBezTo>
                    <a:pt x="18" y="149"/>
                    <a:pt x="20" y="147"/>
                    <a:pt x="17" y="147"/>
                  </a:cubicBezTo>
                  <a:cubicBezTo>
                    <a:pt x="15" y="147"/>
                    <a:pt x="15" y="146"/>
                    <a:pt x="14" y="145"/>
                  </a:cubicBezTo>
                  <a:cubicBezTo>
                    <a:pt x="13" y="143"/>
                    <a:pt x="10" y="143"/>
                    <a:pt x="9" y="143"/>
                  </a:cubicBezTo>
                  <a:cubicBezTo>
                    <a:pt x="8" y="143"/>
                    <a:pt x="4" y="143"/>
                    <a:pt x="5" y="141"/>
                  </a:cubicBezTo>
                  <a:cubicBezTo>
                    <a:pt x="5" y="140"/>
                    <a:pt x="6" y="138"/>
                    <a:pt x="6" y="137"/>
                  </a:cubicBezTo>
                  <a:cubicBezTo>
                    <a:pt x="7" y="136"/>
                    <a:pt x="5" y="136"/>
                    <a:pt x="6" y="134"/>
                  </a:cubicBezTo>
                  <a:cubicBezTo>
                    <a:pt x="6" y="133"/>
                    <a:pt x="5" y="132"/>
                    <a:pt x="4" y="131"/>
                  </a:cubicBezTo>
                  <a:cubicBezTo>
                    <a:pt x="4" y="131"/>
                    <a:pt x="4" y="130"/>
                    <a:pt x="4" y="129"/>
                  </a:cubicBezTo>
                  <a:cubicBezTo>
                    <a:pt x="4" y="127"/>
                    <a:pt x="2" y="126"/>
                    <a:pt x="2" y="125"/>
                  </a:cubicBezTo>
                  <a:cubicBezTo>
                    <a:pt x="3" y="123"/>
                    <a:pt x="3" y="123"/>
                    <a:pt x="4" y="121"/>
                  </a:cubicBezTo>
                  <a:cubicBezTo>
                    <a:pt x="6" y="120"/>
                    <a:pt x="4" y="119"/>
                    <a:pt x="3" y="118"/>
                  </a:cubicBezTo>
                  <a:cubicBezTo>
                    <a:pt x="1" y="117"/>
                    <a:pt x="3" y="116"/>
                    <a:pt x="3" y="114"/>
                  </a:cubicBezTo>
                  <a:cubicBezTo>
                    <a:pt x="2" y="113"/>
                    <a:pt x="3" y="111"/>
                    <a:pt x="5" y="111"/>
                  </a:cubicBezTo>
                  <a:cubicBezTo>
                    <a:pt x="5" y="111"/>
                    <a:pt x="4" y="112"/>
                    <a:pt x="4" y="112"/>
                  </a:cubicBezTo>
                  <a:cubicBezTo>
                    <a:pt x="4" y="113"/>
                    <a:pt x="5" y="113"/>
                    <a:pt x="5" y="114"/>
                  </a:cubicBezTo>
                  <a:cubicBezTo>
                    <a:pt x="6" y="112"/>
                    <a:pt x="5" y="109"/>
                    <a:pt x="7" y="108"/>
                  </a:cubicBezTo>
                  <a:cubicBezTo>
                    <a:pt x="5" y="106"/>
                    <a:pt x="5" y="111"/>
                    <a:pt x="4" y="110"/>
                  </a:cubicBezTo>
                  <a:cubicBezTo>
                    <a:pt x="3" y="110"/>
                    <a:pt x="2" y="107"/>
                    <a:pt x="1" y="109"/>
                  </a:cubicBezTo>
                  <a:cubicBezTo>
                    <a:pt x="1" y="108"/>
                    <a:pt x="2" y="106"/>
                    <a:pt x="3" y="108"/>
                  </a:cubicBezTo>
                  <a:cubicBezTo>
                    <a:pt x="3" y="107"/>
                    <a:pt x="3" y="106"/>
                    <a:pt x="2" y="106"/>
                  </a:cubicBezTo>
                  <a:cubicBezTo>
                    <a:pt x="3" y="104"/>
                    <a:pt x="0" y="102"/>
                    <a:pt x="0" y="99"/>
                  </a:cubicBezTo>
                  <a:cubicBezTo>
                    <a:pt x="1" y="97"/>
                    <a:pt x="3" y="94"/>
                    <a:pt x="3" y="91"/>
                  </a:cubicBezTo>
                  <a:cubicBezTo>
                    <a:pt x="3" y="90"/>
                    <a:pt x="2" y="88"/>
                    <a:pt x="2" y="87"/>
                  </a:cubicBezTo>
                  <a:cubicBezTo>
                    <a:pt x="3" y="85"/>
                    <a:pt x="4" y="83"/>
                    <a:pt x="7" y="82"/>
                  </a:cubicBezTo>
                  <a:cubicBezTo>
                    <a:pt x="6" y="82"/>
                    <a:pt x="6" y="82"/>
                    <a:pt x="6" y="82"/>
                  </a:cubicBezTo>
                  <a:cubicBezTo>
                    <a:pt x="7" y="81"/>
                    <a:pt x="8" y="80"/>
                    <a:pt x="8" y="79"/>
                  </a:cubicBezTo>
                  <a:cubicBezTo>
                    <a:pt x="8" y="78"/>
                    <a:pt x="10" y="77"/>
                    <a:pt x="11" y="75"/>
                  </a:cubicBezTo>
                  <a:cubicBezTo>
                    <a:pt x="11" y="74"/>
                    <a:pt x="11" y="73"/>
                    <a:pt x="11" y="72"/>
                  </a:cubicBezTo>
                  <a:cubicBezTo>
                    <a:pt x="13" y="71"/>
                    <a:pt x="12" y="70"/>
                    <a:pt x="12" y="69"/>
                  </a:cubicBezTo>
                  <a:cubicBezTo>
                    <a:pt x="12" y="68"/>
                    <a:pt x="13" y="67"/>
                    <a:pt x="14" y="66"/>
                  </a:cubicBezTo>
                  <a:cubicBezTo>
                    <a:pt x="15" y="65"/>
                    <a:pt x="14" y="64"/>
                    <a:pt x="15" y="63"/>
                  </a:cubicBezTo>
                  <a:cubicBezTo>
                    <a:pt x="15" y="62"/>
                    <a:pt x="16" y="61"/>
                    <a:pt x="17" y="60"/>
                  </a:cubicBezTo>
                  <a:cubicBezTo>
                    <a:pt x="18" y="59"/>
                    <a:pt x="20" y="57"/>
                    <a:pt x="19" y="58"/>
                  </a:cubicBezTo>
                  <a:cubicBezTo>
                    <a:pt x="20" y="58"/>
                    <a:pt x="20" y="58"/>
                    <a:pt x="20" y="58"/>
                  </a:cubicBezTo>
                  <a:cubicBezTo>
                    <a:pt x="21" y="58"/>
                    <a:pt x="22" y="56"/>
                    <a:pt x="20" y="57"/>
                  </a:cubicBezTo>
                  <a:cubicBezTo>
                    <a:pt x="21" y="56"/>
                    <a:pt x="22" y="54"/>
                    <a:pt x="24" y="54"/>
                  </a:cubicBezTo>
                  <a:cubicBezTo>
                    <a:pt x="22" y="55"/>
                    <a:pt x="23" y="53"/>
                    <a:pt x="24" y="53"/>
                  </a:cubicBezTo>
                  <a:cubicBezTo>
                    <a:pt x="25" y="52"/>
                    <a:pt x="25" y="51"/>
                    <a:pt x="26" y="50"/>
                  </a:cubicBezTo>
                  <a:cubicBezTo>
                    <a:pt x="27" y="49"/>
                    <a:pt x="28" y="47"/>
                    <a:pt x="29" y="46"/>
                  </a:cubicBezTo>
                  <a:cubicBezTo>
                    <a:pt x="31" y="45"/>
                    <a:pt x="32" y="42"/>
                    <a:pt x="34" y="40"/>
                  </a:cubicBezTo>
                  <a:cubicBezTo>
                    <a:pt x="34" y="39"/>
                    <a:pt x="35" y="37"/>
                    <a:pt x="36" y="38"/>
                  </a:cubicBezTo>
                  <a:cubicBezTo>
                    <a:pt x="36" y="36"/>
                    <a:pt x="37" y="35"/>
                    <a:pt x="38" y="34"/>
                  </a:cubicBezTo>
                  <a:cubicBezTo>
                    <a:pt x="39" y="33"/>
                    <a:pt x="39" y="31"/>
                    <a:pt x="41" y="31"/>
                  </a:cubicBezTo>
                  <a:cubicBezTo>
                    <a:pt x="42" y="31"/>
                    <a:pt x="44" y="32"/>
                    <a:pt x="45" y="31"/>
                  </a:cubicBezTo>
                  <a:cubicBezTo>
                    <a:pt x="45" y="31"/>
                    <a:pt x="44" y="31"/>
                    <a:pt x="43" y="30"/>
                  </a:cubicBezTo>
                  <a:cubicBezTo>
                    <a:pt x="42" y="30"/>
                    <a:pt x="42" y="30"/>
                    <a:pt x="41" y="30"/>
                  </a:cubicBezTo>
                  <a:cubicBezTo>
                    <a:pt x="39" y="31"/>
                    <a:pt x="41" y="28"/>
                    <a:pt x="41" y="27"/>
                  </a:cubicBezTo>
                  <a:cubicBezTo>
                    <a:pt x="41" y="28"/>
                    <a:pt x="41" y="28"/>
                    <a:pt x="41" y="29"/>
                  </a:cubicBezTo>
                  <a:cubicBezTo>
                    <a:pt x="42" y="29"/>
                    <a:pt x="43" y="26"/>
                    <a:pt x="44" y="26"/>
                  </a:cubicBezTo>
                  <a:cubicBezTo>
                    <a:pt x="44" y="26"/>
                    <a:pt x="43" y="26"/>
                    <a:pt x="42" y="26"/>
                  </a:cubicBezTo>
                  <a:cubicBezTo>
                    <a:pt x="43" y="24"/>
                    <a:pt x="44" y="24"/>
                    <a:pt x="46" y="24"/>
                  </a:cubicBezTo>
                  <a:cubicBezTo>
                    <a:pt x="45" y="24"/>
                    <a:pt x="44" y="23"/>
                    <a:pt x="44" y="23"/>
                  </a:cubicBezTo>
                  <a:cubicBezTo>
                    <a:pt x="44" y="23"/>
                    <a:pt x="44" y="23"/>
                    <a:pt x="43" y="24"/>
                  </a:cubicBezTo>
                  <a:cubicBezTo>
                    <a:pt x="44" y="21"/>
                    <a:pt x="46" y="18"/>
                    <a:pt x="46" y="16"/>
                  </a:cubicBezTo>
                  <a:cubicBezTo>
                    <a:pt x="46" y="14"/>
                    <a:pt x="47" y="10"/>
                    <a:pt x="49" y="10"/>
                  </a:cubicBezTo>
                  <a:cubicBezTo>
                    <a:pt x="51" y="11"/>
                    <a:pt x="52" y="12"/>
                    <a:pt x="55" y="13"/>
                  </a:cubicBezTo>
                  <a:cubicBezTo>
                    <a:pt x="56" y="13"/>
                    <a:pt x="60" y="13"/>
                    <a:pt x="60" y="14"/>
                  </a:cubicBezTo>
                  <a:cubicBezTo>
                    <a:pt x="60" y="13"/>
                    <a:pt x="60" y="13"/>
                    <a:pt x="61" y="13"/>
                  </a:cubicBezTo>
                  <a:cubicBezTo>
                    <a:pt x="60" y="13"/>
                    <a:pt x="61" y="14"/>
                    <a:pt x="61" y="15"/>
                  </a:cubicBezTo>
                  <a:cubicBezTo>
                    <a:pt x="60" y="16"/>
                    <a:pt x="58" y="16"/>
                    <a:pt x="58" y="17"/>
                  </a:cubicBezTo>
                  <a:cubicBezTo>
                    <a:pt x="60" y="15"/>
                    <a:pt x="57" y="17"/>
                    <a:pt x="57" y="17"/>
                  </a:cubicBezTo>
                  <a:cubicBezTo>
                    <a:pt x="56" y="18"/>
                    <a:pt x="55" y="19"/>
                    <a:pt x="54" y="20"/>
                  </a:cubicBezTo>
                  <a:cubicBezTo>
                    <a:pt x="54" y="20"/>
                    <a:pt x="55" y="20"/>
                    <a:pt x="56" y="19"/>
                  </a:cubicBezTo>
                  <a:cubicBezTo>
                    <a:pt x="55" y="19"/>
                    <a:pt x="55" y="20"/>
                    <a:pt x="54" y="20"/>
                  </a:cubicBezTo>
                  <a:cubicBezTo>
                    <a:pt x="54" y="19"/>
                    <a:pt x="56" y="18"/>
                    <a:pt x="57" y="17"/>
                  </a:cubicBezTo>
                  <a:cubicBezTo>
                    <a:pt x="58" y="17"/>
                    <a:pt x="59" y="16"/>
                    <a:pt x="61" y="15"/>
                  </a:cubicBezTo>
                  <a:cubicBezTo>
                    <a:pt x="61" y="16"/>
                    <a:pt x="58" y="17"/>
                    <a:pt x="58" y="18"/>
                  </a:cubicBezTo>
                  <a:cubicBezTo>
                    <a:pt x="59" y="17"/>
                    <a:pt x="58" y="21"/>
                    <a:pt x="56" y="21"/>
                  </a:cubicBezTo>
                  <a:cubicBezTo>
                    <a:pt x="57" y="20"/>
                    <a:pt x="57" y="20"/>
                    <a:pt x="57" y="20"/>
                  </a:cubicBezTo>
                  <a:cubicBezTo>
                    <a:pt x="56" y="20"/>
                    <a:pt x="56" y="21"/>
                    <a:pt x="55" y="22"/>
                  </a:cubicBezTo>
                  <a:cubicBezTo>
                    <a:pt x="55" y="21"/>
                    <a:pt x="55" y="20"/>
                    <a:pt x="56" y="20"/>
                  </a:cubicBezTo>
                  <a:cubicBezTo>
                    <a:pt x="55" y="21"/>
                    <a:pt x="54" y="22"/>
                    <a:pt x="53" y="22"/>
                  </a:cubicBezTo>
                  <a:cubicBezTo>
                    <a:pt x="53" y="22"/>
                    <a:pt x="54" y="22"/>
                    <a:pt x="53" y="22"/>
                  </a:cubicBezTo>
                  <a:cubicBezTo>
                    <a:pt x="53" y="22"/>
                    <a:pt x="53" y="22"/>
                    <a:pt x="53" y="23"/>
                  </a:cubicBezTo>
                  <a:cubicBezTo>
                    <a:pt x="53" y="22"/>
                    <a:pt x="54" y="22"/>
                    <a:pt x="55" y="22"/>
                  </a:cubicBezTo>
                  <a:cubicBezTo>
                    <a:pt x="56" y="22"/>
                    <a:pt x="57" y="21"/>
                    <a:pt x="57" y="21"/>
                  </a:cubicBezTo>
                  <a:cubicBezTo>
                    <a:pt x="59" y="20"/>
                    <a:pt x="61" y="19"/>
                    <a:pt x="61" y="17"/>
                  </a:cubicBezTo>
                  <a:cubicBezTo>
                    <a:pt x="61" y="16"/>
                    <a:pt x="64" y="15"/>
                    <a:pt x="64" y="14"/>
                  </a:cubicBezTo>
                  <a:cubicBezTo>
                    <a:pt x="64" y="13"/>
                    <a:pt x="65" y="12"/>
                    <a:pt x="64" y="11"/>
                  </a:cubicBezTo>
                  <a:cubicBezTo>
                    <a:pt x="64" y="10"/>
                    <a:pt x="63" y="11"/>
                    <a:pt x="64" y="9"/>
                  </a:cubicBezTo>
                  <a:cubicBezTo>
                    <a:pt x="66" y="10"/>
                    <a:pt x="66" y="8"/>
                    <a:pt x="67" y="7"/>
                  </a:cubicBezTo>
                  <a:cubicBezTo>
                    <a:pt x="66" y="7"/>
                    <a:pt x="66" y="6"/>
                    <a:pt x="67" y="5"/>
                  </a:cubicBezTo>
                  <a:cubicBezTo>
                    <a:pt x="272" y="5"/>
                    <a:pt x="272" y="5"/>
                    <a:pt x="272" y="5"/>
                  </a:cubicBezTo>
                  <a:cubicBezTo>
                    <a:pt x="273" y="1"/>
                    <a:pt x="273" y="1"/>
                    <a:pt x="273" y="1"/>
                  </a:cubicBezTo>
                  <a:cubicBezTo>
                    <a:pt x="273" y="0"/>
                    <a:pt x="274" y="1"/>
                    <a:pt x="275" y="2"/>
                  </a:cubicBezTo>
                  <a:cubicBezTo>
                    <a:pt x="275" y="4"/>
                    <a:pt x="272" y="7"/>
                    <a:pt x="275" y="7"/>
                  </a:cubicBezTo>
                  <a:cubicBezTo>
                    <a:pt x="275" y="8"/>
                    <a:pt x="279" y="8"/>
                    <a:pt x="279" y="9"/>
                  </a:cubicBezTo>
                  <a:cubicBezTo>
                    <a:pt x="279" y="10"/>
                    <a:pt x="282" y="8"/>
                    <a:pt x="283" y="8"/>
                  </a:cubicBezTo>
                  <a:cubicBezTo>
                    <a:pt x="284" y="8"/>
                    <a:pt x="286" y="9"/>
                    <a:pt x="287" y="9"/>
                  </a:cubicBezTo>
                  <a:cubicBezTo>
                    <a:pt x="287" y="10"/>
                    <a:pt x="287" y="10"/>
                    <a:pt x="288" y="10"/>
                  </a:cubicBezTo>
                  <a:cubicBezTo>
                    <a:pt x="288" y="11"/>
                    <a:pt x="288" y="12"/>
                    <a:pt x="289" y="12"/>
                  </a:cubicBezTo>
                  <a:cubicBezTo>
                    <a:pt x="289" y="12"/>
                    <a:pt x="289" y="11"/>
                    <a:pt x="289" y="11"/>
                  </a:cubicBezTo>
                  <a:cubicBezTo>
                    <a:pt x="290" y="11"/>
                    <a:pt x="291" y="11"/>
                    <a:pt x="291" y="12"/>
                  </a:cubicBezTo>
                  <a:cubicBezTo>
                    <a:pt x="292" y="12"/>
                    <a:pt x="292" y="12"/>
                    <a:pt x="292" y="12"/>
                  </a:cubicBezTo>
                  <a:cubicBezTo>
                    <a:pt x="292" y="13"/>
                    <a:pt x="292" y="13"/>
                    <a:pt x="293" y="13"/>
                  </a:cubicBezTo>
                  <a:cubicBezTo>
                    <a:pt x="295" y="13"/>
                    <a:pt x="297" y="12"/>
                    <a:pt x="299" y="12"/>
                  </a:cubicBezTo>
                  <a:cubicBezTo>
                    <a:pt x="298" y="13"/>
                    <a:pt x="301" y="13"/>
                    <a:pt x="302" y="13"/>
                  </a:cubicBezTo>
                  <a:cubicBezTo>
                    <a:pt x="303" y="13"/>
                    <a:pt x="303" y="13"/>
                    <a:pt x="304" y="13"/>
                  </a:cubicBezTo>
                  <a:cubicBezTo>
                    <a:pt x="306" y="14"/>
                    <a:pt x="306" y="14"/>
                    <a:pt x="307" y="14"/>
                  </a:cubicBezTo>
                  <a:cubicBezTo>
                    <a:pt x="303" y="15"/>
                    <a:pt x="298" y="17"/>
                    <a:pt x="294" y="19"/>
                  </a:cubicBezTo>
                  <a:cubicBezTo>
                    <a:pt x="292" y="20"/>
                    <a:pt x="290" y="21"/>
                    <a:pt x="289" y="22"/>
                  </a:cubicBezTo>
                  <a:cubicBezTo>
                    <a:pt x="287" y="24"/>
                    <a:pt x="284" y="24"/>
                    <a:pt x="283" y="26"/>
                  </a:cubicBezTo>
                  <a:cubicBezTo>
                    <a:pt x="284" y="28"/>
                    <a:pt x="291" y="24"/>
                    <a:pt x="293" y="24"/>
                  </a:cubicBezTo>
                  <a:cubicBezTo>
                    <a:pt x="293" y="25"/>
                    <a:pt x="292" y="26"/>
                    <a:pt x="291" y="27"/>
                  </a:cubicBezTo>
                  <a:cubicBezTo>
                    <a:pt x="291" y="27"/>
                    <a:pt x="292" y="26"/>
                    <a:pt x="293" y="27"/>
                  </a:cubicBezTo>
                  <a:cubicBezTo>
                    <a:pt x="293" y="27"/>
                    <a:pt x="293" y="27"/>
                    <a:pt x="294" y="27"/>
                  </a:cubicBezTo>
                  <a:cubicBezTo>
                    <a:pt x="296" y="27"/>
                    <a:pt x="297" y="26"/>
                    <a:pt x="299" y="26"/>
                  </a:cubicBezTo>
                  <a:cubicBezTo>
                    <a:pt x="301" y="25"/>
                    <a:pt x="303" y="25"/>
                    <a:pt x="304" y="24"/>
                  </a:cubicBezTo>
                  <a:cubicBezTo>
                    <a:pt x="306" y="23"/>
                    <a:pt x="309" y="23"/>
                    <a:pt x="311" y="21"/>
                  </a:cubicBezTo>
                  <a:cubicBezTo>
                    <a:pt x="310" y="22"/>
                    <a:pt x="311" y="23"/>
                    <a:pt x="311" y="23"/>
                  </a:cubicBezTo>
                  <a:cubicBezTo>
                    <a:pt x="311" y="24"/>
                    <a:pt x="310" y="25"/>
                    <a:pt x="310" y="25"/>
                  </a:cubicBezTo>
                  <a:cubicBezTo>
                    <a:pt x="311" y="25"/>
                    <a:pt x="314" y="23"/>
                    <a:pt x="312" y="25"/>
                  </a:cubicBezTo>
                  <a:cubicBezTo>
                    <a:pt x="314" y="23"/>
                    <a:pt x="316" y="25"/>
                    <a:pt x="317" y="27"/>
                  </a:cubicBezTo>
                  <a:cubicBezTo>
                    <a:pt x="318" y="28"/>
                    <a:pt x="319" y="28"/>
                    <a:pt x="321" y="28"/>
                  </a:cubicBezTo>
                  <a:cubicBezTo>
                    <a:pt x="323" y="29"/>
                    <a:pt x="325" y="27"/>
                    <a:pt x="327" y="26"/>
                  </a:cubicBezTo>
                  <a:cubicBezTo>
                    <a:pt x="329" y="26"/>
                    <a:pt x="330" y="26"/>
                    <a:pt x="331" y="26"/>
                  </a:cubicBezTo>
                  <a:cubicBezTo>
                    <a:pt x="333" y="26"/>
                    <a:pt x="334" y="26"/>
                    <a:pt x="336" y="26"/>
                  </a:cubicBezTo>
                  <a:cubicBezTo>
                    <a:pt x="336" y="26"/>
                    <a:pt x="335" y="27"/>
                    <a:pt x="335" y="28"/>
                  </a:cubicBezTo>
                  <a:cubicBezTo>
                    <a:pt x="336" y="29"/>
                    <a:pt x="338" y="28"/>
                    <a:pt x="339" y="28"/>
                  </a:cubicBezTo>
                  <a:cubicBezTo>
                    <a:pt x="341" y="28"/>
                    <a:pt x="340" y="31"/>
                    <a:pt x="339" y="31"/>
                  </a:cubicBezTo>
                  <a:cubicBezTo>
                    <a:pt x="340" y="31"/>
                    <a:pt x="340" y="32"/>
                    <a:pt x="341" y="33"/>
                  </a:cubicBezTo>
                  <a:cubicBezTo>
                    <a:pt x="339" y="34"/>
                    <a:pt x="337" y="32"/>
                    <a:pt x="335" y="33"/>
                  </a:cubicBezTo>
                  <a:cubicBezTo>
                    <a:pt x="335" y="33"/>
                    <a:pt x="334" y="34"/>
                    <a:pt x="334" y="34"/>
                  </a:cubicBezTo>
                  <a:cubicBezTo>
                    <a:pt x="333" y="34"/>
                    <a:pt x="333" y="33"/>
                    <a:pt x="332" y="32"/>
                  </a:cubicBezTo>
                  <a:cubicBezTo>
                    <a:pt x="329" y="31"/>
                    <a:pt x="328" y="33"/>
                    <a:pt x="325" y="33"/>
                  </a:cubicBezTo>
                  <a:cubicBezTo>
                    <a:pt x="322" y="33"/>
                    <a:pt x="321" y="36"/>
                    <a:pt x="318" y="36"/>
                  </a:cubicBezTo>
                  <a:cubicBezTo>
                    <a:pt x="319" y="35"/>
                    <a:pt x="320" y="35"/>
                    <a:pt x="320" y="34"/>
                  </a:cubicBezTo>
                  <a:cubicBezTo>
                    <a:pt x="319" y="34"/>
                    <a:pt x="318" y="35"/>
                    <a:pt x="316" y="36"/>
                  </a:cubicBezTo>
                  <a:cubicBezTo>
                    <a:pt x="316" y="35"/>
                    <a:pt x="317" y="35"/>
                    <a:pt x="317" y="34"/>
                  </a:cubicBezTo>
                  <a:cubicBezTo>
                    <a:pt x="314" y="35"/>
                    <a:pt x="312" y="39"/>
                    <a:pt x="310" y="40"/>
                  </a:cubicBezTo>
                  <a:cubicBezTo>
                    <a:pt x="309" y="41"/>
                    <a:pt x="309" y="42"/>
                    <a:pt x="308" y="42"/>
                  </a:cubicBezTo>
                  <a:cubicBezTo>
                    <a:pt x="308" y="43"/>
                    <a:pt x="307" y="43"/>
                    <a:pt x="306" y="43"/>
                  </a:cubicBezTo>
                  <a:cubicBezTo>
                    <a:pt x="305" y="44"/>
                    <a:pt x="304" y="45"/>
                    <a:pt x="303" y="47"/>
                  </a:cubicBezTo>
                  <a:cubicBezTo>
                    <a:pt x="305" y="46"/>
                    <a:pt x="307" y="43"/>
                    <a:pt x="309" y="44"/>
                  </a:cubicBezTo>
                  <a:cubicBezTo>
                    <a:pt x="310" y="44"/>
                    <a:pt x="308" y="46"/>
                    <a:pt x="307" y="47"/>
                  </a:cubicBezTo>
                  <a:cubicBezTo>
                    <a:pt x="306" y="48"/>
                    <a:pt x="306" y="49"/>
                    <a:pt x="305" y="50"/>
                  </a:cubicBezTo>
                  <a:cubicBezTo>
                    <a:pt x="303" y="52"/>
                    <a:pt x="302" y="55"/>
                    <a:pt x="300" y="57"/>
                  </a:cubicBezTo>
                  <a:cubicBezTo>
                    <a:pt x="299" y="58"/>
                    <a:pt x="298" y="59"/>
                    <a:pt x="298" y="61"/>
                  </a:cubicBezTo>
                  <a:cubicBezTo>
                    <a:pt x="297" y="62"/>
                    <a:pt x="298" y="63"/>
                    <a:pt x="297" y="65"/>
                  </a:cubicBezTo>
                  <a:cubicBezTo>
                    <a:pt x="295" y="67"/>
                    <a:pt x="294" y="71"/>
                    <a:pt x="295" y="73"/>
                  </a:cubicBezTo>
                  <a:cubicBezTo>
                    <a:pt x="296" y="75"/>
                    <a:pt x="298" y="74"/>
                    <a:pt x="300" y="73"/>
                  </a:cubicBezTo>
                  <a:cubicBezTo>
                    <a:pt x="302" y="72"/>
                    <a:pt x="305" y="70"/>
                    <a:pt x="307" y="68"/>
                  </a:cubicBezTo>
                  <a:cubicBezTo>
                    <a:pt x="308" y="66"/>
                    <a:pt x="309" y="65"/>
                    <a:pt x="309" y="64"/>
                  </a:cubicBezTo>
                  <a:cubicBezTo>
                    <a:pt x="310" y="62"/>
                    <a:pt x="310" y="59"/>
                    <a:pt x="311" y="59"/>
                  </a:cubicBezTo>
                  <a:cubicBezTo>
                    <a:pt x="309" y="58"/>
                    <a:pt x="311" y="55"/>
                    <a:pt x="312" y="54"/>
                  </a:cubicBezTo>
                  <a:cubicBezTo>
                    <a:pt x="312" y="53"/>
                    <a:pt x="312" y="52"/>
                    <a:pt x="313" y="51"/>
                  </a:cubicBezTo>
                  <a:cubicBezTo>
                    <a:pt x="313" y="50"/>
                    <a:pt x="315" y="50"/>
                    <a:pt x="315" y="49"/>
                  </a:cubicBezTo>
                  <a:cubicBezTo>
                    <a:pt x="316" y="48"/>
                    <a:pt x="316" y="47"/>
                    <a:pt x="317" y="46"/>
                  </a:cubicBezTo>
                  <a:cubicBezTo>
                    <a:pt x="317" y="45"/>
                    <a:pt x="318" y="45"/>
                    <a:pt x="319" y="44"/>
                  </a:cubicBezTo>
                  <a:cubicBezTo>
                    <a:pt x="320" y="43"/>
                    <a:pt x="320" y="43"/>
                    <a:pt x="321" y="43"/>
                  </a:cubicBezTo>
                  <a:cubicBezTo>
                    <a:pt x="323" y="42"/>
                    <a:pt x="323" y="41"/>
                    <a:pt x="325" y="40"/>
                  </a:cubicBezTo>
                  <a:cubicBezTo>
                    <a:pt x="324" y="41"/>
                    <a:pt x="324" y="43"/>
                    <a:pt x="323" y="44"/>
                  </a:cubicBezTo>
                  <a:cubicBezTo>
                    <a:pt x="323" y="44"/>
                    <a:pt x="324" y="43"/>
                    <a:pt x="324" y="43"/>
                  </a:cubicBezTo>
                  <a:cubicBezTo>
                    <a:pt x="324" y="43"/>
                    <a:pt x="324" y="44"/>
                    <a:pt x="323" y="44"/>
                  </a:cubicBezTo>
                  <a:cubicBezTo>
                    <a:pt x="325" y="44"/>
                    <a:pt x="325" y="42"/>
                    <a:pt x="326" y="40"/>
                  </a:cubicBezTo>
                  <a:cubicBezTo>
                    <a:pt x="327" y="39"/>
                    <a:pt x="329" y="39"/>
                    <a:pt x="331" y="38"/>
                  </a:cubicBezTo>
                  <a:cubicBezTo>
                    <a:pt x="328" y="38"/>
                    <a:pt x="332" y="35"/>
                    <a:pt x="333" y="35"/>
                  </a:cubicBezTo>
                  <a:cubicBezTo>
                    <a:pt x="334" y="35"/>
                    <a:pt x="335" y="36"/>
                    <a:pt x="336" y="36"/>
                  </a:cubicBezTo>
                  <a:cubicBezTo>
                    <a:pt x="337" y="37"/>
                    <a:pt x="339" y="38"/>
                    <a:pt x="340" y="39"/>
                  </a:cubicBezTo>
                  <a:cubicBezTo>
                    <a:pt x="342" y="39"/>
                    <a:pt x="342" y="41"/>
                    <a:pt x="341" y="42"/>
                  </a:cubicBezTo>
                  <a:cubicBezTo>
                    <a:pt x="340" y="42"/>
                    <a:pt x="340" y="44"/>
                    <a:pt x="340" y="45"/>
                  </a:cubicBezTo>
                  <a:cubicBezTo>
                    <a:pt x="340" y="46"/>
                    <a:pt x="339" y="48"/>
                    <a:pt x="337" y="49"/>
                  </a:cubicBezTo>
                  <a:cubicBezTo>
                    <a:pt x="336" y="49"/>
                    <a:pt x="335" y="51"/>
                    <a:pt x="334" y="51"/>
                  </a:cubicBezTo>
                  <a:cubicBezTo>
                    <a:pt x="333" y="52"/>
                    <a:pt x="331" y="53"/>
                    <a:pt x="331" y="54"/>
                  </a:cubicBezTo>
                  <a:cubicBezTo>
                    <a:pt x="331" y="56"/>
                    <a:pt x="333" y="55"/>
                    <a:pt x="334" y="54"/>
                  </a:cubicBezTo>
                  <a:cubicBezTo>
                    <a:pt x="335" y="54"/>
                    <a:pt x="339" y="49"/>
                    <a:pt x="341" y="51"/>
                  </a:cubicBezTo>
                  <a:cubicBezTo>
                    <a:pt x="342" y="53"/>
                    <a:pt x="340" y="57"/>
                    <a:pt x="340" y="58"/>
                  </a:cubicBezTo>
                  <a:cubicBezTo>
                    <a:pt x="340" y="60"/>
                    <a:pt x="339" y="65"/>
                    <a:pt x="336" y="65"/>
                  </a:cubicBezTo>
                  <a:cubicBezTo>
                    <a:pt x="337" y="64"/>
                    <a:pt x="336" y="64"/>
                    <a:pt x="335" y="65"/>
                  </a:cubicBezTo>
                  <a:cubicBezTo>
                    <a:pt x="334" y="65"/>
                    <a:pt x="334" y="66"/>
                    <a:pt x="333" y="67"/>
                  </a:cubicBezTo>
                  <a:cubicBezTo>
                    <a:pt x="333" y="68"/>
                    <a:pt x="332" y="68"/>
                    <a:pt x="331" y="69"/>
                  </a:cubicBezTo>
                  <a:cubicBezTo>
                    <a:pt x="330" y="69"/>
                    <a:pt x="330" y="70"/>
                    <a:pt x="329" y="71"/>
                  </a:cubicBezTo>
                  <a:cubicBezTo>
                    <a:pt x="328" y="71"/>
                    <a:pt x="325" y="73"/>
                    <a:pt x="327" y="74"/>
                  </a:cubicBezTo>
                  <a:cubicBezTo>
                    <a:pt x="328" y="74"/>
                    <a:pt x="328" y="74"/>
                    <a:pt x="329" y="74"/>
                  </a:cubicBezTo>
                  <a:cubicBezTo>
                    <a:pt x="329" y="75"/>
                    <a:pt x="329" y="75"/>
                    <a:pt x="329" y="75"/>
                  </a:cubicBezTo>
                  <a:cubicBezTo>
                    <a:pt x="330" y="75"/>
                    <a:pt x="331" y="75"/>
                    <a:pt x="331" y="75"/>
                  </a:cubicBezTo>
                  <a:cubicBezTo>
                    <a:pt x="330" y="75"/>
                    <a:pt x="330" y="75"/>
                    <a:pt x="329" y="76"/>
                  </a:cubicBezTo>
                  <a:cubicBezTo>
                    <a:pt x="330" y="76"/>
                    <a:pt x="330" y="76"/>
                    <a:pt x="331" y="76"/>
                  </a:cubicBezTo>
                  <a:cubicBezTo>
                    <a:pt x="332" y="76"/>
                    <a:pt x="332" y="76"/>
                    <a:pt x="333" y="76"/>
                  </a:cubicBezTo>
                  <a:cubicBezTo>
                    <a:pt x="335" y="76"/>
                    <a:pt x="336" y="75"/>
                    <a:pt x="338" y="75"/>
                  </a:cubicBezTo>
                  <a:cubicBezTo>
                    <a:pt x="340" y="75"/>
                    <a:pt x="342" y="74"/>
                    <a:pt x="343" y="73"/>
                  </a:cubicBezTo>
                  <a:cubicBezTo>
                    <a:pt x="345" y="72"/>
                    <a:pt x="347" y="72"/>
                    <a:pt x="349" y="71"/>
                  </a:cubicBezTo>
                  <a:cubicBezTo>
                    <a:pt x="353" y="70"/>
                    <a:pt x="357" y="68"/>
                    <a:pt x="361" y="66"/>
                  </a:cubicBezTo>
                  <a:cubicBezTo>
                    <a:pt x="362" y="65"/>
                    <a:pt x="364" y="64"/>
                    <a:pt x="366" y="63"/>
                  </a:cubicBezTo>
                  <a:cubicBezTo>
                    <a:pt x="366" y="63"/>
                    <a:pt x="368" y="62"/>
                    <a:pt x="366" y="62"/>
                  </a:cubicBezTo>
                  <a:cubicBezTo>
                    <a:pt x="365" y="61"/>
                    <a:pt x="366" y="60"/>
                    <a:pt x="366" y="59"/>
                  </a:cubicBezTo>
                  <a:cubicBezTo>
                    <a:pt x="367" y="58"/>
                    <a:pt x="370" y="58"/>
                    <a:pt x="371" y="58"/>
                  </a:cubicBezTo>
                  <a:cubicBezTo>
                    <a:pt x="372" y="57"/>
                    <a:pt x="374" y="57"/>
                    <a:pt x="375" y="58"/>
                  </a:cubicBezTo>
                  <a:cubicBezTo>
                    <a:pt x="376" y="58"/>
                    <a:pt x="377" y="59"/>
                    <a:pt x="378" y="59"/>
                  </a:cubicBezTo>
                  <a:cubicBezTo>
                    <a:pt x="380" y="58"/>
                    <a:pt x="381" y="59"/>
                    <a:pt x="383" y="58"/>
                  </a:cubicBezTo>
                  <a:cubicBezTo>
                    <a:pt x="384" y="58"/>
                    <a:pt x="385" y="57"/>
                    <a:pt x="387" y="57"/>
                  </a:cubicBezTo>
                  <a:cubicBezTo>
                    <a:pt x="388" y="56"/>
                    <a:pt x="389" y="56"/>
                    <a:pt x="390" y="55"/>
                  </a:cubicBezTo>
                  <a:cubicBezTo>
                    <a:pt x="390" y="53"/>
                    <a:pt x="391" y="53"/>
                    <a:pt x="392" y="52"/>
                  </a:cubicBezTo>
                  <a:cubicBezTo>
                    <a:pt x="392" y="52"/>
                    <a:pt x="390" y="52"/>
                    <a:pt x="391" y="51"/>
                  </a:cubicBezTo>
                  <a:cubicBezTo>
                    <a:pt x="390" y="52"/>
                    <a:pt x="390" y="51"/>
                    <a:pt x="391" y="51"/>
                  </a:cubicBezTo>
                  <a:cubicBezTo>
                    <a:pt x="391" y="50"/>
                    <a:pt x="392" y="49"/>
                    <a:pt x="393" y="49"/>
                  </a:cubicBezTo>
                  <a:cubicBezTo>
                    <a:pt x="397" y="47"/>
                    <a:pt x="401" y="43"/>
                    <a:pt x="406" y="42"/>
                  </a:cubicBezTo>
                  <a:cubicBezTo>
                    <a:pt x="431" y="42"/>
                    <a:pt x="431" y="42"/>
                    <a:pt x="431" y="42"/>
                  </a:cubicBezTo>
                  <a:cubicBezTo>
                    <a:pt x="432" y="42"/>
                    <a:pt x="432" y="40"/>
                    <a:pt x="433" y="40"/>
                  </a:cubicBezTo>
                  <a:cubicBezTo>
                    <a:pt x="434" y="39"/>
                    <a:pt x="435" y="40"/>
                    <a:pt x="436" y="39"/>
                  </a:cubicBezTo>
                  <a:cubicBezTo>
                    <a:pt x="436" y="39"/>
                    <a:pt x="436" y="39"/>
                    <a:pt x="436" y="40"/>
                  </a:cubicBezTo>
                  <a:cubicBezTo>
                    <a:pt x="437" y="39"/>
                    <a:pt x="437" y="38"/>
                    <a:pt x="438" y="38"/>
                  </a:cubicBezTo>
                  <a:cubicBezTo>
                    <a:pt x="438" y="38"/>
                    <a:pt x="441" y="36"/>
                    <a:pt x="441" y="35"/>
                  </a:cubicBezTo>
                  <a:cubicBezTo>
                    <a:pt x="442" y="35"/>
                    <a:pt x="443" y="34"/>
                    <a:pt x="444" y="32"/>
                  </a:cubicBezTo>
                  <a:cubicBezTo>
                    <a:pt x="444" y="31"/>
                    <a:pt x="445" y="30"/>
                    <a:pt x="446" y="29"/>
                  </a:cubicBezTo>
                  <a:cubicBezTo>
                    <a:pt x="448" y="29"/>
                    <a:pt x="448" y="27"/>
                    <a:pt x="449" y="26"/>
                  </a:cubicBezTo>
                  <a:cubicBezTo>
                    <a:pt x="450" y="25"/>
                    <a:pt x="452" y="24"/>
                    <a:pt x="453" y="23"/>
                  </a:cubicBezTo>
                  <a:cubicBezTo>
                    <a:pt x="454" y="22"/>
                    <a:pt x="459" y="17"/>
                    <a:pt x="458" y="21"/>
                  </a:cubicBezTo>
                  <a:cubicBezTo>
                    <a:pt x="458" y="23"/>
                    <a:pt x="463" y="20"/>
                    <a:pt x="463" y="20"/>
                  </a:cubicBezTo>
                  <a:cubicBezTo>
                    <a:pt x="467" y="19"/>
                    <a:pt x="466" y="24"/>
                    <a:pt x="466" y="26"/>
                  </a:cubicBezTo>
                  <a:cubicBezTo>
                    <a:pt x="465" y="28"/>
                    <a:pt x="464" y="30"/>
                    <a:pt x="463" y="31"/>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7" name="United Kingdom">
              <a:extLst>
                <a:ext uri="{FF2B5EF4-FFF2-40B4-BE49-F238E27FC236}">
                  <a16:creationId xmlns:a16="http://schemas.microsoft.com/office/drawing/2014/main" id="{24AA6B5D-F29C-424F-8376-FF7098E5820F}"/>
                </a:ext>
              </a:extLst>
            </p:cNvPr>
            <p:cNvSpPr>
              <a:spLocks noEditPoints="1"/>
            </p:cNvSpPr>
            <p:nvPr/>
          </p:nvSpPr>
          <p:spPr bwMode="auto">
            <a:xfrm>
              <a:off x="3938752" y="1874237"/>
              <a:ext cx="232774" cy="371813"/>
            </a:xfrm>
            <a:custGeom>
              <a:avLst/>
              <a:gdLst>
                <a:gd name="T0" fmla="*/ 40 w 70"/>
                <a:gd name="T1" fmla="*/ 31 h 112"/>
                <a:gd name="T2" fmla="*/ 57 w 70"/>
                <a:gd name="T3" fmla="*/ 16 h 112"/>
                <a:gd name="T4" fmla="*/ 38 w 70"/>
                <a:gd name="T5" fmla="*/ 30 h 112"/>
                <a:gd name="T6" fmla="*/ 20 w 70"/>
                <a:gd name="T7" fmla="*/ 1 h 112"/>
                <a:gd name="T8" fmla="*/ 54 w 70"/>
                <a:gd name="T9" fmla="*/ 17 h 112"/>
                <a:gd name="T10" fmla="*/ 52 w 70"/>
                <a:gd name="T11" fmla="*/ 19 h 112"/>
                <a:gd name="T12" fmla="*/ 52 w 70"/>
                <a:gd name="T13" fmla="*/ 21 h 112"/>
                <a:gd name="T14" fmla="*/ 54 w 70"/>
                <a:gd name="T15" fmla="*/ 17 h 112"/>
                <a:gd name="T16" fmla="*/ 50 w 70"/>
                <a:gd name="T17" fmla="*/ 18 h 112"/>
                <a:gd name="T18" fmla="*/ 56 w 70"/>
                <a:gd name="T19" fmla="*/ 15 h 112"/>
                <a:gd name="T20" fmla="*/ 39 w 70"/>
                <a:gd name="T21" fmla="*/ 30 h 112"/>
                <a:gd name="T22" fmla="*/ 44 w 70"/>
                <a:gd name="T23" fmla="*/ 27 h 112"/>
                <a:gd name="T24" fmla="*/ 41 w 70"/>
                <a:gd name="T25" fmla="*/ 28 h 112"/>
                <a:gd name="T26" fmla="*/ 46 w 70"/>
                <a:gd name="T27" fmla="*/ 106 h 112"/>
                <a:gd name="T28" fmla="*/ 19 w 70"/>
                <a:gd name="T29" fmla="*/ 55 h 112"/>
                <a:gd name="T30" fmla="*/ 63 w 70"/>
                <a:gd name="T31" fmla="*/ 95 h 112"/>
                <a:gd name="T32" fmla="*/ 60 w 70"/>
                <a:gd name="T33" fmla="*/ 98 h 112"/>
                <a:gd name="T34" fmla="*/ 52 w 70"/>
                <a:gd name="T35" fmla="*/ 104 h 112"/>
                <a:gd name="T36" fmla="*/ 40 w 70"/>
                <a:gd name="T37" fmla="*/ 106 h 112"/>
                <a:gd name="T38" fmla="*/ 25 w 70"/>
                <a:gd name="T39" fmla="*/ 107 h 112"/>
                <a:gd name="T40" fmla="*/ 16 w 70"/>
                <a:gd name="T41" fmla="*/ 109 h 112"/>
                <a:gd name="T42" fmla="*/ 26 w 70"/>
                <a:gd name="T43" fmla="*/ 100 h 112"/>
                <a:gd name="T44" fmla="*/ 35 w 70"/>
                <a:gd name="T45" fmla="*/ 97 h 112"/>
                <a:gd name="T46" fmla="*/ 25 w 70"/>
                <a:gd name="T47" fmla="*/ 95 h 112"/>
                <a:gd name="T48" fmla="*/ 25 w 70"/>
                <a:gd name="T49" fmla="*/ 91 h 112"/>
                <a:gd name="T50" fmla="*/ 23 w 70"/>
                <a:gd name="T51" fmla="*/ 86 h 112"/>
                <a:gd name="T52" fmla="*/ 37 w 70"/>
                <a:gd name="T53" fmla="*/ 81 h 112"/>
                <a:gd name="T54" fmla="*/ 35 w 70"/>
                <a:gd name="T55" fmla="*/ 74 h 112"/>
                <a:gd name="T56" fmla="*/ 32 w 70"/>
                <a:gd name="T57" fmla="*/ 67 h 112"/>
                <a:gd name="T58" fmla="*/ 27 w 70"/>
                <a:gd name="T59" fmla="*/ 57 h 112"/>
                <a:gd name="T60" fmla="*/ 23 w 70"/>
                <a:gd name="T61" fmla="*/ 52 h 112"/>
                <a:gd name="T62" fmla="*/ 20 w 70"/>
                <a:gd name="T63" fmla="*/ 53 h 112"/>
                <a:gd name="T64" fmla="*/ 22 w 70"/>
                <a:gd name="T65" fmla="*/ 47 h 112"/>
                <a:gd name="T66" fmla="*/ 30 w 70"/>
                <a:gd name="T67" fmla="*/ 34 h 112"/>
                <a:gd name="T68" fmla="*/ 33 w 70"/>
                <a:gd name="T69" fmla="*/ 39 h 112"/>
                <a:gd name="T70" fmla="*/ 31 w 70"/>
                <a:gd name="T71" fmla="*/ 43 h 112"/>
                <a:gd name="T72" fmla="*/ 44 w 70"/>
                <a:gd name="T73" fmla="*/ 49 h 112"/>
                <a:gd name="T74" fmla="*/ 38 w 70"/>
                <a:gd name="T75" fmla="*/ 57 h 112"/>
                <a:gd name="T76" fmla="*/ 54 w 70"/>
                <a:gd name="T77" fmla="*/ 70 h 112"/>
                <a:gd name="T78" fmla="*/ 57 w 70"/>
                <a:gd name="T79" fmla="*/ 85 h 112"/>
                <a:gd name="T80" fmla="*/ 19 w 70"/>
                <a:gd name="T81" fmla="*/ 52 h 112"/>
                <a:gd name="T82" fmla="*/ 22 w 70"/>
                <a:gd name="T83" fmla="*/ 62 h 112"/>
                <a:gd name="T84" fmla="*/ 27 w 70"/>
                <a:gd name="T85" fmla="*/ 72 h 112"/>
                <a:gd name="T86" fmla="*/ 18 w 70"/>
                <a:gd name="T87" fmla="*/ 47 h 112"/>
                <a:gd name="T88" fmla="*/ 15 w 70"/>
                <a:gd name="T89" fmla="*/ 60 h 112"/>
                <a:gd name="T90" fmla="*/ 17 w 70"/>
                <a:gd name="T91" fmla="*/ 70 h 112"/>
                <a:gd name="T92" fmla="*/ 6 w 70"/>
                <a:gd name="T93" fmla="*/ 65 h 112"/>
                <a:gd name="T94" fmla="*/ 10 w 70"/>
                <a:gd name="T95" fmla="*/ 73 h 112"/>
                <a:gd name="T96" fmla="*/ 14 w 70"/>
                <a:gd name="T97" fmla="*/ 3 h 112"/>
                <a:gd name="T98" fmla="*/ 17 w 70"/>
                <a:gd name="T99" fmla="*/ 2 h 112"/>
                <a:gd name="T100" fmla="*/ 19 w 70"/>
                <a:gd name="T101" fmla="*/ 3 h 112"/>
                <a:gd name="T102" fmla="*/ 17 w 70"/>
                <a:gd name="T103" fmla="*/ 2 h 112"/>
                <a:gd name="T104" fmla="*/ 18 w 70"/>
                <a:gd name="T105" fmla="*/ 3 h 112"/>
                <a:gd name="T106" fmla="*/ 14 w 70"/>
                <a:gd name="T107" fmla="*/ 3 h 112"/>
                <a:gd name="T108" fmla="*/ 18 w 70"/>
                <a:gd name="T109" fmla="*/ 5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70" h="112">
                  <a:moveTo>
                    <a:pt x="40" y="31"/>
                  </a:moveTo>
                  <a:cubicBezTo>
                    <a:pt x="40" y="31"/>
                    <a:pt x="40" y="31"/>
                    <a:pt x="41" y="31"/>
                  </a:cubicBezTo>
                  <a:cubicBezTo>
                    <a:pt x="41" y="32"/>
                    <a:pt x="41" y="32"/>
                    <a:pt x="40" y="32"/>
                  </a:cubicBezTo>
                  <a:cubicBezTo>
                    <a:pt x="40" y="32"/>
                    <a:pt x="40" y="32"/>
                    <a:pt x="40" y="32"/>
                  </a:cubicBezTo>
                  <a:cubicBezTo>
                    <a:pt x="40" y="32"/>
                    <a:pt x="40" y="31"/>
                    <a:pt x="40" y="31"/>
                  </a:cubicBezTo>
                  <a:close/>
                  <a:moveTo>
                    <a:pt x="56" y="15"/>
                  </a:moveTo>
                  <a:cubicBezTo>
                    <a:pt x="56" y="15"/>
                    <a:pt x="56" y="16"/>
                    <a:pt x="56" y="16"/>
                  </a:cubicBezTo>
                  <a:cubicBezTo>
                    <a:pt x="56" y="16"/>
                    <a:pt x="57" y="16"/>
                    <a:pt x="57" y="16"/>
                  </a:cubicBezTo>
                  <a:cubicBezTo>
                    <a:pt x="57" y="16"/>
                    <a:pt x="57" y="16"/>
                    <a:pt x="57" y="16"/>
                  </a:cubicBezTo>
                  <a:cubicBezTo>
                    <a:pt x="57" y="16"/>
                    <a:pt x="57" y="16"/>
                    <a:pt x="57" y="16"/>
                  </a:cubicBezTo>
                  <a:cubicBezTo>
                    <a:pt x="56" y="15"/>
                    <a:pt x="56" y="15"/>
                    <a:pt x="56" y="15"/>
                  </a:cubicBezTo>
                  <a:close/>
                  <a:moveTo>
                    <a:pt x="39" y="32"/>
                  </a:moveTo>
                  <a:cubicBezTo>
                    <a:pt x="39" y="31"/>
                    <a:pt x="39" y="31"/>
                    <a:pt x="38" y="31"/>
                  </a:cubicBezTo>
                  <a:cubicBezTo>
                    <a:pt x="38" y="31"/>
                    <a:pt x="38" y="30"/>
                    <a:pt x="38" y="30"/>
                  </a:cubicBezTo>
                  <a:cubicBezTo>
                    <a:pt x="38" y="30"/>
                    <a:pt x="38" y="30"/>
                    <a:pt x="38" y="30"/>
                  </a:cubicBezTo>
                  <a:cubicBezTo>
                    <a:pt x="38" y="30"/>
                    <a:pt x="38" y="30"/>
                    <a:pt x="38" y="30"/>
                  </a:cubicBezTo>
                  <a:cubicBezTo>
                    <a:pt x="38" y="31"/>
                    <a:pt x="38" y="31"/>
                    <a:pt x="39" y="32"/>
                  </a:cubicBezTo>
                  <a:close/>
                  <a:moveTo>
                    <a:pt x="20" y="2"/>
                  </a:moveTo>
                  <a:cubicBezTo>
                    <a:pt x="20" y="2"/>
                    <a:pt x="20" y="2"/>
                    <a:pt x="20" y="2"/>
                  </a:cubicBezTo>
                  <a:cubicBezTo>
                    <a:pt x="20" y="1"/>
                    <a:pt x="20" y="1"/>
                    <a:pt x="20" y="1"/>
                  </a:cubicBezTo>
                  <a:cubicBezTo>
                    <a:pt x="20" y="1"/>
                    <a:pt x="20" y="1"/>
                    <a:pt x="20" y="0"/>
                  </a:cubicBezTo>
                  <a:cubicBezTo>
                    <a:pt x="20" y="0"/>
                    <a:pt x="20" y="0"/>
                    <a:pt x="20" y="0"/>
                  </a:cubicBezTo>
                  <a:cubicBezTo>
                    <a:pt x="20" y="0"/>
                    <a:pt x="20" y="0"/>
                    <a:pt x="20" y="0"/>
                  </a:cubicBezTo>
                  <a:cubicBezTo>
                    <a:pt x="20" y="1"/>
                    <a:pt x="20" y="1"/>
                    <a:pt x="20" y="2"/>
                  </a:cubicBezTo>
                  <a:close/>
                  <a:moveTo>
                    <a:pt x="54" y="17"/>
                  </a:moveTo>
                  <a:cubicBezTo>
                    <a:pt x="55" y="16"/>
                    <a:pt x="55" y="16"/>
                    <a:pt x="55" y="16"/>
                  </a:cubicBezTo>
                  <a:cubicBezTo>
                    <a:pt x="55" y="15"/>
                    <a:pt x="55" y="15"/>
                    <a:pt x="54" y="15"/>
                  </a:cubicBezTo>
                  <a:cubicBezTo>
                    <a:pt x="54" y="15"/>
                    <a:pt x="54" y="16"/>
                    <a:pt x="54" y="16"/>
                  </a:cubicBezTo>
                  <a:cubicBezTo>
                    <a:pt x="54" y="16"/>
                    <a:pt x="54" y="16"/>
                    <a:pt x="54" y="17"/>
                  </a:cubicBezTo>
                  <a:close/>
                  <a:moveTo>
                    <a:pt x="52" y="19"/>
                  </a:moveTo>
                  <a:cubicBezTo>
                    <a:pt x="52" y="19"/>
                    <a:pt x="52" y="19"/>
                    <a:pt x="52" y="19"/>
                  </a:cubicBezTo>
                  <a:cubicBezTo>
                    <a:pt x="53" y="19"/>
                    <a:pt x="53" y="20"/>
                    <a:pt x="53" y="20"/>
                  </a:cubicBezTo>
                  <a:cubicBezTo>
                    <a:pt x="53" y="20"/>
                    <a:pt x="53" y="20"/>
                    <a:pt x="53" y="20"/>
                  </a:cubicBezTo>
                  <a:cubicBezTo>
                    <a:pt x="53" y="20"/>
                    <a:pt x="53" y="21"/>
                    <a:pt x="52" y="21"/>
                  </a:cubicBezTo>
                  <a:cubicBezTo>
                    <a:pt x="52" y="21"/>
                    <a:pt x="52" y="21"/>
                    <a:pt x="52" y="21"/>
                  </a:cubicBezTo>
                  <a:cubicBezTo>
                    <a:pt x="52" y="22"/>
                    <a:pt x="52" y="22"/>
                    <a:pt x="52" y="22"/>
                  </a:cubicBezTo>
                  <a:cubicBezTo>
                    <a:pt x="52" y="22"/>
                    <a:pt x="52" y="22"/>
                    <a:pt x="52" y="22"/>
                  </a:cubicBezTo>
                  <a:cubicBezTo>
                    <a:pt x="52" y="22"/>
                    <a:pt x="52" y="22"/>
                    <a:pt x="52" y="22"/>
                  </a:cubicBezTo>
                  <a:cubicBezTo>
                    <a:pt x="54" y="22"/>
                    <a:pt x="54" y="19"/>
                    <a:pt x="55" y="18"/>
                  </a:cubicBezTo>
                  <a:cubicBezTo>
                    <a:pt x="54" y="18"/>
                    <a:pt x="54" y="17"/>
                    <a:pt x="54" y="17"/>
                  </a:cubicBezTo>
                  <a:cubicBezTo>
                    <a:pt x="53" y="17"/>
                    <a:pt x="53" y="17"/>
                    <a:pt x="53" y="17"/>
                  </a:cubicBezTo>
                  <a:cubicBezTo>
                    <a:pt x="53" y="17"/>
                    <a:pt x="53" y="16"/>
                    <a:pt x="53" y="15"/>
                  </a:cubicBezTo>
                  <a:cubicBezTo>
                    <a:pt x="52" y="15"/>
                    <a:pt x="52" y="17"/>
                    <a:pt x="51" y="16"/>
                  </a:cubicBezTo>
                  <a:cubicBezTo>
                    <a:pt x="52" y="17"/>
                    <a:pt x="52" y="17"/>
                    <a:pt x="53" y="18"/>
                  </a:cubicBezTo>
                  <a:cubicBezTo>
                    <a:pt x="52" y="18"/>
                    <a:pt x="51" y="18"/>
                    <a:pt x="50" y="18"/>
                  </a:cubicBezTo>
                  <a:cubicBezTo>
                    <a:pt x="51" y="20"/>
                    <a:pt x="51" y="19"/>
                    <a:pt x="52" y="19"/>
                  </a:cubicBezTo>
                  <a:close/>
                  <a:moveTo>
                    <a:pt x="56" y="15"/>
                  </a:moveTo>
                  <a:cubicBezTo>
                    <a:pt x="56" y="15"/>
                    <a:pt x="56" y="15"/>
                    <a:pt x="56" y="15"/>
                  </a:cubicBezTo>
                  <a:cubicBezTo>
                    <a:pt x="57" y="14"/>
                    <a:pt x="55" y="14"/>
                    <a:pt x="56" y="15"/>
                  </a:cubicBezTo>
                  <a:cubicBezTo>
                    <a:pt x="56" y="15"/>
                    <a:pt x="56" y="15"/>
                    <a:pt x="56" y="15"/>
                  </a:cubicBezTo>
                  <a:close/>
                  <a:moveTo>
                    <a:pt x="39" y="30"/>
                  </a:moveTo>
                  <a:cubicBezTo>
                    <a:pt x="39" y="31"/>
                    <a:pt x="42" y="31"/>
                    <a:pt x="42" y="30"/>
                  </a:cubicBezTo>
                  <a:cubicBezTo>
                    <a:pt x="41" y="30"/>
                    <a:pt x="40" y="30"/>
                    <a:pt x="40" y="29"/>
                  </a:cubicBezTo>
                  <a:cubicBezTo>
                    <a:pt x="39" y="28"/>
                    <a:pt x="38" y="29"/>
                    <a:pt x="38" y="29"/>
                  </a:cubicBezTo>
                  <a:cubicBezTo>
                    <a:pt x="38" y="29"/>
                    <a:pt x="38" y="30"/>
                    <a:pt x="39" y="30"/>
                  </a:cubicBezTo>
                  <a:close/>
                  <a:moveTo>
                    <a:pt x="44" y="27"/>
                  </a:moveTo>
                  <a:cubicBezTo>
                    <a:pt x="43" y="27"/>
                    <a:pt x="43" y="27"/>
                    <a:pt x="43" y="28"/>
                  </a:cubicBezTo>
                  <a:cubicBezTo>
                    <a:pt x="43" y="28"/>
                    <a:pt x="43" y="28"/>
                    <a:pt x="43" y="28"/>
                  </a:cubicBezTo>
                  <a:cubicBezTo>
                    <a:pt x="43" y="28"/>
                    <a:pt x="43" y="28"/>
                    <a:pt x="43" y="28"/>
                  </a:cubicBezTo>
                  <a:cubicBezTo>
                    <a:pt x="43" y="28"/>
                    <a:pt x="44" y="27"/>
                    <a:pt x="44" y="27"/>
                  </a:cubicBezTo>
                  <a:close/>
                  <a:moveTo>
                    <a:pt x="41" y="28"/>
                  </a:moveTo>
                  <a:cubicBezTo>
                    <a:pt x="41" y="27"/>
                    <a:pt x="41" y="27"/>
                    <a:pt x="41" y="27"/>
                  </a:cubicBezTo>
                  <a:cubicBezTo>
                    <a:pt x="41" y="27"/>
                    <a:pt x="41" y="27"/>
                    <a:pt x="41" y="27"/>
                  </a:cubicBezTo>
                  <a:cubicBezTo>
                    <a:pt x="41" y="27"/>
                    <a:pt x="41" y="27"/>
                    <a:pt x="41" y="27"/>
                  </a:cubicBezTo>
                  <a:cubicBezTo>
                    <a:pt x="41" y="28"/>
                    <a:pt x="41" y="28"/>
                    <a:pt x="41" y="28"/>
                  </a:cubicBezTo>
                  <a:close/>
                  <a:moveTo>
                    <a:pt x="16" y="7"/>
                  </a:moveTo>
                  <a:cubicBezTo>
                    <a:pt x="16" y="8"/>
                    <a:pt x="17" y="8"/>
                    <a:pt x="18" y="9"/>
                  </a:cubicBezTo>
                  <a:cubicBezTo>
                    <a:pt x="18" y="8"/>
                    <a:pt x="17" y="7"/>
                    <a:pt x="16" y="7"/>
                  </a:cubicBezTo>
                  <a:close/>
                  <a:moveTo>
                    <a:pt x="45" y="105"/>
                  </a:moveTo>
                  <a:cubicBezTo>
                    <a:pt x="45" y="105"/>
                    <a:pt x="46" y="106"/>
                    <a:pt x="46" y="106"/>
                  </a:cubicBezTo>
                  <a:cubicBezTo>
                    <a:pt x="47" y="106"/>
                    <a:pt x="48" y="106"/>
                    <a:pt x="48" y="105"/>
                  </a:cubicBezTo>
                  <a:cubicBezTo>
                    <a:pt x="47" y="104"/>
                    <a:pt x="46" y="105"/>
                    <a:pt x="45" y="105"/>
                  </a:cubicBezTo>
                  <a:close/>
                  <a:moveTo>
                    <a:pt x="19" y="55"/>
                  </a:moveTo>
                  <a:cubicBezTo>
                    <a:pt x="16" y="56"/>
                    <a:pt x="15" y="57"/>
                    <a:pt x="17" y="58"/>
                  </a:cubicBezTo>
                  <a:cubicBezTo>
                    <a:pt x="18" y="57"/>
                    <a:pt x="18" y="56"/>
                    <a:pt x="19" y="55"/>
                  </a:cubicBezTo>
                  <a:close/>
                  <a:moveTo>
                    <a:pt x="69" y="90"/>
                  </a:moveTo>
                  <a:cubicBezTo>
                    <a:pt x="68" y="92"/>
                    <a:pt x="67" y="94"/>
                    <a:pt x="65" y="93"/>
                  </a:cubicBezTo>
                  <a:cubicBezTo>
                    <a:pt x="67" y="93"/>
                    <a:pt x="65" y="93"/>
                    <a:pt x="65" y="93"/>
                  </a:cubicBezTo>
                  <a:cubicBezTo>
                    <a:pt x="65" y="94"/>
                    <a:pt x="66" y="94"/>
                    <a:pt x="66" y="94"/>
                  </a:cubicBezTo>
                  <a:cubicBezTo>
                    <a:pt x="65" y="95"/>
                    <a:pt x="64" y="94"/>
                    <a:pt x="63" y="95"/>
                  </a:cubicBezTo>
                  <a:cubicBezTo>
                    <a:pt x="63" y="95"/>
                    <a:pt x="62" y="96"/>
                    <a:pt x="62" y="95"/>
                  </a:cubicBezTo>
                  <a:cubicBezTo>
                    <a:pt x="63" y="96"/>
                    <a:pt x="63" y="97"/>
                    <a:pt x="62" y="97"/>
                  </a:cubicBezTo>
                  <a:cubicBezTo>
                    <a:pt x="61" y="98"/>
                    <a:pt x="60" y="97"/>
                    <a:pt x="59" y="98"/>
                  </a:cubicBezTo>
                  <a:cubicBezTo>
                    <a:pt x="60" y="98"/>
                    <a:pt x="61" y="98"/>
                    <a:pt x="62" y="98"/>
                  </a:cubicBezTo>
                  <a:cubicBezTo>
                    <a:pt x="61" y="98"/>
                    <a:pt x="61" y="98"/>
                    <a:pt x="60" y="98"/>
                  </a:cubicBezTo>
                  <a:cubicBezTo>
                    <a:pt x="61" y="98"/>
                    <a:pt x="67" y="99"/>
                    <a:pt x="67" y="100"/>
                  </a:cubicBezTo>
                  <a:cubicBezTo>
                    <a:pt x="66" y="101"/>
                    <a:pt x="64" y="101"/>
                    <a:pt x="64" y="102"/>
                  </a:cubicBezTo>
                  <a:cubicBezTo>
                    <a:pt x="63" y="103"/>
                    <a:pt x="63" y="103"/>
                    <a:pt x="61" y="103"/>
                  </a:cubicBezTo>
                  <a:cubicBezTo>
                    <a:pt x="60" y="104"/>
                    <a:pt x="58" y="105"/>
                    <a:pt x="57" y="104"/>
                  </a:cubicBezTo>
                  <a:cubicBezTo>
                    <a:pt x="55" y="104"/>
                    <a:pt x="53" y="104"/>
                    <a:pt x="52" y="104"/>
                  </a:cubicBezTo>
                  <a:cubicBezTo>
                    <a:pt x="52" y="104"/>
                    <a:pt x="50" y="105"/>
                    <a:pt x="50" y="104"/>
                  </a:cubicBezTo>
                  <a:cubicBezTo>
                    <a:pt x="50" y="104"/>
                    <a:pt x="50" y="104"/>
                    <a:pt x="49" y="104"/>
                  </a:cubicBezTo>
                  <a:cubicBezTo>
                    <a:pt x="48" y="103"/>
                    <a:pt x="47" y="104"/>
                    <a:pt x="46" y="103"/>
                  </a:cubicBezTo>
                  <a:cubicBezTo>
                    <a:pt x="48" y="105"/>
                    <a:pt x="42" y="105"/>
                    <a:pt x="41" y="105"/>
                  </a:cubicBezTo>
                  <a:cubicBezTo>
                    <a:pt x="43" y="105"/>
                    <a:pt x="41" y="106"/>
                    <a:pt x="40" y="106"/>
                  </a:cubicBezTo>
                  <a:cubicBezTo>
                    <a:pt x="39" y="106"/>
                    <a:pt x="38" y="105"/>
                    <a:pt x="38" y="106"/>
                  </a:cubicBezTo>
                  <a:cubicBezTo>
                    <a:pt x="37" y="105"/>
                    <a:pt x="35" y="104"/>
                    <a:pt x="33" y="105"/>
                  </a:cubicBezTo>
                  <a:cubicBezTo>
                    <a:pt x="33" y="105"/>
                    <a:pt x="31" y="106"/>
                    <a:pt x="31" y="105"/>
                  </a:cubicBezTo>
                  <a:cubicBezTo>
                    <a:pt x="31" y="106"/>
                    <a:pt x="30" y="109"/>
                    <a:pt x="28" y="109"/>
                  </a:cubicBezTo>
                  <a:cubicBezTo>
                    <a:pt x="27" y="109"/>
                    <a:pt x="25" y="108"/>
                    <a:pt x="25" y="107"/>
                  </a:cubicBezTo>
                  <a:cubicBezTo>
                    <a:pt x="24" y="109"/>
                    <a:pt x="21" y="108"/>
                    <a:pt x="20" y="109"/>
                  </a:cubicBezTo>
                  <a:cubicBezTo>
                    <a:pt x="19" y="110"/>
                    <a:pt x="18" y="112"/>
                    <a:pt x="17" y="111"/>
                  </a:cubicBezTo>
                  <a:cubicBezTo>
                    <a:pt x="16" y="110"/>
                    <a:pt x="15" y="111"/>
                    <a:pt x="14" y="111"/>
                  </a:cubicBezTo>
                  <a:cubicBezTo>
                    <a:pt x="14" y="111"/>
                    <a:pt x="14" y="110"/>
                    <a:pt x="14" y="110"/>
                  </a:cubicBezTo>
                  <a:cubicBezTo>
                    <a:pt x="14" y="110"/>
                    <a:pt x="15" y="109"/>
                    <a:pt x="16" y="109"/>
                  </a:cubicBezTo>
                  <a:cubicBezTo>
                    <a:pt x="17" y="109"/>
                    <a:pt x="18" y="108"/>
                    <a:pt x="19" y="107"/>
                  </a:cubicBezTo>
                  <a:cubicBezTo>
                    <a:pt x="19" y="106"/>
                    <a:pt x="19" y="106"/>
                    <a:pt x="20" y="107"/>
                  </a:cubicBezTo>
                  <a:cubicBezTo>
                    <a:pt x="21" y="107"/>
                    <a:pt x="23" y="104"/>
                    <a:pt x="23" y="103"/>
                  </a:cubicBezTo>
                  <a:cubicBezTo>
                    <a:pt x="23" y="101"/>
                    <a:pt x="23" y="103"/>
                    <a:pt x="24" y="102"/>
                  </a:cubicBezTo>
                  <a:cubicBezTo>
                    <a:pt x="25" y="102"/>
                    <a:pt x="25" y="101"/>
                    <a:pt x="26" y="100"/>
                  </a:cubicBezTo>
                  <a:cubicBezTo>
                    <a:pt x="27" y="100"/>
                    <a:pt x="30" y="100"/>
                    <a:pt x="31" y="100"/>
                  </a:cubicBezTo>
                  <a:cubicBezTo>
                    <a:pt x="32" y="101"/>
                    <a:pt x="33" y="100"/>
                    <a:pt x="34" y="100"/>
                  </a:cubicBezTo>
                  <a:cubicBezTo>
                    <a:pt x="35" y="100"/>
                    <a:pt x="34" y="100"/>
                    <a:pt x="34" y="99"/>
                  </a:cubicBezTo>
                  <a:cubicBezTo>
                    <a:pt x="36" y="98"/>
                    <a:pt x="38" y="97"/>
                    <a:pt x="39" y="95"/>
                  </a:cubicBezTo>
                  <a:cubicBezTo>
                    <a:pt x="38" y="96"/>
                    <a:pt x="36" y="97"/>
                    <a:pt x="35" y="97"/>
                  </a:cubicBezTo>
                  <a:cubicBezTo>
                    <a:pt x="33" y="98"/>
                    <a:pt x="33" y="99"/>
                    <a:pt x="31" y="98"/>
                  </a:cubicBezTo>
                  <a:cubicBezTo>
                    <a:pt x="30" y="98"/>
                    <a:pt x="29" y="96"/>
                    <a:pt x="28" y="97"/>
                  </a:cubicBezTo>
                  <a:cubicBezTo>
                    <a:pt x="27" y="97"/>
                    <a:pt x="26" y="98"/>
                    <a:pt x="26" y="96"/>
                  </a:cubicBezTo>
                  <a:cubicBezTo>
                    <a:pt x="26" y="97"/>
                    <a:pt x="27" y="96"/>
                    <a:pt x="27" y="96"/>
                  </a:cubicBezTo>
                  <a:cubicBezTo>
                    <a:pt x="26" y="96"/>
                    <a:pt x="25" y="96"/>
                    <a:pt x="25" y="95"/>
                  </a:cubicBezTo>
                  <a:cubicBezTo>
                    <a:pt x="24" y="96"/>
                    <a:pt x="20" y="97"/>
                    <a:pt x="19" y="96"/>
                  </a:cubicBezTo>
                  <a:cubicBezTo>
                    <a:pt x="20" y="96"/>
                    <a:pt x="21" y="96"/>
                    <a:pt x="21" y="95"/>
                  </a:cubicBezTo>
                  <a:cubicBezTo>
                    <a:pt x="21" y="96"/>
                    <a:pt x="20" y="96"/>
                    <a:pt x="19" y="96"/>
                  </a:cubicBezTo>
                  <a:cubicBezTo>
                    <a:pt x="20" y="95"/>
                    <a:pt x="19" y="94"/>
                    <a:pt x="19" y="94"/>
                  </a:cubicBezTo>
                  <a:cubicBezTo>
                    <a:pt x="20" y="93"/>
                    <a:pt x="23" y="92"/>
                    <a:pt x="25" y="91"/>
                  </a:cubicBezTo>
                  <a:cubicBezTo>
                    <a:pt x="26" y="91"/>
                    <a:pt x="27" y="91"/>
                    <a:pt x="27" y="90"/>
                  </a:cubicBezTo>
                  <a:cubicBezTo>
                    <a:pt x="27" y="89"/>
                    <a:pt x="28" y="88"/>
                    <a:pt x="28" y="88"/>
                  </a:cubicBezTo>
                  <a:cubicBezTo>
                    <a:pt x="27" y="88"/>
                    <a:pt x="27" y="87"/>
                    <a:pt x="28" y="86"/>
                  </a:cubicBezTo>
                  <a:cubicBezTo>
                    <a:pt x="27" y="86"/>
                    <a:pt x="27" y="85"/>
                    <a:pt x="27" y="85"/>
                  </a:cubicBezTo>
                  <a:cubicBezTo>
                    <a:pt x="26" y="84"/>
                    <a:pt x="24" y="86"/>
                    <a:pt x="23" y="86"/>
                  </a:cubicBezTo>
                  <a:cubicBezTo>
                    <a:pt x="24" y="84"/>
                    <a:pt x="26" y="83"/>
                    <a:pt x="27" y="82"/>
                  </a:cubicBezTo>
                  <a:cubicBezTo>
                    <a:pt x="26" y="83"/>
                    <a:pt x="23" y="81"/>
                    <a:pt x="25" y="80"/>
                  </a:cubicBezTo>
                  <a:cubicBezTo>
                    <a:pt x="26" y="80"/>
                    <a:pt x="28" y="81"/>
                    <a:pt x="27" y="82"/>
                  </a:cubicBezTo>
                  <a:cubicBezTo>
                    <a:pt x="30" y="82"/>
                    <a:pt x="33" y="80"/>
                    <a:pt x="35" y="82"/>
                  </a:cubicBezTo>
                  <a:cubicBezTo>
                    <a:pt x="34" y="79"/>
                    <a:pt x="36" y="80"/>
                    <a:pt x="37" y="81"/>
                  </a:cubicBezTo>
                  <a:cubicBezTo>
                    <a:pt x="35" y="80"/>
                    <a:pt x="35" y="78"/>
                    <a:pt x="37" y="77"/>
                  </a:cubicBezTo>
                  <a:cubicBezTo>
                    <a:pt x="35" y="77"/>
                    <a:pt x="36" y="76"/>
                    <a:pt x="37" y="75"/>
                  </a:cubicBezTo>
                  <a:cubicBezTo>
                    <a:pt x="37" y="74"/>
                    <a:pt x="37" y="73"/>
                    <a:pt x="38" y="73"/>
                  </a:cubicBezTo>
                  <a:cubicBezTo>
                    <a:pt x="37" y="73"/>
                    <a:pt x="36" y="74"/>
                    <a:pt x="36" y="73"/>
                  </a:cubicBezTo>
                  <a:cubicBezTo>
                    <a:pt x="36" y="73"/>
                    <a:pt x="36" y="74"/>
                    <a:pt x="35" y="74"/>
                  </a:cubicBezTo>
                  <a:cubicBezTo>
                    <a:pt x="35" y="74"/>
                    <a:pt x="35" y="73"/>
                    <a:pt x="35" y="72"/>
                  </a:cubicBezTo>
                  <a:cubicBezTo>
                    <a:pt x="33" y="73"/>
                    <a:pt x="32" y="70"/>
                    <a:pt x="33" y="69"/>
                  </a:cubicBezTo>
                  <a:cubicBezTo>
                    <a:pt x="34" y="67"/>
                    <a:pt x="36" y="67"/>
                    <a:pt x="37" y="66"/>
                  </a:cubicBezTo>
                  <a:cubicBezTo>
                    <a:pt x="36" y="66"/>
                    <a:pt x="34" y="66"/>
                    <a:pt x="33" y="66"/>
                  </a:cubicBezTo>
                  <a:cubicBezTo>
                    <a:pt x="33" y="66"/>
                    <a:pt x="32" y="67"/>
                    <a:pt x="32" y="67"/>
                  </a:cubicBezTo>
                  <a:cubicBezTo>
                    <a:pt x="30" y="67"/>
                    <a:pt x="29" y="68"/>
                    <a:pt x="27" y="66"/>
                  </a:cubicBezTo>
                  <a:cubicBezTo>
                    <a:pt x="27" y="68"/>
                    <a:pt x="27" y="68"/>
                    <a:pt x="25" y="67"/>
                  </a:cubicBezTo>
                  <a:cubicBezTo>
                    <a:pt x="24" y="67"/>
                    <a:pt x="23" y="67"/>
                    <a:pt x="24" y="69"/>
                  </a:cubicBezTo>
                  <a:cubicBezTo>
                    <a:pt x="23" y="68"/>
                    <a:pt x="21" y="67"/>
                    <a:pt x="22" y="66"/>
                  </a:cubicBezTo>
                  <a:cubicBezTo>
                    <a:pt x="22" y="66"/>
                    <a:pt x="26" y="57"/>
                    <a:pt x="27" y="57"/>
                  </a:cubicBezTo>
                  <a:cubicBezTo>
                    <a:pt x="26" y="57"/>
                    <a:pt x="24" y="56"/>
                    <a:pt x="25" y="55"/>
                  </a:cubicBezTo>
                  <a:cubicBezTo>
                    <a:pt x="23" y="55"/>
                    <a:pt x="23" y="59"/>
                    <a:pt x="23" y="59"/>
                  </a:cubicBezTo>
                  <a:cubicBezTo>
                    <a:pt x="23" y="58"/>
                    <a:pt x="23" y="58"/>
                    <a:pt x="22" y="57"/>
                  </a:cubicBezTo>
                  <a:cubicBezTo>
                    <a:pt x="21" y="60"/>
                    <a:pt x="19" y="63"/>
                    <a:pt x="18" y="63"/>
                  </a:cubicBezTo>
                  <a:cubicBezTo>
                    <a:pt x="17" y="63"/>
                    <a:pt x="21" y="54"/>
                    <a:pt x="23" y="52"/>
                  </a:cubicBezTo>
                  <a:cubicBezTo>
                    <a:pt x="20" y="53"/>
                    <a:pt x="23" y="50"/>
                    <a:pt x="24" y="50"/>
                  </a:cubicBezTo>
                  <a:cubicBezTo>
                    <a:pt x="23" y="50"/>
                    <a:pt x="23" y="50"/>
                    <a:pt x="24" y="49"/>
                  </a:cubicBezTo>
                  <a:cubicBezTo>
                    <a:pt x="22" y="50"/>
                    <a:pt x="21" y="51"/>
                    <a:pt x="19" y="52"/>
                  </a:cubicBezTo>
                  <a:cubicBezTo>
                    <a:pt x="19" y="52"/>
                    <a:pt x="19" y="52"/>
                    <a:pt x="19" y="52"/>
                  </a:cubicBezTo>
                  <a:cubicBezTo>
                    <a:pt x="19" y="52"/>
                    <a:pt x="19" y="53"/>
                    <a:pt x="20" y="53"/>
                  </a:cubicBezTo>
                  <a:cubicBezTo>
                    <a:pt x="18" y="53"/>
                    <a:pt x="17" y="54"/>
                    <a:pt x="15" y="54"/>
                  </a:cubicBezTo>
                  <a:cubicBezTo>
                    <a:pt x="16" y="54"/>
                    <a:pt x="18" y="52"/>
                    <a:pt x="15" y="52"/>
                  </a:cubicBezTo>
                  <a:cubicBezTo>
                    <a:pt x="17" y="51"/>
                    <a:pt x="18" y="51"/>
                    <a:pt x="19" y="52"/>
                  </a:cubicBezTo>
                  <a:cubicBezTo>
                    <a:pt x="19" y="52"/>
                    <a:pt x="21" y="51"/>
                    <a:pt x="16" y="50"/>
                  </a:cubicBezTo>
                  <a:cubicBezTo>
                    <a:pt x="18" y="48"/>
                    <a:pt x="20" y="47"/>
                    <a:pt x="22" y="47"/>
                  </a:cubicBezTo>
                  <a:cubicBezTo>
                    <a:pt x="20" y="46"/>
                    <a:pt x="20" y="45"/>
                    <a:pt x="22" y="46"/>
                  </a:cubicBezTo>
                  <a:cubicBezTo>
                    <a:pt x="22" y="45"/>
                    <a:pt x="19" y="45"/>
                    <a:pt x="19" y="43"/>
                  </a:cubicBezTo>
                  <a:cubicBezTo>
                    <a:pt x="20" y="43"/>
                    <a:pt x="22" y="41"/>
                    <a:pt x="24" y="40"/>
                  </a:cubicBezTo>
                  <a:cubicBezTo>
                    <a:pt x="23" y="35"/>
                    <a:pt x="28" y="34"/>
                    <a:pt x="28" y="34"/>
                  </a:cubicBezTo>
                  <a:cubicBezTo>
                    <a:pt x="28" y="34"/>
                    <a:pt x="29" y="33"/>
                    <a:pt x="30" y="34"/>
                  </a:cubicBezTo>
                  <a:cubicBezTo>
                    <a:pt x="30" y="34"/>
                    <a:pt x="30" y="34"/>
                    <a:pt x="30" y="34"/>
                  </a:cubicBezTo>
                  <a:cubicBezTo>
                    <a:pt x="31" y="34"/>
                    <a:pt x="32" y="34"/>
                    <a:pt x="33" y="34"/>
                  </a:cubicBezTo>
                  <a:cubicBezTo>
                    <a:pt x="35" y="33"/>
                    <a:pt x="37" y="32"/>
                    <a:pt x="39" y="33"/>
                  </a:cubicBezTo>
                  <a:cubicBezTo>
                    <a:pt x="42" y="33"/>
                    <a:pt x="36" y="37"/>
                    <a:pt x="36" y="37"/>
                  </a:cubicBezTo>
                  <a:cubicBezTo>
                    <a:pt x="35" y="38"/>
                    <a:pt x="34" y="38"/>
                    <a:pt x="33" y="39"/>
                  </a:cubicBezTo>
                  <a:cubicBezTo>
                    <a:pt x="31" y="40"/>
                    <a:pt x="32" y="40"/>
                    <a:pt x="30" y="39"/>
                  </a:cubicBezTo>
                  <a:cubicBezTo>
                    <a:pt x="31" y="40"/>
                    <a:pt x="32" y="40"/>
                    <a:pt x="33" y="40"/>
                  </a:cubicBezTo>
                  <a:cubicBezTo>
                    <a:pt x="33" y="42"/>
                    <a:pt x="30" y="41"/>
                    <a:pt x="29" y="42"/>
                  </a:cubicBezTo>
                  <a:cubicBezTo>
                    <a:pt x="30" y="42"/>
                    <a:pt x="31" y="41"/>
                    <a:pt x="32" y="42"/>
                  </a:cubicBezTo>
                  <a:cubicBezTo>
                    <a:pt x="32" y="42"/>
                    <a:pt x="31" y="42"/>
                    <a:pt x="31" y="43"/>
                  </a:cubicBezTo>
                  <a:cubicBezTo>
                    <a:pt x="32" y="43"/>
                    <a:pt x="34" y="42"/>
                    <a:pt x="35" y="41"/>
                  </a:cubicBezTo>
                  <a:cubicBezTo>
                    <a:pt x="37" y="41"/>
                    <a:pt x="39" y="42"/>
                    <a:pt x="41" y="41"/>
                  </a:cubicBezTo>
                  <a:cubicBezTo>
                    <a:pt x="42" y="41"/>
                    <a:pt x="47" y="40"/>
                    <a:pt x="47" y="43"/>
                  </a:cubicBezTo>
                  <a:cubicBezTo>
                    <a:pt x="48" y="44"/>
                    <a:pt x="46" y="44"/>
                    <a:pt x="46" y="45"/>
                  </a:cubicBezTo>
                  <a:cubicBezTo>
                    <a:pt x="45" y="46"/>
                    <a:pt x="45" y="48"/>
                    <a:pt x="44" y="49"/>
                  </a:cubicBezTo>
                  <a:cubicBezTo>
                    <a:pt x="42" y="51"/>
                    <a:pt x="39" y="53"/>
                    <a:pt x="36" y="53"/>
                  </a:cubicBezTo>
                  <a:cubicBezTo>
                    <a:pt x="37" y="53"/>
                    <a:pt x="38" y="52"/>
                    <a:pt x="40" y="53"/>
                  </a:cubicBezTo>
                  <a:cubicBezTo>
                    <a:pt x="40" y="54"/>
                    <a:pt x="41" y="55"/>
                    <a:pt x="39" y="55"/>
                  </a:cubicBezTo>
                  <a:cubicBezTo>
                    <a:pt x="37" y="55"/>
                    <a:pt x="35" y="57"/>
                    <a:pt x="32" y="55"/>
                  </a:cubicBezTo>
                  <a:cubicBezTo>
                    <a:pt x="33" y="57"/>
                    <a:pt x="36" y="57"/>
                    <a:pt x="38" y="57"/>
                  </a:cubicBezTo>
                  <a:cubicBezTo>
                    <a:pt x="38" y="57"/>
                    <a:pt x="39" y="57"/>
                    <a:pt x="39" y="56"/>
                  </a:cubicBezTo>
                  <a:cubicBezTo>
                    <a:pt x="40" y="55"/>
                    <a:pt x="41" y="56"/>
                    <a:pt x="41" y="57"/>
                  </a:cubicBezTo>
                  <a:cubicBezTo>
                    <a:pt x="44" y="57"/>
                    <a:pt x="47" y="59"/>
                    <a:pt x="48" y="62"/>
                  </a:cubicBezTo>
                  <a:cubicBezTo>
                    <a:pt x="48" y="64"/>
                    <a:pt x="48" y="69"/>
                    <a:pt x="50" y="69"/>
                  </a:cubicBezTo>
                  <a:cubicBezTo>
                    <a:pt x="52" y="69"/>
                    <a:pt x="53" y="69"/>
                    <a:pt x="54" y="70"/>
                  </a:cubicBezTo>
                  <a:cubicBezTo>
                    <a:pt x="55" y="71"/>
                    <a:pt x="56" y="73"/>
                    <a:pt x="57" y="74"/>
                  </a:cubicBezTo>
                  <a:cubicBezTo>
                    <a:pt x="55" y="74"/>
                    <a:pt x="58" y="77"/>
                    <a:pt x="59" y="78"/>
                  </a:cubicBezTo>
                  <a:cubicBezTo>
                    <a:pt x="57" y="77"/>
                    <a:pt x="54" y="77"/>
                    <a:pt x="52" y="77"/>
                  </a:cubicBezTo>
                  <a:cubicBezTo>
                    <a:pt x="55" y="78"/>
                    <a:pt x="57" y="78"/>
                    <a:pt x="59" y="80"/>
                  </a:cubicBezTo>
                  <a:cubicBezTo>
                    <a:pt x="61" y="83"/>
                    <a:pt x="58" y="83"/>
                    <a:pt x="57" y="85"/>
                  </a:cubicBezTo>
                  <a:cubicBezTo>
                    <a:pt x="58" y="85"/>
                    <a:pt x="59" y="86"/>
                    <a:pt x="60" y="86"/>
                  </a:cubicBezTo>
                  <a:cubicBezTo>
                    <a:pt x="60" y="86"/>
                    <a:pt x="61" y="85"/>
                    <a:pt x="61" y="84"/>
                  </a:cubicBezTo>
                  <a:cubicBezTo>
                    <a:pt x="63" y="83"/>
                    <a:pt x="66" y="84"/>
                    <a:pt x="67" y="85"/>
                  </a:cubicBezTo>
                  <a:cubicBezTo>
                    <a:pt x="70" y="86"/>
                    <a:pt x="70" y="88"/>
                    <a:pt x="69" y="90"/>
                  </a:cubicBezTo>
                  <a:close/>
                  <a:moveTo>
                    <a:pt x="19" y="52"/>
                  </a:moveTo>
                  <a:cubicBezTo>
                    <a:pt x="19" y="52"/>
                    <a:pt x="19" y="52"/>
                    <a:pt x="19" y="52"/>
                  </a:cubicBezTo>
                  <a:close/>
                  <a:moveTo>
                    <a:pt x="38" y="81"/>
                  </a:moveTo>
                  <a:cubicBezTo>
                    <a:pt x="38" y="81"/>
                    <a:pt x="37" y="81"/>
                    <a:pt x="37" y="81"/>
                  </a:cubicBezTo>
                  <a:cubicBezTo>
                    <a:pt x="37" y="81"/>
                    <a:pt x="38" y="81"/>
                    <a:pt x="38" y="81"/>
                  </a:cubicBezTo>
                  <a:close/>
                  <a:moveTo>
                    <a:pt x="22" y="62"/>
                  </a:moveTo>
                  <a:cubicBezTo>
                    <a:pt x="28" y="59"/>
                    <a:pt x="16" y="62"/>
                    <a:pt x="22" y="62"/>
                  </a:cubicBezTo>
                  <a:close/>
                  <a:moveTo>
                    <a:pt x="27" y="72"/>
                  </a:moveTo>
                  <a:cubicBezTo>
                    <a:pt x="27" y="72"/>
                    <a:pt x="26" y="71"/>
                    <a:pt x="26" y="71"/>
                  </a:cubicBezTo>
                  <a:cubicBezTo>
                    <a:pt x="25" y="72"/>
                    <a:pt x="24" y="73"/>
                    <a:pt x="24" y="74"/>
                  </a:cubicBezTo>
                  <a:cubicBezTo>
                    <a:pt x="25" y="74"/>
                    <a:pt x="27" y="73"/>
                    <a:pt x="27" y="72"/>
                  </a:cubicBezTo>
                  <a:close/>
                  <a:moveTo>
                    <a:pt x="11" y="40"/>
                  </a:moveTo>
                  <a:cubicBezTo>
                    <a:pt x="13" y="41"/>
                    <a:pt x="14" y="40"/>
                    <a:pt x="14" y="39"/>
                  </a:cubicBezTo>
                  <a:cubicBezTo>
                    <a:pt x="14" y="39"/>
                    <a:pt x="18" y="36"/>
                    <a:pt x="18" y="35"/>
                  </a:cubicBezTo>
                  <a:cubicBezTo>
                    <a:pt x="17" y="32"/>
                    <a:pt x="8" y="42"/>
                    <a:pt x="11" y="40"/>
                  </a:cubicBezTo>
                  <a:close/>
                  <a:moveTo>
                    <a:pt x="18" y="47"/>
                  </a:moveTo>
                  <a:cubicBezTo>
                    <a:pt x="22" y="46"/>
                    <a:pt x="17" y="42"/>
                    <a:pt x="16" y="41"/>
                  </a:cubicBezTo>
                  <a:cubicBezTo>
                    <a:pt x="16" y="43"/>
                    <a:pt x="15" y="44"/>
                    <a:pt x="13" y="43"/>
                  </a:cubicBezTo>
                  <a:cubicBezTo>
                    <a:pt x="13" y="45"/>
                    <a:pt x="18" y="46"/>
                    <a:pt x="18" y="47"/>
                  </a:cubicBezTo>
                  <a:close/>
                  <a:moveTo>
                    <a:pt x="13" y="59"/>
                  </a:moveTo>
                  <a:cubicBezTo>
                    <a:pt x="15" y="58"/>
                    <a:pt x="15" y="58"/>
                    <a:pt x="15" y="60"/>
                  </a:cubicBezTo>
                  <a:cubicBezTo>
                    <a:pt x="17" y="59"/>
                    <a:pt x="15" y="56"/>
                    <a:pt x="13" y="59"/>
                  </a:cubicBezTo>
                  <a:close/>
                  <a:moveTo>
                    <a:pt x="17" y="73"/>
                  </a:moveTo>
                  <a:cubicBezTo>
                    <a:pt x="17" y="73"/>
                    <a:pt x="19" y="72"/>
                    <a:pt x="18" y="71"/>
                  </a:cubicBezTo>
                  <a:cubicBezTo>
                    <a:pt x="18" y="71"/>
                    <a:pt x="18" y="71"/>
                    <a:pt x="18" y="71"/>
                  </a:cubicBezTo>
                  <a:cubicBezTo>
                    <a:pt x="18" y="71"/>
                    <a:pt x="18" y="70"/>
                    <a:pt x="17" y="70"/>
                  </a:cubicBezTo>
                  <a:cubicBezTo>
                    <a:pt x="19" y="69"/>
                    <a:pt x="19" y="71"/>
                    <a:pt x="19" y="71"/>
                  </a:cubicBezTo>
                  <a:cubicBezTo>
                    <a:pt x="20" y="71"/>
                    <a:pt x="19" y="69"/>
                    <a:pt x="19" y="69"/>
                  </a:cubicBezTo>
                  <a:cubicBezTo>
                    <a:pt x="18" y="68"/>
                    <a:pt x="17" y="69"/>
                    <a:pt x="16" y="69"/>
                  </a:cubicBezTo>
                  <a:cubicBezTo>
                    <a:pt x="16" y="69"/>
                    <a:pt x="18" y="68"/>
                    <a:pt x="18" y="67"/>
                  </a:cubicBezTo>
                  <a:cubicBezTo>
                    <a:pt x="17" y="63"/>
                    <a:pt x="9" y="62"/>
                    <a:pt x="6" y="65"/>
                  </a:cubicBezTo>
                  <a:cubicBezTo>
                    <a:pt x="5" y="67"/>
                    <a:pt x="4" y="69"/>
                    <a:pt x="2" y="68"/>
                  </a:cubicBezTo>
                  <a:cubicBezTo>
                    <a:pt x="3" y="69"/>
                    <a:pt x="3" y="69"/>
                    <a:pt x="3" y="69"/>
                  </a:cubicBezTo>
                  <a:cubicBezTo>
                    <a:pt x="2" y="70"/>
                    <a:pt x="1" y="70"/>
                    <a:pt x="0" y="71"/>
                  </a:cubicBezTo>
                  <a:cubicBezTo>
                    <a:pt x="2" y="72"/>
                    <a:pt x="6" y="76"/>
                    <a:pt x="7" y="72"/>
                  </a:cubicBezTo>
                  <a:cubicBezTo>
                    <a:pt x="7" y="70"/>
                    <a:pt x="10" y="73"/>
                    <a:pt x="10" y="73"/>
                  </a:cubicBezTo>
                  <a:cubicBezTo>
                    <a:pt x="10" y="74"/>
                    <a:pt x="11" y="75"/>
                    <a:pt x="12" y="74"/>
                  </a:cubicBezTo>
                  <a:cubicBezTo>
                    <a:pt x="13" y="73"/>
                    <a:pt x="13" y="74"/>
                    <a:pt x="14" y="74"/>
                  </a:cubicBezTo>
                  <a:cubicBezTo>
                    <a:pt x="16" y="75"/>
                    <a:pt x="16" y="73"/>
                    <a:pt x="17" y="73"/>
                  </a:cubicBezTo>
                  <a:close/>
                  <a:moveTo>
                    <a:pt x="14" y="3"/>
                  </a:moveTo>
                  <a:cubicBezTo>
                    <a:pt x="14" y="3"/>
                    <a:pt x="14" y="3"/>
                    <a:pt x="14" y="3"/>
                  </a:cubicBezTo>
                  <a:cubicBezTo>
                    <a:pt x="14" y="3"/>
                    <a:pt x="15" y="2"/>
                    <a:pt x="16" y="3"/>
                  </a:cubicBezTo>
                  <a:cubicBezTo>
                    <a:pt x="15" y="2"/>
                    <a:pt x="15" y="2"/>
                    <a:pt x="15" y="2"/>
                  </a:cubicBezTo>
                  <a:cubicBezTo>
                    <a:pt x="15" y="1"/>
                    <a:pt x="15" y="1"/>
                    <a:pt x="15" y="1"/>
                  </a:cubicBezTo>
                  <a:cubicBezTo>
                    <a:pt x="15" y="1"/>
                    <a:pt x="16" y="1"/>
                    <a:pt x="16" y="1"/>
                  </a:cubicBezTo>
                  <a:cubicBezTo>
                    <a:pt x="16" y="1"/>
                    <a:pt x="17" y="2"/>
                    <a:pt x="17" y="2"/>
                  </a:cubicBezTo>
                  <a:cubicBezTo>
                    <a:pt x="17" y="2"/>
                    <a:pt x="17" y="1"/>
                    <a:pt x="17" y="1"/>
                  </a:cubicBezTo>
                  <a:cubicBezTo>
                    <a:pt x="17" y="1"/>
                    <a:pt x="16" y="1"/>
                    <a:pt x="16" y="1"/>
                  </a:cubicBezTo>
                  <a:cubicBezTo>
                    <a:pt x="16" y="1"/>
                    <a:pt x="17" y="1"/>
                    <a:pt x="17" y="1"/>
                  </a:cubicBezTo>
                  <a:cubicBezTo>
                    <a:pt x="17" y="1"/>
                    <a:pt x="19" y="2"/>
                    <a:pt x="19" y="3"/>
                  </a:cubicBezTo>
                  <a:cubicBezTo>
                    <a:pt x="19" y="3"/>
                    <a:pt x="19" y="3"/>
                    <a:pt x="19" y="3"/>
                  </a:cubicBezTo>
                  <a:cubicBezTo>
                    <a:pt x="18" y="3"/>
                    <a:pt x="18" y="2"/>
                    <a:pt x="18" y="2"/>
                  </a:cubicBezTo>
                  <a:cubicBezTo>
                    <a:pt x="18" y="2"/>
                    <a:pt x="18" y="2"/>
                    <a:pt x="18" y="2"/>
                  </a:cubicBezTo>
                  <a:cubicBezTo>
                    <a:pt x="18" y="3"/>
                    <a:pt x="18" y="3"/>
                    <a:pt x="18" y="3"/>
                  </a:cubicBezTo>
                  <a:cubicBezTo>
                    <a:pt x="18" y="3"/>
                    <a:pt x="18" y="3"/>
                    <a:pt x="18" y="2"/>
                  </a:cubicBezTo>
                  <a:cubicBezTo>
                    <a:pt x="18" y="2"/>
                    <a:pt x="17" y="2"/>
                    <a:pt x="17" y="2"/>
                  </a:cubicBezTo>
                  <a:cubicBezTo>
                    <a:pt x="17" y="2"/>
                    <a:pt x="17" y="2"/>
                    <a:pt x="17" y="2"/>
                  </a:cubicBezTo>
                  <a:cubicBezTo>
                    <a:pt x="17" y="2"/>
                    <a:pt x="17" y="2"/>
                    <a:pt x="17" y="2"/>
                  </a:cubicBezTo>
                  <a:cubicBezTo>
                    <a:pt x="17" y="2"/>
                    <a:pt x="17" y="2"/>
                    <a:pt x="17" y="2"/>
                  </a:cubicBezTo>
                  <a:cubicBezTo>
                    <a:pt x="17" y="2"/>
                    <a:pt x="17" y="2"/>
                    <a:pt x="17" y="3"/>
                  </a:cubicBezTo>
                  <a:cubicBezTo>
                    <a:pt x="17" y="3"/>
                    <a:pt x="17" y="3"/>
                    <a:pt x="18" y="3"/>
                  </a:cubicBezTo>
                  <a:cubicBezTo>
                    <a:pt x="18" y="3"/>
                    <a:pt x="18" y="3"/>
                    <a:pt x="18" y="4"/>
                  </a:cubicBezTo>
                  <a:cubicBezTo>
                    <a:pt x="18" y="4"/>
                    <a:pt x="17" y="3"/>
                    <a:pt x="16" y="3"/>
                  </a:cubicBezTo>
                  <a:cubicBezTo>
                    <a:pt x="16" y="3"/>
                    <a:pt x="16" y="3"/>
                    <a:pt x="16" y="3"/>
                  </a:cubicBezTo>
                  <a:cubicBezTo>
                    <a:pt x="16" y="3"/>
                    <a:pt x="15" y="3"/>
                    <a:pt x="15" y="3"/>
                  </a:cubicBezTo>
                  <a:cubicBezTo>
                    <a:pt x="15" y="3"/>
                    <a:pt x="14" y="3"/>
                    <a:pt x="14" y="3"/>
                  </a:cubicBezTo>
                  <a:close/>
                  <a:moveTo>
                    <a:pt x="17" y="2"/>
                  </a:moveTo>
                  <a:cubicBezTo>
                    <a:pt x="17" y="2"/>
                    <a:pt x="17" y="2"/>
                    <a:pt x="17" y="2"/>
                  </a:cubicBezTo>
                  <a:cubicBezTo>
                    <a:pt x="17" y="2"/>
                    <a:pt x="17" y="2"/>
                    <a:pt x="17" y="2"/>
                  </a:cubicBezTo>
                  <a:close/>
                  <a:moveTo>
                    <a:pt x="18" y="5"/>
                  </a:moveTo>
                  <a:cubicBezTo>
                    <a:pt x="18" y="5"/>
                    <a:pt x="18" y="5"/>
                    <a:pt x="18" y="5"/>
                  </a:cubicBezTo>
                  <a:cubicBezTo>
                    <a:pt x="18" y="5"/>
                    <a:pt x="18" y="4"/>
                    <a:pt x="17" y="5"/>
                  </a:cubicBezTo>
                  <a:cubicBezTo>
                    <a:pt x="18" y="5"/>
                    <a:pt x="18" y="5"/>
                    <a:pt x="18" y="6"/>
                  </a:cubicBezTo>
                  <a:cubicBezTo>
                    <a:pt x="18" y="5"/>
                    <a:pt x="18" y="5"/>
                    <a:pt x="18" y="5"/>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8" name="United Arab Emirates">
              <a:extLst>
                <a:ext uri="{FF2B5EF4-FFF2-40B4-BE49-F238E27FC236}">
                  <a16:creationId xmlns:a16="http://schemas.microsoft.com/office/drawing/2014/main" id="{4ECC6520-D8EB-494E-94C6-047FF5A9A3DA}"/>
                </a:ext>
              </a:extLst>
            </p:cNvPr>
            <p:cNvSpPr>
              <a:spLocks/>
            </p:cNvSpPr>
            <p:nvPr/>
          </p:nvSpPr>
          <p:spPr bwMode="auto">
            <a:xfrm>
              <a:off x="5506454" y="2999778"/>
              <a:ext cx="132833" cy="112517"/>
            </a:xfrm>
            <a:custGeom>
              <a:avLst/>
              <a:gdLst>
                <a:gd name="T0" fmla="*/ 0 w 40"/>
                <a:gd name="T1" fmla="*/ 17 h 34"/>
                <a:gd name="T2" fmla="*/ 0 w 40"/>
                <a:gd name="T3" fmla="*/ 18 h 34"/>
                <a:gd name="T4" fmla="*/ 1 w 40"/>
                <a:gd name="T5" fmla="*/ 17 h 34"/>
                <a:gd name="T6" fmla="*/ 2 w 40"/>
                <a:gd name="T7" fmla="*/ 20 h 34"/>
                <a:gd name="T8" fmla="*/ 4 w 40"/>
                <a:gd name="T9" fmla="*/ 20 h 34"/>
                <a:gd name="T10" fmla="*/ 7 w 40"/>
                <a:gd name="T11" fmla="*/ 20 h 34"/>
                <a:gd name="T12" fmla="*/ 8 w 40"/>
                <a:gd name="T13" fmla="*/ 18 h 34"/>
                <a:gd name="T14" fmla="*/ 11 w 40"/>
                <a:gd name="T15" fmla="*/ 19 h 34"/>
                <a:gd name="T16" fmla="*/ 14 w 40"/>
                <a:gd name="T17" fmla="*/ 19 h 34"/>
                <a:gd name="T18" fmla="*/ 21 w 40"/>
                <a:gd name="T19" fmla="*/ 19 h 34"/>
                <a:gd name="T20" fmla="*/ 20 w 40"/>
                <a:gd name="T21" fmla="*/ 17 h 34"/>
                <a:gd name="T22" fmla="*/ 22 w 40"/>
                <a:gd name="T23" fmla="*/ 18 h 34"/>
                <a:gd name="T24" fmla="*/ 24 w 40"/>
                <a:gd name="T25" fmla="*/ 16 h 34"/>
                <a:gd name="T26" fmla="*/ 27 w 40"/>
                <a:gd name="T27" fmla="*/ 11 h 34"/>
                <a:gd name="T28" fmla="*/ 32 w 40"/>
                <a:gd name="T29" fmla="*/ 5 h 34"/>
                <a:gd name="T30" fmla="*/ 35 w 40"/>
                <a:gd name="T31" fmla="*/ 0 h 34"/>
                <a:gd name="T32" fmla="*/ 36 w 40"/>
                <a:gd name="T33" fmla="*/ 3 h 34"/>
                <a:gd name="T34" fmla="*/ 38 w 40"/>
                <a:gd name="T35" fmla="*/ 6 h 34"/>
                <a:gd name="T36" fmla="*/ 38 w 40"/>
                <a:gd name="T37" fmla="*/ 12 h 34"/>
                <a:gd name="T38" fmla="*/ 36 w 40"/>
                <a:gd name="T39" fmla="*/ 11 h 34"/>
                <a:gd name="T40" fmla="*/ 34 w 40"/>
                <a:gd name="T41" fmla="*/ 13 h 34"/>
                <a:gd name="T42" fmla="*/ 34 w 40"/>
                <a:gd name="T43" fmla="*/ 14 h 34"/>
                <a:gd name="T44" fmla="*/ 35 w 40"/>
                <a:gd name="T45" fmla="*/ 17 h 34"/>
                <a:gd name="T46" fmla="*/ 36 w 40"/>
                <a:gd name="T47" fmla="*/ 20 h 34"/>
                <a:gd name="T48" fmla="*/ 32 w 40"/>
                <a:gd name="T49" fmla="*/ 21 h 34"/>
                <a:gd name="T50" fmla="*/ 31 w 40"/>
                <a:gd name="T51" fmla="*/ 31 h 34"/>
                <a:gd name="T52" fmla="*/ 28 w 40"/>
                <a:gd name="T53" fmla="*/ 33 h 34"/>
                <a:gd name="T54" fmla="*/ 21 w 40"/>
                <a:gd name="T55" fmla="*/ 32 h 34"/>
                <a:gd name="T56" fmla="*/ 13 w 40"/>
                <a:gd name="T57" fmla="*/ 31 h 34"/>
                <a:gd name="T58" fmla="*/ 8 w 40"/>
                <a:gd name="T59" fmla="*/ 29 h 34"/>
                <a:gd name="T60" fmla="*/ 4 w 40"/>
                <a:gd name="T61" fmla="*/ 24 h 34"/>
                <a:gd name="T62" fmla="*/ 1 w 40"/>
                <a:gd name="T63" fmla="*/ 21 h 34"/>
                <a:gd name="T64" fmla="*/ 0 w 40"/>
                <a:gd name="T65" fmla="*/ 17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0" h="34">
                  <a:moveTo>
                    <a:pt x="0" y="17"/>
                  </a:moveTo>
                  <a:cubicBezTo>
                    <a:pt x="0" y="17"/>
                    <a:pt x="0" y="17"/>
                    <a:pt x="0" y="18"/>
                  </a:cubicBezTo>
                  <a:cubicBezTo>
                    <a:pt x="1" y="18"/>
                    <a:pt x="1" y="18"/>
                    <a:pt x="1" y="17"/>
                  </a:cubicBezTo>
                  <a:cubicBezTo>
                    <a:pt x="2" y="18"/>
                    <a:pt x="1" y="19"/>
                    <a:pt x="2" y="20"/>
                  </a:cubicBezTo>
                  <a:cubicBezTo>
                    <a:pt x="2" y="21"/>
                    <a:pt x="4" y="20"/>
                    <a:pt x="4" y="20"/>
                  </a:cubicBezTo>
                  <a:cubicBezTo>
                    <a:pt x="5" y="20"/>
                    <a:pt x="6" y="20"/>
                    <a:pt x="7" y="20"/>
                  </a:cubicBezTo>
                  <a:cubicBezTo>
                    <a:pt x="7" y="19"/>
                    <a:pt x="8" y="18"/>
                    <a:pt x="8" y="18"/>
                  </a:cubicBezTo>
                  <a:cubicBezTo>
                    <a:pt x="9" y="18"/>
                    <a:pt x="10" y="19"/>
                    <a:pt x="11" y="19"/>
                  </a:cubicBezTo>
                  <a:cubicBezTo>
                    <a:pt x="12" y="19"/>
                    <a:pt x="13" y="19"/>
                    <a:pt x="14" y="19"/>
                  </a:cubicBezTo>
                  <a:cubicBezTo>
                    <a:pt x="17" y="19"/>
                    <a:pt x="18" y="20"/>
                    <a:pt x="21" y="19"/>
                  </a:cubicBezTo>
                  <a:cubicBezTo>
                    <a:pt x="21" y="18"/>
                    <a:pt x="21" y="18"/>
                    <a:pt x="20" y="17"/>
                  </a:cubicBezTo>
                  <a:cubicBezTo>
                    <a:pt x="21" y="17"/>
                    <a:pt x="21" y="18"/>
                    <a:pt x="22" y="18"/>
                  </a:cubicBezTo>
                  <a:cubicBezTo>
                    <a:pt x="23" y="18"/>
                    <a:pt x="24" y="17"/>
                    <a:pt x="24" y="16"/>
                  </a:cubicBezTo>
                  <a:cubicBezTo>
                    <a:pt x="25" y="14"/>
                    <a:pt x="25" y="13"/>
                    <a:pt x="27" y="11"/>
                  </a:cubicBezTo>
                  <a:cubicBezTo>
                    <a:pt x="29" y="9"/>
                    <a:pt x="30" y="7"/>
                    <a:pt x="32" y="5"/>
                  </a:cubicBezTo>
                  <a:cubicBezTo>
                    <a:pt x="34" y="3"/>
                    <a:pt x="35" y="3"/>
                    <a:pt x="35" y="0"/>
                  </a:cubicBezTo>
                  <a:cubicBezTo>
                    <a:pt x="37" y="0"/>
                    <a:pt x="36" y="2"/>
                    <a:pt x="36" y="3"/>
                  </a:cubicBezTo>
                  <a:cubicBezTo>
                    <a:pt x="36" y="5"/>
                    <a:pt x="38" y="4"/>
                    <a:pt x="38" y="6"/>
                  </a:cubicBezTo>
                  <a:cubicBezTo>
                    <a:pt x="39" y="8"/>
                    <a:pt x="40" y="10"/>
                    <a:pt x="38" y="12"/>
                  </a:cubicBezTo>
                  <a:cubicBezTo>
                    <a:pt x="35" y="15"/>
                    <a:pt x="36" y="13"/>
                    <a:pt x="36" y="11"/>
                  </a:cubicBezTo>
                  <a:cubicBezTo>
                    <a:pt x="35" y="10"/>
                    <a:pt x="34" y="12"/>
                    <a:pt x="34" y="13"/>
                  </a:cubicBezTo>
                  <a:cubicBezTo>
                    <a:pt x="35" y="14"/>
                    <a:pt x="34" y="14"/>
                    <a:pt x="34" y="14"/>
                  </a:cubicBezTo>
                  <a:cubicBezTo>
                    <a:pt x="34" y="15"/>
                    <a:pt x="35" y="16"/>
                    <a:pt x="35" y="17"/>
                  </a:cubicBezTo>
                  <a:cubicBezTo>
                    <a:pt x="35" y="19"/>
                    <a:pt x="37" y="18"/>
                    <a:pt x="36" y="20"/>
                  </a:cubicBezTo>
                  <a:cubicBezTo>
                    <a:pt x="36" y="21"/>
                    <a:pt x="33" y="20"/>
                    <a:pt x="32" y="21"/>
                  </a:cubicBezTo>
                  <a:cubicBezTo>
                    <a:pt x="34" y="22"/>
                    <a:pt x="31" y="27"/>
                    <a:pt x="31" y="31"/>
                  </a:cubicBezTo>
                  <a:cubicBezTo>
                    <a:pt x="31" y="33"/>
                    <a:pt x="30" y="34"/>
                    <a:pt x="28" y="33"/>
                  </a:cubicBezTo>
                  <a:cubicBezTo>
                    <a:pt x="26" y="33"/>
                    <a:pt x="23" y="32"/>
                    <a:pt x="21" y="32"/>
                  </a:cubicBezTo>
                  <a:cubicBezTo>
                    <a:pt x="18" y="32"/>
                    <a:pt x="16" y="31"/>
                    <a:pt x="13" y="31"/>
                  </a:cubicBezTo>
                  <a:cubicBezTo>
                    <a:pt x="11" y="31"/>
                    <a:pt x="9" y="31"/>
                    <a:pt x="8" y="29"/>
                  </a:cubicBezTo>
                  <a:cubicBezTo>
                    <a:pt x="7" y="28"/>
                    <a:pt x="6" y="26"/>
                    <a:pt x="4" y="24"/>
                  </a:cubicBezTo>
                  <a:cubicBezTo>
                    <a:pt x="3" y="23"/>
                    <a:pt x="2" y="22"/>
                    <a:pt x="1" y="21"/>
                  </a:cubicBezTo>
                  <a:cubicBezTo>
                    <a:pt x="1" y="20"/>
                    <a:pt x="0" y="19"/>
                    <a:pt x="0" y="17"/>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9" name="Ukraine">
              <a:extLst>
                <a:ext uri="{FF2B5EF4-FFF2-40B4-BE49-F238E27FC236}">
                  <a16:creationId xmlns:a16="http://schemas.microsoft.com/office/drawing/2014/main" id="{157C020F-BBC3-405D-AC4D-AFCC4ABA41BE}"/>
                </a:ext>
              </a:extLst>
            </p:cNvPr>
            <p:cNvSpPr>
              <a:spLocks/>
            </p:cNvSpPr>
            <p:nvPr/>
          </p:nvSpPr>
          <p:spPr bwMode="auto">
            <a:xfrm>
              <a:off x="4665193" y="2169500"/>
              <a:ext cx="443676" cy="254645"/>
            </a:xfrm>
            <a:custGeom>
              <a:avLst/>
              <a:gdLst>
                <a:gd name="T0" fmla="*/ 3 w 134"/>
                <a:gd name="T1" fmla="*/ 31 h 77"/>
                <a:gd name="T2" fmla="*/ 4 w 134"/>
                <a:gd name="T3" fmla="*/ 28 h 77"/>
                <a:gd name="T4" fmla="*/ 12 w 134"/>
                <a:gd name="T5" fmla="*/ 15 h 77"/>
                <a:gd name="T6" fmla="*/ 12 w 134"/>
                <a:gd name="T7" fmla="*/ 7 h 77"/>
                <a:gd name="T8" fmla="*/ 25 w 134"/>
                <a:gd name="T9" fmla="*/ 5 h 77"/>
                <a:gd name="T10" fmla="*/ 37 w 134"/>
                <a:gd name="T11" fmla="*/ 8 h 77"/>
                <a:gd name="T12" fmla="*/ 44 w 134"/>
                <a:gd name="T13" fmla="*/ 8 h 77"/>
                <a:gd name="T14" fmla="*/ 50 w 134"/>
                <a:gd name="T15" fmla="*/ 8 h 77"/>
                <a:gd name="T16" fmla="*/ 57 w 134"/>
                <a:gd name="T17" fmla="*/ 9 h 77"/>
                <a:gd name="T18" fmla="*/ 64 w 134"/>
                <a:gd name="T19" fmla="*/ 3 h 77"/>
                <a:gd name="T20" fmla="*/ 72 w 134"/>
                <a:gd name="T21" fmla="*/ 1 h 77"/>
                <a:gd name="T22" fmla="*/ 85 w 134"/>
                <a:gd name="T23" fmla="*/ 3 h 77"/>
                <a:gd name="T24" fmla="*/ 87 w 134"/>
                <a:gd name="T25" fmla="*/ 11 h 77"/>
                <a:gd name="T26" fmla="*/ 97 w 134"/>
                <a:gd name="T27" fmla="*/ 18 h 77"/>
                <a:gd name="T28" fmla="*/ 111 w 134"/>
                <a:gd name="T29" fmla="*/ 18 h 77"/>
                <a:gd name="T30" fmla="*/ 120 w 134"/>
                <a:gd name="T31" fmla="*/ 23 h 77"/>
                <a:gd name="T32" fmla="*/ 130 w 134"/>
                <a:gd name="T33" fmla="*/ 26 h 77"/>
                <a:gd name="T34" fmla="*/ 131 w 134"/>
                <a:gd name="T35" fmla="*/ 32 h 77"/>
                <a:gd name="T36" fmla="*/ 132 w 134"/>
                <a:gd name="T37" fmla="*/ 38 h 77"/>
                <a:gd name="T38" fmla="*/ 128 w 134"/>
                <a:gd name="T39" fmla="*/ 43 h 77"/>
                <a:gd name="T40" fmla="*/ 122 w 134"/>
                <a:gd name="T41" fmla="*/ 48 h 77"/>
                <a:gd name="T42" fmla="*/ 115 w 134"/>
                <a:gd name="T43" fmla="*/ 51 h 77"/>
                <a:gd name="T44" fmla="*/ 105 w 134"/>
                <a:gd name="T45" fmla="*/ 54 h 77"/>
                <a:gd name="T46" fmla="*/ 98 w 134"/>
                <a:gd name="T47" fmla="*/ 58 h 77"/>
                <a:gd name="T48" fmla="*/ 96 w 134"/>
                <a:gd name="T49" fmla="*/ 58 h 77"/>
                <a:gd name="T50" fmla="*/ 95 w 134"/>
                <a:gd name="T51" fmla="*/ 58 h 77"/>
                <a:gd name="T52" fmla="*/ 89 w 134"/>
                <a:gd name="T53" fmla="*/ 58 h 77"/>
                <a:gd name="T54" fmla="*/ 96 w 134"/>
                <a:gd name="T55" fmla="*/ 60 h 77"/>
                <a:gd name="T56" fmla="*/ 100 w 134"/>
                <a:gd name="T57" fmla="*/ 63 h 77"/>
                <a:gd name="T58" fmla="*/ 102 w 134"/>
                <a:gd name="T59" fmla="*/ 65 h 77"/>
                <a:gd name="T60" fmla="*/ 106 w 134"/>
                <a:gd name="T61" fmla="*/ 65 h 77"/>
                <a:gd name="T62" fmla="*/ 111 w 134"/>
                <a:gd name="T63" fmla="*/ 68 h 77"/>
                <a:gd name="T64" fmla="*/ 104 w 134"/>
                <a:gd name="T65" fmla="*/ 68 h 77"/>
                <a:gd name="T66" fmla="*/ 96 w 134"/>
                <a:gd name="T67" fmla="*/ 72 h 77"/>
                <a:gd name="T68" fmla="*/ 85 w 134"/>
                <a:gd name="T69" fmla="*/ 66 h 77"/>
                <a:gd name="T70" fmla="*/ 90 w 134"/>
                <a:gd name="T71" fmla="*/ 60 h 77"/>
                <a:gd name="T72" fmla="*/ 82 w 134"/>
                <a:gd name="T73" fmla="*/ 59 h 77"/>
                <a:gd name="T74" fmla="*/ 72 w 134"/>
                <a:gd name="T75" fmla="*/ 55 h 77"/>
                <a:gd name="T76" fmla="*/ 74 w 134"/>
                <a:gd name="T77" fmla="*/ 50 h 77"/>
                <a:gd name="T78" fmla="*/ 72 w 134"/>
                <a:gd name="T79" fmla="*/ 52 h 77"/>
                <a:gd name="T80" fmla="*/ 65 w 134"/>
                <a:gd name="T81" fmla="*/ 59 h 77"/>
                <a:gd name="T82" fmla="*/ 60 w 134"/>
                <a:gd name="T83" fmla="*/ 63 h 77"/>
                <a:gd name="T84" fmla="*/ 59 w 134"/>
                <a:gd name="T85" fmla="*/ 64 h 77"/>
                <a:gd name="T86" fmla="*/ 55 w 134"/>
                <a:gd name="T87" fmla="*/ 66 h 77"/>
                <a:gd name="T88" fmla="*/ 51 w 134"/>
                <a:gd name="T89" fmla="*/ 62 h 77"/>
                <a:gd name="T90" fmla="*/ 55 w 134"/>
                <a:gd name="T91" fmla="*/ 56 h 77"/>
                <a:gd name="T92" fmla="*/ 56 w 134"/>
                <a:gd name="T93" fmla="*/ 50 h 77"/>
                <a:gd name="T94" fmla="*/ 53 w 134"/>
                <a:gd name="T95" fmla="*/ 42 h 77"/>
                <a:gd name="T96" fmla="*/ 46 w 134"/>
                <a:gd name="T97" fmla="*/ 39 h 77"/>
                <a:gd name="T98" fmla="*/ 35 w 134"/>
                <a:gd name="T99" fmla="*/ 38 h 77"/>
                <a:gd name="T100" fmla="*/ 29 w 134"/>
                <a:gd name="T101" fmla="*/ 41 h 77"/>
                <a:gd name="T102" fmla="*/ 16 w 134"/>
                <a:gd name="T103" fmla="*/ 42 h 77"/>
                <a:gd name="T104" fmla="*/ 6 w 134"/>
                <a:gd name="T105" fmla="*/ 42 h 77"/>
                <a:gd name="T106" fmla="*/ 1 w 134"/>
                <a:gd name="T107" fmla="*/ 37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4" h="77">
                  <a:moveTo>
                    <a:pt x="1" y="37"/>
                  </a:moveTo>
                  <a:cubicBezTo>
                    <a:pt x="0" y="36"/>
                    <a:pt x="2" y="34"/>
                    <a:pt x="2" y="33"/>
                  </a:cubicBezTo>
                  <a:cubicBezTo>
                    <a:pt x="3" y="32"/>
                    <a:pt x="3" y="31"/>
                    <a:pt x="3" y="31"/>
                  </a:cubicBezTo>
                  <a:cubicBezTo>
                    <a:pt x="3" y="31"/>
                    <a:pt x="5" y="31"/>
                    <a:pt x="6" y="32"/>
                  </a:cubicBezTo>
                  <a:cubicBezTo>
                    <a:pt x="6" y="31"/>
                    <a:pt x="5" y="31"/>
                    <a:pt x="5" y="31"/>
                  </a:cubicBezTo>
                  <a:cubicBezTo>
                    <a:pt x="4" y="30"/>
                    <a:pt x="5" y="29"/>
                    <a:pt x="4" y="28"/>
                  </a:cubicBezTo>
                  <a:cubicBezTo>
                    <a:pt x="3" y="26"/>
                    <a:pt x="5" y="24"/>
                    <a:pt x="7" y="23"/>
                  </a:cubicBezTo>
                  <a:cubicBezTo>
                    <a:pt x="8" y="22"/>
                    <a:pt x="9" y="20"/>
                    <a:pt x="11" y="19"/>
                  </a:cubicBezTo>
                  <a:cubicBezTo>
                    <a:pt x="13" y="18"/>
                    <a:pt x="15" y="17"/>
                    <a:pt x="12" y="15"/>
                  </a:cubicBezTo>
                  <a:cubicBezTo>
                    <a:pt x="13" y="15"/>
                    <a:pt x="13" y="15"/>
                    <a:pt x="14" y="15"/>
                  </a:cubicBezTo>
                  <a:cubicBezTo>
                    <a:pt x="12" y="14"/>
                    <a:pt x="9" y="10"/>
                    <a:pt x="9" y="8"/>
                  </a:cubicBezTo>
                  <a:cubicBezTo>
                    <a:pt x="9" y="6"/>
                    <a:pt x="12" y="8"/>
                    <a:pt x="12" y="7"/>
                  </a:cubicBezTo>
                  <a:cubicBezTo>
                    <a:pt x="13" y="7"/>
                    <a:pt x="14" y="6"/>
                    <a:pt x="15" y="6"/>
                  </a:cubicBezTo>
                  <a:cubicBezTo>
                    <a:pt x="15" y="5"/>
                    <a:pt x="17" y="5"/>
                    <a:pt x="18" y="5"/>
                  </a:cubicBezTo>
                  <a:cubicBezTo>
                    <a:pt x="20" y="5"/>
                    <a:pt x="22" y="5"/>
                    <a:pt x="25" y="5"/>
                  </a:cubicBezTo>
                  <a:cubicBezTo>
                    <a:pt x="27" y="4"/>
                    <a:pt x="28" y="5"/>
                    <a:pt x="30" y="6"/>
                  </a:cubicBezTo>
                  <a:cubicBezTo>
                    <a:pt x="31" y="6"/>
                    <a:pt x="34" y="6"/>
                    <a:pt x="35" y="6"/>
                  </a:cubicBezTo>
                  <a:cubicBezTo>
                    <a:pt x="35" y="7"/>
                    <a:pt x="36" y="8"/>
                    <a:pt x="37" y="8"/>
                  </a:cubicBezTo>
                  <a:cubicBezTo>
                    <a:pt x="38" y="7"/>
                    <a:pt x="39" y="8"/>
                    <a:pt x="40" y="8"/>
                  </a:cubicBezTo>
                  <a:cubicBezTo>
                    <a:pt x="40" y="7"/>
                    <a:pt x="40" y="8"/>
                    <a:pt x="42" y="8"/>
                  </a:cubicBezTo>
                  <a:cubicBezTo>
                    <a:pt x="42" y="8"/>
                    <a:pt x="43" y="8"/>
                    <a:pt x="44" y="8"/>
                  </a:cubicBezTo>
                  <a:cubicBezTo>
                    <a:pt x="44" y="8"/>
                    <a:pt x="45" y="8"/>
                    <a:pt x="46" y="8"/>
                  </a:cubicBezTo>
                  <a:cubicBezTo>
                    <a:pt x="46" y="8"/>
                    <a:pt x="46" y="9"/>
                    <a:pt x="47" y="9"/>
                  </a:cubicBezTo>
                  <a:cubicBezTo>
                    <a:pt x="47" y="8"/>
                    <a:pt x="49" y="7"/>
                    <a:pt x="50" y="8"/>
                  </a:cubicBezTo>
                  <a:cubicBezTo>
                    <a:pt x="51" y="9"/>
                    <a:pt x="51" y="10"/>
                    <a:pt x="53" y="9"/>
                  </a:cubicBezTo>
                  <a:cubicBezTo>
                    <a:pt x="53" y="9"/>
                    <a:pt x="54" y="9"/>
                    <a:pt x="54" y="9"/>
                  </a:cubicBezTo>
                  <a:cubicBezTo>
                    <a:pt x="55" y="9"/>
                    <a:pt x="56" y="9"/>
                    <a:pt x="57" y="9"/>
                  </a:cubicBezTo>
                  <a:cubicBezTo>
                    <a:pt x="58" y="9"/>
                    <a:pt x="60" y="12"/>
                    <a:pt x="60" y="10"/>
                  </a:cubicBezTo>
                  <a:cubicBezTo>
                    <a:pt x="61" y="8"/>
                    <a:pt x="59" y="8"/>
                    <a:pt x="60" y="6"/>
                  </a:cubicBezTo>
                  <a:cubicBezTo>
                    <a:pt x="61" y="4"/>
                    <a:pt x="62" y="3"/>
                    <a:pt x="64" y="3"/>
                  </a:cubicBezTo>
                  <a:cubicBezTo>
                    <a:pt x="64" y="4"/>
                    <a:pt x="65" y="3"/>
                    <a:pt x="66" y="3"/>
                  </a:cubicBezTo>
                  <a:cubicBezTo>
                    <a:pt x="66" y="3"/>
                    <a:pt x="68" y="3"/>
                    <a:pt x="68" y="3"/>
                  </a:cubicBezTo>
                  <a:cubicBezTo>
                    <a:pt x="70" y="3"/>
                    <a:pt x="72" y="4"/>
                    <a:pt x="72" y="1"/>
                  </a:cubicBezTo>
                  <a:cubicBezTo>
                    <a:pt x="76" y="1"/>
                    <a:pt x="75" y="2"/>
                    <a:pt x="78" y="1"/>
                  </a:cubicBezTo>
                  <a:cubicBezTo>
                    <a:pt x="79" y="1"/>
                    <a:pt x="81" y="2"/>
                    <a:pt x="82" y="1"/>
                  </a:cubicBezTo>
                  <a:cubicBezTo>
                    <a:pt x="83" y="0"/>
                    <a:pt x="84" y="2"/>
                    <a:pt x="85" y="3"/>
                  </a:cubicBezTo>
                  <a:cubicBezTo>
                    <a:pt x="86" y="5"/>
                    <a:pt x="87" y="5"/>
                    <a:pt x="88" y="6"/>
                  </a:cubicBezTo>
                  <a:cubicBezTo>
                    <a:pt x="87" y="7"/>
                    <a:pt x="86" y="7"/>
                    <a:pt x="86" y="7"/>
                  </a:cubicBezTo>
                  <a:cubicBezTo>
                    <a:pt x="85" y="7"/>
                    <a:pt x="88" y="10"/>
                    <a:pt x="87" y="11"/>
                  </a:cubicBezTo>
                  <a:cubicBezTo>
                    <a:pt x="88" y="11"/>
                    <a:pt x="90" y="12"/>
                    <a:pt x="92" y="11"/>
                  </a:cubicBezTo>
                  <a:cubicBezTo>
                    <a:pt x="93" y="11"/>
                    <a:pt x="94" y="13"/>
                    <a:pt x="95" y="13"/>
                  </a:cubicBezTo>
                  <a:cubicBezTo>
                    <a:pt x="95" y="13"/>
                    <a:pt x="95" y="13"/>
                    <a:pt x="97" y="18"/>
                  </a:cubicBezTo>
                  <a:cubicBezTo>
                    <a:pt x="99" y="20"/>
                    <a:pt x="100" y="18"/>
                    <a:pt x="101" y="18"/>
                  </a:cubicBezTo>
                  <a:cubicBezTo>
                    <a:pt x="102" y="18"/>
                    <a:pt x="104" y="20"/>
                    <a:pt x="106" y="20"/>
                  </a:cubicBezTo>
                  <a:cubicBezTo>
                    <a:pt x="107" y="20"/>
                    <a:pt x="108" y="19"/>
                    <a:pt x="111" y="18"/>
                  </a:cubicBezTo>
                  <a:cubicBezTo>
                    <a:pt x="112" y="18"/>
                    <a:pt x="113" y="19"/>
                    <a:pt x="113" y="20"/>
                  </a:cubicBezTo>
                  <a:cubicBezTo>
                    <a:pt x="114" y="22"/>
                    <a:pt x="116" y="22"/>
                    <a:pt x="117" y="23"/>
                  </a:cubicBezTo>
                  <a:cubicBezTo>
                    <a:pt x="118" y="22"/>
                    <a:pt x="118" y="22"/>
                    <a:pt x="120" y="23"/>
                  </a:cubicBezTo>
                  <a:cubicBezTo>
                    <a:pt x="121" y="23"/>
                    <a:pt x="124" y="25"/>
                    <a:pt x="125" y="24"/>
                  </a:cubicBezTo>
                  <a:cubicBezTo>
                    <a:pt x="126" y="25"/>
                    <a:pt x="127" y="24"/>
                    <a:pt x="128" y="25"/>
                  </a:cubicBezTo>
                  <a:cubicBezTo>
                    <a:pt x="129" y="26"/>
                    <a:pt x="129" y="26"/>
                    <a:pt x="130" y="26"/>
                  </a:cubicBezTo>
                  <a:cubicBezTo>
                    <a:pt x="131" y="27"/>
                    <a:pt x="132" y="26"/>
                    <a:pt x="133" y="26"/>
                  </a:cubicBezTo>
                  <a:cubicBezTo>
                    <a:pt x="132" y="27"/>
                    <a:pt x="134" y="29"/>
                    <a:pt x="132" y="31"/>
                  </a:cubicBezTo>
                  <a:cubicBezTo>
                    <a:pt x="132" y="31"/>
                    <a:pt x="130" y="31"/>
                    <a:pt x="131" y="32"/>
                  </a:cubicBezTo>
                  <a:cubicBezTo>
                    <a:pt x="131" y="34"/>
                    <a:pt x="133" y="32"/>
                    <a:pt x="133" y="34"/>
                  </a:cubicBezTo>
                  <a:cubicBezTo>
                    <a:pt x="132" y="33"/>
                    <a:pt x="130" y="34"/>
                    <a:pt x="131" y="35"/>
                  </a:cubicBezTo>
                  <a:cubicBezTo>
                    <a:pt x="131" y="36"/>
                    <a:pt x="134" y="37"/>
                    <a:pt x="132" y="38"/>
                  </a:cubicBezTo>
                  <a:cubicBezTo>
                    <a:pt x="133" y="38"/>
                    <a:pt x="133" y="38"/>
                    <a:pt x="134" y="38"/>
                  </a:cubicBezTo>
                  <a:cubicBezTo>
                    <a:pt x="134" y="39"/>
                    <a:pt x="133" y="42"/>
                    <a:pt x="133" y="42"/>
                  </a:cubicBezTo>
                  <a:cubicBezTo>
                    <a:pt x="132" y="44"/>
                    <a:pt x="129" y="42"/>
                    <a:pt x="128" y="43"/>
                  </a:cubicBezTo>
                  <a:cubicBezTo>
                    <a:pt x="127" y="43"/>
                    <a:pt x="126" y="42"/>
                    <a:pt x="126" y="43"/>
                  </a:cubicBezTo>
                  <a:cubicBezTo>
                    <a:pt x="125" y="43"/>
                    <a:pt x="125" y="44"/>
                    <a:pt x="124" y="44"/>
                  </a:cubicBezTo>
                  <a:cubicBezTo>
                    <a:pt x="120" y="46"/>
                    <a:pt x="122" y="48"/>
                    <a:pt x="122" y="48"/>
                  </a:cubicBezTo>
                  <a:cubicBezTo>
                    <a:pt x="122" y="48"/>
                    <a:pt x="122" y="49"/>
                    <a:pt x="122" y="50"/>
                  </a:cubicBezTo>
                  <a:cubicBezTo>
                    <a:pt x="121" y="50"/>
                    <a:pt x="118" y="50"/>
                    <a:pt x="117" y="50"/>
                  </a:cubicBezTo>
                  <a:cubicBezTo>
                    <a:pt x="116" y="50"/>
                    <a:pt x="116" y="51"/>
                    <a:pt x="115" y="51"/>
                  </a:cubicBezTo>
                  <a:cubicBezTo>
                    <a:pt x="114" y="51"/>
                    <a:pt x="112" y="52"/>
                    <a:pt x="112" y="53"/>
                  </a:cubicBezTo>
                  <a:cubicBezTo>
                    <a:pt x="111" y="52"/>
                    <a:pt x="110" y="52"/>
                    <a:pt x="109" y="53"/>
                  </a:cubicBezTo>
                  <a:cubicBezTo>
                    <a:pt x="107" y="54"/>
                    <a:pt x="106" y="53"/>
                    <a:pt x="105" y="54"/>
                  </a:cubicBezTo>
                  <a:cubicBezTo>
                    <a:pt x="102" y="55"/>
                    <a:pt x="102" y="58"/>
                    <a:pt x="99" y="59"/>
                  </a:cubicBezTo>
                  <a:cubicBezTo>
                    <a:pt x="99" y="59"/>
                    <a:pt x="103" y="56"/>
                    <a:pt x="100" y="55"/>
                  </a:cubicBezTo>
                  <a:cubicBezTo>
                    <a:pt x="101" y="57"/>
                    <a:pt x="99" y="57"/>
                    <a:pt x="98" y="58"/>
                  </a:cubicBezTo>
                  <a:cubicBezTo>
                    <a:pt x="98" y="58"/>
                    <a:pt x="99" y="61"/>
                    <a:pt x="98" y="61"/>
                  </a:cubicBezTo>
                  <a:cubicBezTo>
                    <a:pt x="98" y="60"/>
                    <a:pt x="97" y="59"/>
                    <a:pt x="97" y="60"/>
                  </a:cubicBezTo>
                  <a:cubicBezTo>
                    <a:pt x="97" y="59"/>
                    <a:pt x="98" y="59"/>
                    <a:pt x="96" y="58"/>
                  </a:cubicBezTo>
                  <a:cubicBezTo>
                    <a:pt x="95" y="63"/>
                    <a:pt x="94" y="58"/>
                    <a:pt x="95" y="59"/>
                  </a:cubicBezTo>
                  <a:cubicBezTo>
                    <a:pt x="96" y="58"/>
                    <a:pt x="96" y="57"/>
                    <a:pt x="95" y="58"/>
                  </a:cubicBezTo>
                  <a:cubicBezTo>
                    <a:pt x="96" y="58"/>
                    <a:pt x="95" y="58"/>
                    <a:pt x="95" y="58"/>
                  </a:cubicBezTo>
                  <a:cubicBezTo>
                    <a:pt x="94" y="58"/>
                    <a:pt x="94" y="58"/>
                    <a:pt x="94" y="59"/>
                  </a:cubicBezTo>
                  <a:cubicBezTo>
                    <a:pt x="94" y="59"/>
                    <a:pt x="92" y="57"/>
                    <a:pt x="92" y="57"/>
                  </a:cubicBezTo>
                  <a:cubicBezTo>
                    <a:pt x="93" y="58"/>
                    <a:pt x="93" y="59"/>
                    <a:pt x="89" y="58"/>
                  </a:cubicBezTo>
                  <a:cubicBezTo>
                    <a:pt x="89" y="58"/>
                    <a:pt x="90" y="59"/>
                    <a:pt x="91" y="60"/>
                  </a:cubicBezTo>
                  <a:cubicBezTo>
                    <a:pt x="91" y="59"/>
                    <a:pt x="92" y="59"/>
                    <a:pt x="93" y="60"/>
                  </a:cubicBezTo>
                  <a:cubicBezTo>
                    <a:pt x="92" y="58"/>
                    <a:pt x="96" y="62"/>
                    <a:pt x="96" y="60"/>
                  </a:cubicBezTo>
                  <a:cubicBezTo>
                    <a:pt x="96" y="60"/>
                    <a:pt x="96" y="61"/>
                    <a:pt x="95" y="62"/>
                  </a:cubicBezTo>
                  <a:cubicBezTo>
                    <a:pt x="97" y="61"/>
                    <a:pt x="97" y="61"/>
                    <a:pt x="97" y="61"/>
                  </a:cubicBezTo>
                  <a:cubicBezTo>
                    <a:pt x="96" y="62"/>
                    <a:pt x="100" y="63"/>
                    <a:pt x="100" y="63"/>
                  </a:cubicBezTo>
                  <a:cubicBezTo>
                    <a:pt x="101" y="65"/>
                    <a:pt x="99" y="66"/>
                    <a:pt x="103" y="67"/>
                  </a:cubicBezTo>
                  <a:cubicBezTo>
                    <a:pt x="103" y="66"/>
                    <a:pt x="99" y="63"/>
                    <a:pt x="100" y="63"/>
                  </a:cubicBezTo>
                  <a:cubicBezTo>
                    <a:pt x="100" y="64"/>
                    <a:pt x="102" y="65"/>
                    <a:pt x="102" y="65"/>
                  </a:cubicBezTo>
                  <a:cubicBezTo>
                    <a:pt x="103" y="66"/>
                    <a:pt x="103" y="66"/>
                    <a:pt x="104" y="66"/>
                  </a:cubicBezTo>
                  <a:cubicBezTo>
                    <a:pt x="104" y="66"/>
                    <a:pt x="105" y="66"/>
                    <a:pt x="105" y="66"/>
                  </a:cubicBezTo>
                  <a:cubicBezTo>
                    <a:pt x="105" y="66"/>
                    <a:pt x="106" y="65"/>
                    <a:pt x="106" y="65"/>
                  </a:cubicBezTo>
                  <a:cubicBezTo>
                    <a:pt x="107" y="66"/>
                    <a:pt x="107" y="66"/>
                    <a:pt x="108" y="65"/>
                  </a:cubicBezTo>
                  <a:cubicBezTo>
                    <a:pt x="110" y="64"/>
                    <a:pt x="111" y="65"/>
                    <a:pt x="112" y="66"/>
                  </a:cubicBezTo>
                  <a:cubicBezTo>
                    <a:pt x="111" y="66"/>
                    <a:pt x="111" y="67"/>
                    <a:pt x="111" y="68"/>
                  </a:cubicBezTo>
                  <a:cubicBezTo>
                    <a:pt x="111" y="69"/>
                    <a:pt x="110" y="69"/>
                    <a:pt x="109" y="69"/>
                  </a:cubicBezTo>
                  <a:cubicBezTo>
                    <a:pt x="108" y="69"/>
                    <a:pt x="107" y="69"/>
                    <a:pt x="106" y="69"/>
                  </a:cubicBezTo>
                  <a:cubicBezTo>
                    <a:pt x="106" y="68"/>
                    <a:pt x="105" y="68"/>
                    <a:pt x="104" y="68"/>
                  </a:cubicBezTo>
                  <a:cubicBezTo>
                    <a:pt x="103" y="68"/>
                    <a:pt x="104" y="69"/>
                    <a:pt x="103" y="69"/>
                  </a:cubicBezTo>
                  <a:cubicBezTo>
                    <a:pt x="102" y="70"/>
                    <a:pt x="102" y="71"/>
                    <a:pt x="100" y="71"/>
                  </a:cubicBezTo>
                  <a:cubicBezTo>
                    <a:pt x="99" y="71"/>
                    <a:pt x="98" y="71"/>
                    <a:pt x="96" y="72"/>
                  </a:cubicBezTo>
                  <a:cubicBezTo>
                    <a:pt x="94" y="74"/>
                    <a:pt x="91" y="77"/>
                    <a:pt x="88" y="73"/>
                  </a:cubicBezTo>
                  <a:cubicBezTo>
                    <a:pt x="90" y="73"/>
                    <a:pt x="90" y="68"/>
                    <a:pt x="88" y="68"/>
                  </a:cubicBezTo>
                  <a:cubicBezTo>
                    <a:pt x="86" y="68"/>
                    <a:pt x="86" y="67"/>
                    <a:pt x="85" y="66"/>
                  </a:cubicBezTo>
                  <a:cubicBezTo>
                    <a:pt x="84" y="66"/>
                    <a:pt x="83" y="66"/>
                    <a:pt x="81" y="66"/>
                  </a:cubicBezTo>
                  <a:cubicBezTo>
                    <a:pt x="80" y="66"/>
                    <a:pt x="84" y="63"/>
                    <a:pt x="84" y="63"/>
                  </a:cubicBezTo>
                  <a:cubicBezTo>
                    <a:pt x="85" y="63"/>
                    <a:pt x="89" y="62"/>
                    <a:pt x="90" y="60"/>
                  </a:cubicBezTo>
                  <a:cubicBezTo>
                    <a:pt x="89" y="60"/>
                    <a:pt x="89" y="59"/>
                    <a:pt x="89" y="59"/>
                  </a:cubicBezTo>
                  <a:cubicBezTo>
                    <a:pt x="87" y="59"/>
                    <a:pt x="88" y="59"/>
                    <a:pt x="86" y="59"/>
                  </a:cubicBezTo>
                  <a:cubicBezTo>
                    <a:pt x="85" y="58"/>
                    <a:pt x="83" y="59"/>
                    <a:pt x="82" y="59"/>
                  </a:cubicBezTo>
                  <a:cubicBezTo>
                    <a:pt x="80" y="59"/>
                    <a:pt x="80" y="59"/>
                    <a:pt x="78" y="58"/>
                  </a:cubicBezTo>
                  <a:cubicBezTo>
                    <a:pt x="77" y="58"/>
                    <a:pt x="76" y="57"/>
                    <a:pt x="74" y="57"/>
                  </a:cubicBezTo>
                  <a:cubicBezTo>
                    <a:pt x="78" y="55"/>
                    <a:pt x="73" y="56"/>
                    <a:pt x="72" y="55"/>
                  </a:cubicBezTo>
                  <a:cubicBezTo>
                    <a:pt x="75" y="56"/>
                    <a:pt x="78" y="55"/>
                    <a:pt x="81" y="54"/>
                  </a:cubicBezTo>
                  <a:cubicBezTo>
                    <a:pt x="79" y="54"/>
                    <a:pt x="77" y="55"/>
                    <a:pt x="76" y="54"/>
                  </a:cubicBezTo>
                  <a:cubicBezTo>
                    <a:pt x="75" y="53"/>
                    <a:pt x="75" y="51"/>
                    <a:pt x="74" y="50"/>
                  </a:cubicBezTo>
                  <a:cubicBezTo>
                    <a:pt x="75" y="51"/>
                    <a:pt x="75" y="52"/>
                    <a:pt x="75" y="53"/>
                  </a:cubicBezTo>
                  <a:cubicBezTo>
                    <a:pt x="75" y="54"/>
                    <a:pt x="73" y="54"/>
                    <a:pt x="72" y="54"/>
                  </a:cubicBezTo>
                  <a:cubicBezTo>
                    <a:pt x="72" y="53"/>
                    <a:pt x="72" y="53"/>
                    <a:pt x="72" y="52"/>
                  </a:cubicBezTo>
                  <a:cubicBezTo>
                    <a:pt x="72" y="53"/>
                    <a:pt x="72" y="53"/>
                    <a:pt x="71" y="54"/>
                  </a:cubicBezTo>
                  <a:cubicBezTo>
                    <a:pt x="71" y="55"/>
                    <a:pt x="70" y="54"/>
                    <a:pt x="69" y="54"/>
                  </a:cubicBezTo>
                  <a:cubicBezTo>
                    <a:pt x="66" y="55"/>
                    <a:pt x="66" y="57"/>
                    <a:pt x="65" y="59"/>
                  </a:cubicBezTo>
                  <a:cubicBezTo>
                    <a:pt x="65" y="58"/>
                    <a:pt x="63" y="56"/>
                    <a:pt x="62" y="57"/>
                  </a:cubicBezTo>
                  <a:cubicBezTo>
                    <a:pt x="62" y="58"/>
                    <a:pt x="64" y="58"/>
                    <a:pt x="64" y="59"/>
                  </a:cubicBezTo>
                  <a:cubicBezTo>
                    <a:pt x="65" y="60"/>
                    <a:pt x="61" y="63"/>
                    <a:pt x="60" y="63"/>
                  </a:cubicBezTo>
                  <a:cubicBezTo>
                    <a:pt x="61" y="63"/>
                    <a:pt x="62" y="62"/>
                    <a:pt x="62" y="61"/>
                  </a:cubicBezTo>
                  <a:cubicBezTo>
                    <a:pt x="61" y="61"/>
                    <a:pt x="59" y="65"/>
                    <a:pt x="59" y="62"/>
                  </a:cubicBezTo>
                  <a:cubicBezTo>
                    <a:pt x="59" y="63"/>
                    <a:pt x="58" y="65"/>
                    <a:pt x="59" y="64"/>
                  </a:cubicBezTo>
                  <a:cubicBezTo>
                    <a:pt x="59" y="64"/>
                    <a:pt x="59" y="64"/>
                    <a:pt x="59" y="65"/>
                  </a:cubicBezTo>
                  <a:cubicBezTo>
                    <a:pt x="60" y="65"/>
                    <a:pt x="61" y="67"/>
                    <a:pt x="59" y="67"/>
                  </a:cubicBezTo>
                  <a:cubicBezTo>
                    <a:pt x="59" y="64"/>
                    <a:pt x="56" y="66"/>
                    <a:pt x="55" y="66"/>
                  </a:cubicBezTo>
                  <a:cubicBezTo>
                    <a:pt x="53" y="66"/>
                    <a:pt x="52" y="68"/>
                    <a:pt x="50" y="66"/>
                  </a:cubicBezTo>
                  <a:cubicBezTo>
                    <a:pt x="50" y="66"/>
                    <a:pt x="47" y="65"/>
                    <a:pt x="49" y="64"/>
                  </a:cubicBezTo>
                  <a:cubicBezTo>
                    <a:pt x="51" y="64"/>
                    <a:pt x="50" y="63"/>
                    <a:pt x="51" y="62"/>
                  </a:cubicBezTo>
                  <a:cubicBezTo>
                    <a:pt x="52" y="61"/>
                    <a:pt x="53" y="60"/>
                    <a:pt x="53" y="58"/>
                  </a:cubicBezTo>
                  <a:cubicBezTo>
                    <a:pt x="53" y="56"/>
                    <a:pt x="53" y="56"/>
                    <a:pt x="55" y="55"/>
                  </a:cubicBezTo>
                  <a:cubicBezTo>
                    <a:pt x="55" y="55"/>
                    <a:pt x="55" y="56"/>
                    <a:pt x="55" y="56"/>
                  </a:cubicBezTo>
                  <a:cubicBezTo>
                    <a:pt x="57" y="54"/>
                    <a:pt x="60" y="58"/>
                    <a:pt x="62" y="56"/>
                  </a:cubicBezTo>
                  <a:cubicBezTo>
                    <a:pt x="61" y="56"/>
                    <a:pt x="61" y="55"/>
                    <a:pt x="60" y="55"/>
                  </a:cubicBezTo>
                  <a:cubicBezTo>
                    <a:pt x="62" y="54"/>
                    <a:pt x="58" y="50"/>
                    <a:pt x="56" y="50"/>
                  </a:cubicBezTo>
                  <a:cubicBezTo>
                    <a:pt x="57" y="49"/>
                    <a:pt x="57" y="47"/>
                    <a:pt x="56" y="48"/>
                  </a:cubicBezTo>
                  <a:cubicBezTo>
                    <a:pt x="56" y="48"/>
                    <a:pt x="55" y="45"/>
                    <a:pt x="54" y="45"/>
                  </a:cubicBezTo>
                  <a:cubicBezTo>
                    <a:pt x="54" y="44"/>
                    <a:pt x="54" y="43"/>
                    <a:pt x="53" y="42"/>
                  </a:cubicBezTo>
                  <a:cubicBezTo>
                    <a:pt x="52" y="40"/>
                    <a:pt x="52" y="43"/>
                    <a:pt x="51" y="41"/>
                  </a:cubicBezTo>
                  <a:cubicBezTo>
                    <a:pt x="50" y="40"/>
                    <a:pt x="48" y="39"/>
                    <a:pt x="48" y="40"/>
                  </a:cubicBezTo>
                  <a:cubicBezTo>
                    <a:pt x="48" y="39"/>
                    <a:pt x="47" y="41"/>
                    <a:pt x="46" y="39"/>
                  </a:cubicBezTo>
                  <a:cubicBezTo>
                    <a:pt x="45" y="40"/>
                    <a:pt x="43" y="37"/>
                    <a:pt x="42" y="37"/>
                  </a:cubicBezTo>
                  <a:cubicBezTo>
                    <a:pt x="40" y="36"/>
                    <a:pt x="40" y="38"/>
                    <a:pt x="36" y="37"/>
                  </a:cubicBezTo>
                  <a:cubicBezTo>
                    <a:pt x="36" y="37"/>
                    <a:pt x="35" y="38"/>
                    <a:pt x="35" y="38"/>
                  </a:cubicBezTo>
                  <a:cubicBezTo>
                    <a:pt x="35" y="39"/>
                    <a:pt x="34" y="39"/>
                    <a:pt x="33" y="39"/>
                  </a:cubicBezTo>
                  <a:cubicBezTo>
                    <a:pt x="32" y="39"/>
                    <a:pt x="32" y="39"/>
                    <a:pt x="31" y="40"/>
                  </a:cubicBezTo>
                  <a:cubicBezTo>
                    <a:pt x="31" y="41"/>
                    <a:pt x="30" y="41"/>
                    <a:pt x="29" y="41"/>
                  </a:cubicBezTo>
                  <a:cubicBezTo>
                    <a:pt x="27" y="42"/>
                    <a:pt x="25" y="41"/>
                    <a:pt x="23" y="43"/>
                  </a:cubicBezTo>
                  <a:cubicBezTo>
                    <a:pt x="21" y="45"/>
                    <a:pt x="20" y="42"/>
                    <a:pt x="18" y="42"/>
                  </a:cubicBezTo>
                  <a:cubicBezTo>
                    <a:pt x="18" y="41"/>
                    <a:pt x="17" y="42"/>
                    <a:pt x="16" y="42"/>
                  </a:cubicBezTo>
                  <a:cubicBezTo>
                    <a:pt x="15" y="42"/>
                    <a:pt x="14" y="42"/>
                    <a:pt x="13" y="41"/>
                  </a:cubicBezTo>
                  <a:cubicBezTo>
                    <a:pt x="12" y="41"/>
                    <a:pt x="11" y="42"/>
                    <a:pt x="10" y="41"/>
                  </a:cubicBezTo>
                  <a:cubicBezTo>
                    <a:pt x="8" y="40"/>
                    <a:pt x="8" y="41"/>
                    <a:pt x="6" y="42"/>
                  </a:cubicBezTo>
                  <a:cubicBezTo>
                    <a:pt x="6" y="40"/>
                    <a:pt x="5" y="40"/>
                    <a:pt x="4" y="40"/>
                  </a:cubicBezTo>
                  <a:cubicBezTo>
                    <a:pt x="3" y="39"/>
                    <a:pt x="3" y="39"/>
                    <a:pt x="2" y="39"/>
                  </a:cubicBezTo>
                  <a:cubicBezTo>
                    <a:pt x="2" y="38"/>
                    <a:pt x="2" y="37"/>
                    <a:pt x="1" y="37"/>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20" name="Uganda">
              <a:extLst>
                <a:ext uri="{FF2B5EF4-FFF2-40B4-BE49-F238E27FC236}">
                  <a16:creationId xmlns:a16="http://schemas.microsoft.com/office/drawing/2014/main" id="{F3A51E46-0EBC-4032-A2D9-87FDC72088B0}"/>
                </a:ext>
              </a:extLst>
            </p:cNvPr>
            <p:cNvSpPr>
              <a:spLocks/>
            </p:cNvSpPr>
            <p:nvPr/>
          </p:nvSpPr>
          <p:spPr bwMode="auto">
            <a:xfrm>
              <a:off x="4916713" y="3695807"/>
              <a:ext cx="156224" cy="182782"/>
            </a:xfrm>
            <a:custGeom>
              <a:avLst/>
              <a:gdLst>
                <a:gd name="T0" fmla="*/ 0 w 47"/>
                <a:gd name="T1" fmla="*/ 52 h 55"/>
                <a:gd name="T2" fmla="*/ 1 w 47"/>
                <a:gd name="T3" fmla="*/ 47 h 55"/>
                <a:gd name="T4" fmla="*/ 1 w 47"/>
                <a:gd name="T5" fmla="*/ 41 h 55"/>
                <a:gd name="T6" fmla="*/ 3 w 47"/>
                <a:gd name="T7" fmla="*/ 35 h 55"/>
                <a:gd name="T8" fmla="*/ 3 w 47"/>
                <a:gd name="T9" fmla="*/ 33 h 55"/>
                <a:gd name="T10" fmla="*/ 5 w 47"/>
                <a:gd name="T11" fmla="*/ 31 h 55"/>
                <a:gd name="T12" fmla="*/ 12 w 47"/>
                <a:gd name="T13" fmla="*/ 24 h 55"/>
                <a:gd name="T14" fmla="*/ 15 w 47"/>
                <a:gd name="T15" fmla="*/ 20 h 55"/>
                <a:gd name="T16" fmla="*/ 12 w 47"/>
                <a:gd name="T17" fmla="*/ 18 h 55"/>
                <a:gd name="T18" fmla="*/ 10 w 47"/>
                <a:gd name="T19" fmla="*/ 17 h 55"/>
                <a:gd name="T20" fmla="*/ 11 w 47"/>
                <a:gd name="T21" fmla="*/ 15 h 55"/>
                <a:gd name="T22" fmla="*/ 11 w 47"/>
                <a:gd name="T23" fmla="*/ 8 h 55"/>
                <a:gd name="T24" fmla="*/ 11 w 47"/>
                <a:gd name="T25" fmla="*/ 7 h 55"/>
                <a:gd name="T26" fmla="*/ 12 w 47"/>
                <a:gd name="T27" fmla="*/ 5 h 55"/>
                <a:gd name="T28" fmla="*/ 14 w 47"/>
                <a:gd name="T29" fmla="*/ 4 h 55"/>
                <a:gd name="T30" fmla="*/ 17 w 47"/>
                <a:gd name="T31" fmla="*/ 5 h 55"/>
                <a:gd name="T32" fmla="*/ 20 w 47"/>
                <a:gd name="T33" fmla="*/ 5 h 55"/>
                <a:gd name="T34" fmla="*/ 22 w 47"/>
                <a:gd name="T35" fmla="*/ 7 h 55"/>
                <a:gd name="T36" fmla="*/ 25 w 47"/>
                <a:gd name="T37" fmla="*/ 5 h 55"/>
                <a:gd name="T38" fmla="*/ 29 w 47"/>
                <a:gd name="T39" fmla="*/ 3 h 55"/>
                <a:gd name="T40" fmla="*/ 34 w 47"/>
                <a:gd name="T41" fmla="*/ 4 h 55"/>
                <a:gd name="T42" fmla="*/ 37 w 47"/>
                <a:gd name="T43" fmla="*/ 0 h 55"/>
                <a:gd name="T44" fmla="*/ 38 w 47"/>
                <a:gd name="T45" fmla="*/ 3 h 55"/>
                <a:gd name="T46" fmla="*/ 40 w 47"/>
                <a:gd name="T47" fmla="*/ 4 h 55"/>
                <a:gd name="T48" fmla="*/ 41 w 47"/>
                <a:gd name="T49" fmla="*/ 7 h 55"/>
                <a:gd name="T50" fmla="*/ 44 w 47"/>
                <a:gd name="T51" fmla="*/ 14 h 55"/>
                <a:gd name="T52" fmla="*/ 45 w 47"/>
                <a:gd name="T53" fmla="*/ 16 h 55"/>
                <a:gd name="T54" fmla="*/ 47 w 47"/>
                <a:gd name="T55" fmla="*/ 20 h 55"/>
                <a:gd name="T56" fmla="*/ 46 w 47"/>
                <a:gd name="T57" fmla="*/ 25 h 55"/>
                <a:gd name="T58" fmla="*/ 45 w 47"/>
                <a:gd name="T59" fmla="*/ 28 h 55"/>
                <a:gd name="T60" fmla="*/ 43 w 47"/>
                <a:gd name="T61" fmla="*/ 30 h 55"/>
                <a:gd name="T62" fmla="*/ 41 w 47"/>
                <a:gd name="T63" fmla="*/ 33 h 55"/>
                <a:gd name="T64" fmla="*/ 39 w 47"/>
                <a:gd name="T65" fmla="*/ 35 h 55"/>
                <a:gd name="T66" fmla="*/ 38 w 47"/>
                <a:gd name="T67" fmla="*/ 39 h 55"/>
                <a:gd name="T68" fmla="*/ 35 w 47"/>
                <a:gd name="T69" fmla="*/ 38 h 55"/>
                <a:gd name="T70" fmla="*/ 34 w 47"/>
                <a:gd name="T71" fmla="*/ 38 h 55"/>
                <a:gd name="T72" fmla="*/ 33 w 47"/>
                <a:gd name="T73" fmla="*/ 38 h 55"/>
                <a:gd name="T74" fmla="*/ 32 w 47"/>
                <a:gd name="T75" fmla="*/ 36 h 55"/>
                <a:gd name="T76" fmla="*/ 31 w 47"/>
                <a:gd name="T77" fmla="*/ 36 h 55"/>
                <a:gd name="T78" fmla="*/ 31 w 47"/>
                <a:gd name="T79" fmla="*/ 37 h 55"/>
                <a:gd name="T80" fmla="*/ 30 w 47"/>
                <a:gd name="T81" fmla="*/ 38 h 55"/>
                <a:gd name="T82" fmla="*/ 26 w 47"/>
                <a:gd name="T83" fmla="*/ 39 h 55"/>
                <a:gd name="T84" fmla="*/ 26 w 47"/>
                <a:gd name="T85" fmla="*/ 38 h 55"/>
                <a:gd name="T86" fmla="*/ 24 w 47"/>
                <a:gd name="T87" fmla="*/ 40 h 55"/>
                <a:gd name="T88" fmla="*/ 22 w 47"/>
                <a:gd name="T89" fmla="*/ 41 h 55"/>
                <a:gd name="T90" fmla="*/ 20 w 47"/>
                <a:gd name="T91" fmla="*/ 42 h 55"/>
                <a:gd name="T92" fmla="*/ 19 w 47"/>
                <a:gd name="T93" fmla="*/ 47 h 55"/>
                <a:gd name="T94" fmla="*/ 19 w 47"/>
                <a:gd name="T95" fmla="*/ 50 h 55"/>
                <a:gd name="T96" fmla="*/ 13 w 47"/>
                <a:gd name="T97" fmla="*/ 50 h 55"/>
                <a:gd name="T98" fmla="*/ 5 w 47"/>
                <a:gd name="T99" fmla="*/ 52 h 55"/>
                <a:gd name="T100" fmla="*/ 3 w 47"/>
                <a:gd name="T101" fmla="*/ 54 h 55"/>
                <a:gd name="T102" fmla="*/ 2 w 47"/>
                <a:gd name="T103" fmla="*/ 53 h 55"/>
                <a:gd name="T104" fmla="*/ 0 w 47"/>
                <a:gd name="T105" fmla="*/ 54 h 55"/>
                <a:gd name="T106" fmla="*/ 0 w 47"/>
                <a:gd name="T107" fmla="*/ 52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47" h="55">
                  <a:moveTo>
                    <a:pt x="0" y="52"/>
                  </a:moveTo>
                  <a:cubicBezTo>
                    <a:pt x="1" y="50"/>
                    <a:pt x="1" y="48"/>
                    <a:pt x="1" y="47"/>
                  </a:cubicBezTo>
                  <a:cubicBezTo>
                    <a:pt x="1" y="45"/>
                    <a:pt x="1" y="43"/>
                    <a:pt x="1" y="41"/>
                  </a:cubicBezTo>
                  <a:cubicBezTo>
                    <a:pt x="2" y="38"/>
                    <a:pt x="3" y="37"/>
                    <a:pt x="3" y="35"/>
                  </a:cubicBezTo>
                  <a:cubicBezTo>
                    <a:pt x="4" y="35"/>
                    <a:pt x="3" y="34"/>
                    <a:pt x="3" y="33"/>
                  </a:cubicBezTo>
                  <a:cubicBezTo>
                    <a:pt x="4" y="32"/>
                    <a:pt x="5" y="32"/>
                    <a:pt x="5" y="31"/>
                  </a:cubicBezTo>
                  <a:cubicBezTo>
                    <a:pt x="7" y="29"/>
                    <a:pt x="10" y="27"/>
                    <a:pt x="12" y="24"/>
                  </a:cubicBezTo>
                  <a:cubicBezTo>
                    <a:pt x="13" y="23"/>
                    <a:pt x="14" y="22"/>
                    <a:pt x="15" y="20"/>
                  </a:cubicBezTo>
                  <a:cubicBezTo>
                    <a:pt x="15" y="19"/>
                    <a:pt x="13" y="18"/>
                    <a:pt x="12" y="18"/>
                  </a:cubicBezTo>
                  <a:cubicBezTo>
                    <a:pt x="12" y="17"/>
                    <a:pt x="11" y="18"/>
                    <a:pt x="10" y="17"/>
                  </a:cubicBezTo>
                  <a:cubicBezTo>
                    <a:pt x="10" y="17"/>
                    <a:pt x="10" y="16"/>
                    <a:pt x="11" y="15"/>
                  </a:cubicBezTo>
                  <a:cubicBezTo>
                    <a:pt x="11" y="12"/>
                    <a:pt x="10" y="10"/>
                    <a:pt x="11" y="8"/>
                  </a:cubicBezTo>
                  <a:cubicBezTo>
                    <a:pt x="12" y="8"/>
                    <a:pt x="11" y="7"/>
                    <a:pt x="11" y="7"/>
                  </a:cubicBezTo>
                  <a:cubicBezTo>
                    <a:pt x="11" y="6"/>
                    <a:pt x="12" y="5"/>
                    <a:pt x="12" y="5"/>
                  </a:cubicBezTo>
                  <a:cubicBezTo>
                    <a:pt x="13" y="4"/>
                    <a:pt x="14" y="4"/>
                    <a:pt x="14" y="4"/>
                  </a:cubicBezTo>
                  <a:cubicBezTo>
                    <a:pt x="15" y="4"/>
                    <a:pt x="16" y="6"/>
                    <a:pt x="17" y="5"/>
                  </a:cubicBezTo>
                  <a:cubicBezTo>
                    <a:pt x="18" y="5"/>
                    <a:pt x="19" y="4"/>
                    <a:pt x="20" y="5"/>
                  </a:cubicBezTo>
                  <a:cubicBezTo>
                    <a:pt x="20" y="6"/>
                    <a:pt x="21" y="6"/>
                    <a:pt x="22" y="7"/>
                  </a:cubicBezTo>
                  <a:cubicBezTo>
                    <a:pt x="21" y="5"/>
                    <a:pt x="24" y="5"/>
                    <a:pt x="25" y="5"/>
                  </a:cubicBezTo>
                  <a:cubicBezTo>
                    <a:pt x="26" y="4"/>
                    <a:pt x="28" y="3"/>
                    <a:pt x="29" y="3"/>
                  </a:cubicBezTo>
                  <a:cubicBezTo>
                    <a:pt x="31" y="4"/>
                    <a:pt x="32" y="5"/>
                    <a:pt x="34" y="4"/>
                  </a:cubicBezTo>
                  <a:cubicBezTo>
                    <a:pt x="35" y="3"/>
                    <a:pt x="36" y="1"/>
                    <a:pt x="37" y="0"/>
                  </a:cubicBezTo>
                  <a:cubicBezTo>
                    <a:pt x="38" y="1"/>
                    <a:pt x="39" y="2"/>
                    <a:pt x="38" y="3"/>
                  </a:cubicBezTo>
                  <a:cubicBezTo>
                    <a:pt x="40" y="3"/>
                    <a:pt x="39" y="4"/>
                    <a:pt x="40" y="4"/>
                  </a:cubicBezTo>
                  <a:cubicBezTo>
                    <a:pt x="41" y="5"/>
                    <a:pt x="42" y="5"/>
                    <a:pt x="41" y="7"/>
                  </a:cubicBezTo>
                  <a:cubicBezTo>
                    <a:pt x="41" y="9"/>
                    <a:pt x="43" y="11"/>
                    <a:pt x="44" y="14"/>
                  </a:cubicBezTo>
                  <a:cubicBezTo>
                    <a:pt x="44" y="14"/>
                    <a:pt x="45" y="16"/>
                    <a:pt x="45" y="16"/>
                  </a:cubicBezTo>
                  <a:cubicBezTo>
                    <a:pt x="45" y="17"/>
                    <a:pt x="46" y="19"/>
                    <a:pt x="47" y="20"/>
                  </a:cubicBezTo>
                  <a:cubicBezTo>
                    <a:pt x="47" y="21"/>
                    <a:pt x="47" y="23"/>
                    <a:pt x="46" y="25"/>
                  </a:cubicBezTo>
                  <a:cubicBezTo>
                    <a:pt x="45" y="26"/>
                    <a:pt x="44" y="26"/>
                    <a:pt x="45" y="28"/>
                  </a:cubicBezTo>
                  <a:cubicBezTo>
                    <a:pt x="45" y="29"/>
                    <a:pt x="43" y="29"/>
                    <a:pt x="43" y="30"/>
                  </a:cubicBezTo>
                  <a:cubicBezTo>
                    <a:pt x="42" y="30"/>
                    <a:pt x="42" y="32"/>
                    <a:pt x="41" y="33"/>
                  </a:cubicBezTo>
                  <a:cubicBezTo>
                    <a:pt x="40" y="34"/>
                    <a:pt x="39" y="34"/>
                    <a:pt x="39" y="35"/>
                  </a:cubicBezTo>
                  <a:cubicBezTo>
                    <a:pt x="39" y="37"/>
                    <a:pt x="38" y="37"/>
                    <a:pt x="38" y="39"/>
                  </a:cubicBezTo>
                  <a:cubicBezTo>
                    <a:pt x="37" y="39"/>
                    <a:pt x="35" y="39"/>
                    <a:pt x="35" y="38"/>
                  </a:cubicBezTo>
                  <a:cubicBezTo>
                    <a:pt x="34" y="38"/>
                    <a:pt x="34" y="38"/>
                    <a:pt x="34" y="38"/>
                  </a:cubicBezTo>
                  <a:cubicBezTo>
                    <a:pt x="32" y="39"/>
                    <a:pt x="32" y="38"/>
                    <a:pt x="33" y="38"/>
                  </a:cubicBezTo>
                  <a:cubicBezTo>
                    <a:pt x="33" y="37"/>
                    <a:pt x="32" y="36"/>
                    <a:pt x="32" y="36"/>
                  </a:cubicBezTo>
                  <a:cubicBezTo>
                    <a:pt x="32" y="36"/>
                    <a:pt x="32" y="36"/>
                    <a:pt x="31" y="36"/>
                  </a:cubicBezTo>
                  <a:cubicBezTo>
                    <a:pt x="31" y="37"/>
                    <a:pt x="31" y="37"/>
                    <a:pt x="31" y="37"/>
                  </a:cubicBezTo>
                  <a:cubicBezTo>
                    <a:pt x="30" y="37"/>
                    <a:pt x="31" y="38"/>
                    <a:pt x="30" y="38"/>
                  </a:cubicBezTo>
                  <a:cubicBezTo>
                    <a:pt x="30" y="40"/>
                    <a:pt x="27" y="39"/>
                    <a:pt x="26" y="39"/>
                  </a:cubicBezTo>
                  <a:cubicBezTo>
                    <a:pt x="26" y="39"/>
                    <a:pt x="27" y="38"/>
                    <a:pt x="26" y="38"/>
                  </a:cubicBezTo>
                  <a:cubicBezTo>
                    <a:pt x="25" y="41"/>
                    <a:pt x="24" y="40"/>
                    <a:pt x="24" y="40"/>
                  </a:cubicBezTo>
                  <a:cubicBezTo>
                    <a:pt x="24" y="40"/>
                    <a:pt x="24" y="41"/>
                    <a:pt x="22" y="41"/>
                  </a:cubicBezTo>
                  <a:cubicBezTo>
                    <a:pt x="22" y="42"/>
                    <a:pt x="20" y="41"/>
                    <a:pt x="20" y="42"/>
                  </a:cubicBezTo>
                  <a:cubicBezTo>
                    <a:pt x="21" y="45"/>
                    <a:pt x="19" y="45"/>
                    <a:pt x="19" y="47"/>
                  </a:cubicBezTo>
                  <a:cubicBezTo>
                    <a:pt x="18" y="49"/>
                    <a:pt x="19" y="49"/>
                    <a:pt x="19" y="50"/>
                  </a:cubicBezTo>
                  <a:cubicBezTo>
                    <a:pt x="11" y="50"/>
                    <a:pt x="21" y="51"/>
                    <a:pt x="13" y="50"/>
                  </a:cubicBezTo>
                  <a:cubicBezTo>
                    <a:pt x="10" y="50"/>
                    <a:pt x="7" y="50"/>
                    <a:pt x="5" y="52"/>
                  </a:cubicBezTo>
                  <a:cubicBezTo>
                    <a:pt x="5" y="53"/>
                    <a:pt x="4" y="55"/>
                    <a:pt x="3" y="54"/>
                  </a:cubicBezTo>
                  <a:cubicBezTo>
                    <a:pt x="3" y="54"/>
                    <a:pt x="3" y="53"/>
                    <a:pt x="2" y="53"/>
                  </a:cubicBezTo>
                  <a:cubicBezTo>
                    <a:pt x="1" y="53"/>
                    <a:pt x="0" y="54"/>
                    <a:pt x="0" y="54"/>
                  </a:cubicBezTo>
                  <a:cubicBezTo>
                    <a:pt x="0" y="54"/>
                    <a:pt x="1" y="52"/>
                    <a:pt x="0" y="52"/>
                  </a:cubicBezTo>
                </a:path>
              </a:pathLst>
            </a:custGeom>
            <a:solidFill>
              <a:srgbClr val="333399"/>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21" name="Turkmenistan">
              <a:extLst>
                <a:ext uri="{FF2B5EF4-FFF2-40B4-BE49-F238E27FC236}">
                  <a16:creationId xmlns:a16="http://schemas.microsoft.com/office/drawing/2014/main" id="{448F06D3-AA48-4912-A03C-A18B143D3862}"/>
                </a:ext>
              </a:extLst>
            </p:cNvPr>
            <p:cNvSpPr>
              <a:spLocks/>
            </p:cNvSpPr>
            <p:nvPr/>
          </p:nvSpPr>
          <p:spPr bwMode="auto">
            <a:xfrm>
              <a:off x="5457248" y="2467887"/>
              <a:ext cx="393684" cy="242147"/>
            </a:xfrm>
            <a:custGeom>
              <a:avLst/>
              <a:gdLst>
                <a:gd name="T0" fmla="*/ 16 w 119"/>
                <a:gd name="T1" fmla="*/ 6 h 73"/>
                <a:gd name="T2" fmla="*/ 31 w 119"/>
                <a:gd name="T3" fmla="*/ 14 h 73"/>
                <a:gd name="T4" fmla="*/ 36 w 119"/>
                <a:gd name="T5" fmla="*/ 13 h 73"/>
                <a:gd name="T6" fmla="*/ 41 w 119"/>
                <a:gd name="T7" fmla="*/ 4 h 73"/>
                <a:gd name="T8" fmla="*/ 43 w 119"/>
                <a:gd name="T9" fmla="*/ 2 h 73"/>
                <a:gd name="T10" fmla="*/ 47 w 119"/>
                <a:gd name="T11" fmla="*/ 2 h 73"/>
                <a:gd name="T12" fmla="*/ 52 w 119"/>
                <a:gd name="T13" fmla="*/ 5 h 73"/>
                <a:gd name="T14" fmla="*/ 58 w 119"/>
                <a:gd name="T15" fmla="*/ 7 h 73"/>
                <a:gd name="T16" fmla="*/ 59 w 119"/>
                <a:gd name="T17" fmla="*/ 10 h 73"/>
                <a:gd name="T18" fmla="*/ 65 w 119"/>
                <a:gd name="T19" fmla="*/ 15 h 73"/>
                <a:gd name="T20" fmla="*/ 71 w 119"/>
                <a:gd name="T21" fmla="*/ 14 h 73"/>
                <a:gd name="T22" fmla="*/ 81 w 119"/>
                <a:gd name="T23" fmla="*/ 26 h 73"/>
                <a:gd name="T24" fmla="*/ 97 w 119"/>
                <a:gd name="T25" fmla="*/ 36 h 73"/>
                <a:gd name="T26" fmla="*/ 111 w 119"/>
                <a:gd name="T27" fmla="*/ 44 h 73"/>
                <a:gd name="T28" fmla="*/ 118 w 119"/>
                <a:gd name="T29" fmla="*/ 46 h 73"/>
                <a:gd name="T30" fmla="*/ 119 w 119"/>
                <a:gd name="T31" fmla="*/ 52 h 73"/>
                <a:gd name="T32" fmla="*/ 111 w 119"/>
                <a:gd name="T33" fmla="*/ 52 h 73"/>
                <a:gd name="T34" fmla="*/ 106 w 119"/>
                <a:gd name="T35" fmla="*/ 54 h 73"/>
                <a:gd name="T36" fmla="*/ 105 w 119"/>
                <a:gd name="T37" fmla="*/ 60 h 73"/>
                <a:gd name="T38" fmla="*/ 94 w 119"/>
                <a:gd name="T39" fmla="*/ 66 h 73"/>
                <a:gd name="T40" fmla="*/ 94 w 119"/>
                <a:gd name="T41" fmla="*/ 71 h 73"/>
                <a:gd name="T42" fmla="*/ 86 w 119"/>
                <a:gd name="T43" fmla="*/ 70 h 73"/>
                <a:gd name="T44" fmla="*/ 80 w 119"/>
                <a:gd name="T45" fmla="*/ 69 h 73"/>
                <a:gd name="T46" fmla="*/ 79 w 119"/>
                <a:gd name="T47" fmla="*/ 64 h 73"/>
                <a:gd name="T48" fmla="*/ 75 w 119"/>
                <a:gd name="T49" fmla="*/ 59 h 73"/>
                <a:gd name="T50" fmla="*/ 68 w 119"/>
                <a:gd name="T51" fmla="*/ 55 h 73"/>
                <a:gd name="T52" fmla="*/ 59 w 119"/>
                <a:gd name="T53" fmla="*/ 50 h 73"/>
                <a:gd name="T54" fmla="*/ 50 w 119"/>
                <a:gd name="T55" fmla="*/ 47 h 73"/>
                <a:gd name="T56" fmla="*/ 42 w 119"/>
                <a:gd name="T57" fmla="*/ 44 h 73"/>
                <a:gd name="T58" fmla="*/ 31 w 119"/>
                <a:gd name="T59" fmla="*/ 45 h 73"/>
                <a:gd name="T60" fmla="*/ 25 w 119"/>
                <a:gd name="T61" fmla="*/ 51 h 73"/>
                <a:gd name="T62" fmla="*/ 19 w 119"/>
                <a:gd name="T63" fmla="*/ 52 h 73"/>
                <a:gd name="T64" fmla="*/ 16 w 119"/>
                <a:gd name="T65" fmla="*/ 41 h 73"/>
                <a:gd name="T66" fmla="*/ 14 w 119"/>
                <a:gd name="T67" fmla="*/ 35 h 73"/>
                <a:gd name="T68" fmla="*/ 10 w 119"/>
                <a:gd name="T69" fmla="*/ 33 h 73"/>
                <a:gd name="T70" fmla="*/ 13 w 119"/>
                <a:gd name="T71" fmla="*/ 31 h 73"/>
                <a:gd name="T72" fmla="*/ 11 w 119"/>
                <a:gd name="T73" fmla="*/ 28 h 73"/>
                <a:gd name="T74" fmla="*/ 5 w 119"/>
                <a:gd name="T75" fmla="*/ 26 h 73"/>
                <a:gd name="T76" fmla="*/ 5 w 119"/>
                <a:gd name="T77" fmla="*/ 20 h 73"/>
                <a:gd name="T78" fmla="*/ 4 w 119"/>
                <a:gd name="T79" fmla="*/ 16 h 73"/>
                <a:gd name="T80" fmla="*/ 6 w 119"/>
                <a:gd name="T81" fmla="*/ 18 h 73"/>
                <a:gd name="T82" fmla="*/ 8 w 119"/>
                <a:gd name="T83" fmla="*/ 18 h 73"/>
                <a:gd name="T84" fmla="*/ 11 w 119"/>
                <a:gd name="T85" fmla="*/ 20 h 73"/>
                <a:gd name="T86" fmla="*/ 15 w 119"/>
                <a:gd name="T87" fmla="*/ 19 h 73"/>
                <a:gd name="T88" fmla="*/ 16 w 119"/>
                <a:gd name="T89" fmla="*/ 19 h 73"/>
                <a:gd name="T90" fmla="*/ 15 w 119"/>
                <a:gd name="T91" fmla="*/ 17 h 73"/>
                <a:gd name="T92" fmla="*/ 18 w 119"/>
                <a:gd name="T93" fmla="*/ 16 h 73"/>
                <a:gd name="T94" fmla="*/ 12 w 119"/>
                <a:gd name="T95" fmla="*/ 11 h 73"/>
                <a:gd name="T96" fmla="*/ 2 w 119"/>
                <a:gd name="T97" fmla="*/ 8 h 73"/>
                <a:gd name="T98" fmla="*/ 3 w 119"/>
                <a:gd name="T99" fmla="*/ 12 h 73"/>
                <a:gd name="T100" fmla="*/ 2 w 119"/>
                <a:gd name="T101" fmla="*/ 13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19" h="73">
                  <a:moveTo>
                    <a:pt x="0" y="10"/>
                  </a:moveTo>
                  <a:cubicBezTo>
                    <a:pt x="3" y="5"/>
                    <a:pt x="10" y="4"/>
                    <a:pt x="16" y="6"/>
                  </a:cubicBezTo>
                  <a:cubicBezTo>
                    <a:pt x="18" y="8"/>
                    <a:pt x="20" y="10"/>
                    <a:pt x="22" y="12"/>
                  </a:cubicBezTo>
                  <a:cubicBezTo>
                    <a:pt x="25" y="15"/>
                    <a:pt x="27" y="14"/>
                    <a:pt x="31" y="14"/>
                  </a:cubicBezTo>
                  <a:cubicBezTo>
                    <a:pt x="33" y="15"/>
                    <a:pt x="34" y="15"/>
                    <a:pt x="36" y="15"/>
                  </a:cubicBezTo>
                  <a:cubicBezTo>
                    <a:pt x="38" y="15"/>
                    <a:pt x="37" y="13"/>
                    <a:pt x="36" y="13"/>
                  </a:cubicBezTo>
                  <a:cubicBezTo>
                    <a:pt x="34" y="9"/>
                    <a:pt x="35" y="8"/>
                    <a:pt x="37" y="7"/>
                  </a:cubicBezTo>
                  <a:cubicBezTo>
                    <a:pt x="38" y="5"/>
                    <a:pt x="41" y="7"/>
                    <a:pt x="41" y="4"/>
                  </a:cubicBezTo>
                  <a:cubicBezTo>
                    <a:pt x="41" y="1"/>
                    <a:pt x="45" y="5"/>
                    <a:pt x="46" y="5"/>
                  </a:cubicBezTo>
                  <a:cubicBezTo>
                    <a:pt x="45" y="4"/>
                    <a:pt x="43" y="2"/>
                    <a:pt x="43" y="2"/>
                  </a:cubicBezTo>
                  <a:cubicBezTo>
                    <a:pt x="42" y="1"/>
                    <a:pt x="44" y="2"/>
                    <a:pt x="45" y="1"/>
                  </a:cubicBezTo>
                  <a:cubicBezTo>
                    <a:pt x="46" y="0"/>
                    <a:pt x="47" y="1"/>
                    <a:pt x="47" y="2"/>
                  </a:cubicBezTo>
                  <a:cubicBezTo>
                    <a:pt x="48" y="2"/>
                    <a:pt x="49" y="2"/>
                    <a:pt x="50" y="3"/>
                  </a:cubicBezTo>
                  <a:cubicBezTo>
                    <a:pt x="51" y="3"/>
                    <a:pt x="51" y="4"/>
                    <a:pt x="52" y="5"/>
                  </a:cubicBezTo>
                  <a:cubicBezTo>
                    <a:pt x="53" y="5"/>
                    <a:pt x="54" y="5"/>
                    <a:pt x="55" y="5"/>
                  </a:cubicBezTo>
                  <a:cubicBezTo>
                    <a:pt x="57" y="5"/>
                    <a:pt x="58" y="6"/>
                    <a:pt x="58" y="7"/>
                  </a:cubicBezTo>
                  <a:cubicBezTo>
                    <a:pt x="58" y="9"/>
                    <a:pt x="59" y="8"/>
                    <a:pt x="60" y="10"/>
                  </a:cubicBezTo>
                  <a:cubicBezTo>
                    <a:pt x="59" y="10"/>
                    <a:pt x="59" y="10"/>
                    <a:pt x="59" y="10"/>
                  </a:cubicBezTo>
                  <a:cubicBezTo>
                    <a:pt x="60" y="11"/>
                    <a:pt x="60" y="11"/>
                    <a:pt x="60" y="13"/>
                  </a:cubicBezTo>
                  <a:cubicBezTo>
                    <a:pt x="60" y="14"/>
                    <a:pt x="64" y="15"/>
                    <a:pt x="65" y="15"/>
                  </a:cubicBezTo>
                  <a:cubicBezTo>
                    <a:pt x="66" y="15"/>
                    <a:pt x="67" y="15"/>
                    <a:pt x="69" y="15"/>
                  </a:cubicBezTo>
                  <a:cubicBezTo>
                    <a:pt x="70" y="16"/>
                    <a:pt x="70" y="14"/>
                    <a:pt x="71" y="14"/>
                  </a:cubicBezTo>
                  <a:cubicBezTo>
                    <a:pt x="74" y="14"/>
                    <a:pt x="75" y="17"/>
                    <a:pt x="77" y="20"/>
                  </a:cubicBezTo>
                  <a:cubicBezTo>
                    <a:pt x="78" y="22"/>
                    <a:pt x="80" y="24"/>
                    <a:pt x="81" y="26"/>
                  </a:cubicBezTo>
                  <a:cubicBezTo>
                    <a:pt x="82" y="28"/>
                    <a:pt x="86" y="30"/>
                    <a:pt x="88" y="31"/>
                  </a:cubicBezTo>
                  <a:cubicBezTo>
                    <a:pt x="91" y="33"/>
                    <a:pt x="96" y="36"/>
                    <a:pt x="97" y="36"/>
                  </a:cubicBezTo>
                  <a:cubicBezTo>
                    <a:pt x="99" y="37"/>
                    <a:pt x="102" y="39"/>
                    <a:pt x="105" y="41"/>
                  </a:cubicBezTo>
                  <a:cubicBezTo>
                    <a:pt x="107" y="42"/>
                    <a:pt x="109" y="44"/>
                    <a:pt x="111" y="44"/>
                  </a:cubicBezTo>
                  <a:cubicBezTo>
                    <a:pt x="113" y="43"/>
                    <a:pt x="114" y="44"/>
                    <a:pt x="115" y="45"/>
                  </a:cubicBezTo>
                  <a:cubicBezTo>
                    <a:pt x="117" y="46"/>
                    <a:pt x="118" y="46"/>
                    <a:pt x="118" y="46"/>
                  </a:cubicBezTo>
                  <a:cubicBezTo>
                    <a:pt x="119" y="47"/>
                    <a:pt x="118" y="47"/>
                    <a:pt x="118" y="48"/>
                  </a:cubicBezTo>
                  <a:cubicBezTo>
                    <a:pt x="118" y="49"/>
                    <a:pt x="118" y="51"/>
                    <a:pt x="119" y="52"/>
                  </a:cubicBezTo>
                  <a:cubicBezTo>
                    <a:pt x="116" y="53"/>
                    <a:pt x="114" y="51"/>
                    <a:pt x="113" y="50"/>
                  </a:cubicBezTo>
                  <a:cubicBezTo>
                    <a:pt x="111" y="50"/>
                    <a:pt x="111" y="51"/>
                    <a:pt x="111" y="52"/>
                  </a:cubicBezTo>
                  <a:cubicBezTo>
                    <a:pt x="111" y="53"/>
                    <a:pt x="110" y="53"/>
                    <a:pt x="109" y="53"/>
                  </a:cubicBezTo>
                  <a:cubicBezTo>
                    <a:pt x="108" y="53"/>
                    <a:pt x="107" y="53"/>
                    <a:pt x="106" y="54"/>
                  </a:cubicBezTo>
                  <a:cubicBezTo>
                    <a:pt x="105" y="54"/>
                    <a:pt x="105" y="56"/>
                    <a:pt x="105" y="57"/>
                  </a:cubicBezTo>
                  <a:cubicBezTo>
                    <a:pt x="105" y="58"/>
                    <a:pt x="105" y="59"/>
                    <a:pt x="105" y="60"/>
                  </a:cubicBezTo>
                  <a:cubicBezTo>
                    <a:pt x="105" y="62"/>
                    <a:pt x="104" y="62"/>
                    <a:pt x="104" y="63"/>
                  </a:cubicBezTo>
                  <a:cubicBezTo>
                    <a:pt x="101" y="65"/>
                    <a:pt x="98" y="67"/>
                    <a:pt x="94" y="66"/>
                  </a:cubicBezTo>
                  <a:cubicBezTo>
                    <a:pt x="95" y="67"/>
                    <a:pt x="95" y="67"/>
                    <a:pt x="96" y="68"/>
                  </a:cubicBezTo>
                  <a:cubicBezTo>
                    <a:pt x="94" y="69"/>
                    <a:pt x="96" y="69"/>
                    <a:pt x="94" y="71"/>
                  </a:cubicBezTo>
                  <a:cubicBezTo>
                    <a:pt x="93" y="73"/>
                    <a:pt x="90" y="72"/>
                    <a:pt x="89" y="73"/>
                  </a:cubicBezTo>
                  <a:cubicBezTo>
                    <a:pt x="89" y="72"/>
                    <a:pt x="88" y="71"/>
                    <a:pt x="86" y="70"/>
                  </a:cubicBezTo>
                  <a:cubicBezTo>
                    <a:pt x="84" y="70"/>
                    <a:pt x="85" y="71"/>
                    <a:pt x="83" y="70"/>
                  </a:cubicBezTo>
                  <a:cubicBezTo>
                    <a:pt x="83" y="70"/>
                    <a:pt x="81" y="68"/>
                    <a:pt x="80" y="69"/>
                  </a:cubicBezTo>
                  <a:cubicBezTo>
                    <a:pt x="80" y="68"/>
                    <a:pt x="80" y="67"/>
                    <a:pt x="79" y="66"/>
                  </a:cubicBezTo>
                  <a:cubicBezTo>
                    <a:pt x="78" y="65"/>
                    <a:pt x="78" y="66"/>
                    <a:pt x="79" y="64"/>
                  </a:cubicBezTo>
                  <a:cubicBezTo>
                    <a:pt x="79" y="63"/>
                    <a:pt x="78" y="61"/>
                    <a:pt x="78" y="60"/>
                  </a:cubicBezTo>
                  <a:cubicBezTo>
                    <a:pt x="77" y="58"/>
                    <a:pt x="76" y="58"/>
                    <a:pt x="75" y="59"/>
                  </a:cubicBezTo>
                  <a:cubicBezTo>
                    <a:pt x="74" y="59"/>
                    <a:pt x="73" y="59"/>
                    <a:pt x="71" y="59"/>
                  </a:cubicBezTo>
                  <a:cubicBezTo>
                    <a:pt x="70" y="58"/>
                    <a:pt x="69" y="56"/>
                    <a:pt x="68" y="55"/>
                  </a:cubicBezTo>
                  <a:cubicBezTo>
                    <a:pt x="66" y="54"/>
                    <a:pt x="64" y="54"/>
                    <a:pt x="63" y="53"/>
                  </a:cubicBezTo>
                  <a:cubicBezTo>
                    <a:pt x="62" y="51"/>
                    <a:pt x="61" y="50"/>
                    <a:pt x="59" y="50"/>
                  </a:cubicBezTo>
                  <a:cubicBezTo>
                    <a:pt x="58" y="49"/>
                    <a:pt x="56" y="49"/>
                    <a:pt x="54" y="49"/>
                  </a:cubicBezTo>
                  <a:cubicBezTo>
                    <a:pt x="52" y="49"/>
                    <a:pt x="51" y="48"/>
                    <a:pt x="50" y="47"/>
                  </a:cubicBezTo>
                  <a:cubicBezTo>
                    <a:pt x="48" y="47"/>
                    <a:pt x="46" y="47"/>
                    <a:pt x="45" y="45"/>
                  </a:cubicBezTo>
                  <a:cubicBezTo>
                    <a:pt x="44" y="44"/>
                    <a:pt x="44" y="43"/>
                    <a:pt x="42" y="44"/>
                  </a:cubicBezTo>
                  <a:cubicBezTo>
                    <a:pt x="41" y="44"/>
                    <a:pt x="35" y="42"/>
                    <a:pt x="37" y="45"/>
                  </a:cubicBezTo>
                  <a:cubicBezTo>
                    <a:pt x="35" y="45"/>
                    <a:pt x="33" y="44"/>
                    <a:pt x="31" y="45"/>
                  </a:cubicBezTo>
                  <a:cubicBezTo>
                    <a:pt x="29" y="45"/>
                    <a:pt x="27" y="47"/>
                    <a:pt x="25" y="48"/>
                  </a:cubicBezTo>
                  <a:cubicBezTo>
                    <a:pt x="25" y="49"/>
                    <a:pt x="25" y="50"/>
                    <a:pt x="25" y="51"/>
                  </a:cubicBezTo>
                  <a:cubicBezTo>
                    <a:pt x="25" y="51"/>
                    <a:pt x="24" y="51"/>
                    <a:pt x="23" y="52"/>
                  </a:cubicBezTo>
                  <a:cubicBezTo>
                    <a:pt x="22" y="52"/>
                    <a:pt x="20" y="53"/>
                    <a:pt x="19" y="52"/>
                  </a:cubicBezTo>
                  <a:cubicBezTo>
                    <a:pt x="18" y="51"/>
                    <a:pt x="18" y="49"/>
                    <a:pt x="17" y="48"/>
                  </a:cubicBezTo>
                  <a:cubicBezTo>
                    <a:pt x="17" y="46"/>
                    <a:pt x="17" y="43"/>
                    <a:pt x="16" y="41"/>
                  </a:cubicBezTo>
                  <a:cubicBezTo>
                    <a:pt x="16" y="40"/>
                    <a:pt x="17" y="38"/>
                    <a:pt x="16" y="37"/>
                  </a:cubicBezTo>
                  <a:cubicBezTo>
                    <a:pt x="15" y="36"/>
                    <a:pt x="14" y="36"/>
                    <a:pt x="14" y="35"/>
                  </a:cubicBezTo>
                  <a:cubicBezTo>
                    <a:pt x="14" y="36"/>
                    <a:pt x="13" y="34"/>
                    <a:pt x="13" y="34"/>
                  </a:cubicBezTo>
                  <a:cubicBezTo>
                    <a:pt x="12" y="33"/>
                    <a:pt x="10" y="32"/>
                    <a:pt x="10" y="33"/>
                  </a:cubicBezTo>
                  <a:cubicBezTo>
                    <a:pt x="9" y="32"/>
                    <a:pt x="9" y="30"/>
                    <a:pt x="10" y="30"/>
                  </a:cubicBezTo>
                  <a:cubicBezTo>
                    <a:pt x="9" y="31"/>
                    <a:pt x="12" y="31"/>
                    <a:pt x="13" y="31"/>
                  </a:cubicBezTo>
                  <a:cubicBezTo>
                    <a:pt x="12" y="31"/>
                    <a:pt x="12" y="30"/>
                    <a:pt x="12" y="30"/>
                  </a:cubicBezTo>
                  <a:cubicBezTo>
                    <a:pt x="11" y="30"/>
                    <a:pt x="11" y="29"/>
                    <a:pt x="11" y="28"/>
                  </a:cubicBezTo>
                  <a:cubicBezTo>
                    <a:pt x="11" y="26"/>
                    <a:pt x="8" y="27"/>
                    <a:pt x="6" y="26"/>
                  </a:cubicBezTo>
                  <a:cubicBezTo>
                    <a:pt x="7" y="28"/>
                    <a:pt x="6" y="27"/>
                    <a:pt x="5" y="26"/>
                  </a:cubicBezTo>
                  <a:cubicBezTo>
                    <a:pt x="5" y="26"/>
                    <a:pt x="5" y="25"/>
                    <a:pt x="5" y="24"/>
                  </a:cubicBezTo>
                  <a:cubicBezTo>
                    <a:pt x="4" y="23"/>
                    <a:pt x="5" y="21"/>
                    <a:pt x="5" y="20"/>
                  </a:cubicBezTo>
                  <a:cubicBezTo>
                    <a:pt x="5" y="19"/>
                    <a:pt x="5" y="18"/>
                    <a:pt x="5" y="17"/>
                  </a:cubicBezTo>
                  <a:cubicBezTo>
                    <a:pt x="5" y="17"/>
                    <a:pt x="4" y="16"/>
                    <a:pt x="4" y="16"/>
                  </a:cubicBezTo>
                  <a:cubicBezTo>
                    <a:pt x="4" y="16"/>
                    <a:pt x="4" y="15"/>
                    <a:pt x="4" y="15"/>
                  </a:cubicBezTo>
                  <a:cubicBezTo>
                    <a:pt x="4" y="16"/>
                    <a:pt x="5" y="18"/>
                    <a:pt x="6" y="18"/>
                  </a:cubicBezTo>
                  <a:cubicBezTo>
                    <a:pt x="5" y="18"/>
                    <a:pt x="6" y="19"/>
                    <a:pt x="7" y="18"/>
                  </a:cubicBezTo>
                  <a:cubicBezTo>
                    <a:pt x="7" y="19"/>
                    <a:pt x="7" y="19"/>
                    <a:pt x="8" y="18"/>
                  </a:cubicBezTo>
                  <a:cubicBezTo>
                    <a:pt x="8" y="19"/>
                    <a:pt x="10" y="20"/>
                    <a:pt x="10" y="17"/>
                  </a:cubicBezTo>
                  <a:cubicBezTo>
                    <a:pt x="10" y="17"/>
                    <a:pt x="11" y="20"/>
                    <a:pt x="11" y="20"/>
                  </a:cubicBezTo>
                  <a:cubicBezTo>
                    <a:pt x="12" y="20"/>
                    <a:pt x="14" y="19"/>
                    <a:pt x="14" y="19"/>
                  </a:cubicBezTo>
                  <a:cubicBezTo>
                    <a:pt x="14" y="19"/>
                    <a:pt x="15" y="19"/>
                    <a:pt x="15" y="19"/>
                  </a:cubicBezTo>
                  <a:cubicBezTo>
                    <a:pt x="15" y="19"/>
                    <a:pt x="14" y="20"/>
                    <a:pt x="16" y="19"/>
                  </a:cubicBezTo>
                  <a:cubicBezTo>
                    <a:pt x="16" y="19"/>
                    <a:pt x="16" y="19"/>
                    <a:pt x="16" y="19"/>
                  </a:cubicBezTo>
                  <a:cubicBezTo>
                    <a:pt x="16" y="19"/>
                    <a:pt x="16" y="19"/>
                    <a:pt x="16" y="19"/>
                  </a:cubicBezTo>
                  <a:cubicBezTo>
                    <a:pt x="15" y="19"/>
                    <a:pt x="16" y="19"/>
                    <a:pt x="15" y="17"/>
                  </a:cubicBezTo>
                  <a:cubicBezTo>
                    <a:pt x="15" y="17"/>
                    <a:pt x="17" y="17"/>
                    <a:pt x="16" y="18"/>
                  </a:cubicBezTo>
                  <a:cubicBezTo>
                    <a:pt x="18" y="18"/>
                    <a:pt x="19" y="17"/>
                    <a:pt x="18" y="16"/>
                  </a:cubicBezTo>
                  <a:cubicBezTo>
                    <a:pt x="18" y="16"/>
                    <a:pt x="18" y="16"/>
                    <a:pt x="18" y="16"/>
                  </a:cubicBezTo>
                  <a:cubicBezTo>
                    <a:pt x="18" y="14"/>
                    <a:pt x="12" y="13"/>
                    <a:pt x="12" y="11"/>
                  </a:cubicBezTo>
                  <a:cubicBezTo>
                    <a:pt x="12" y="10"/>
                    <a:pt x="10" y="6"/>
                    <a:pt x="9" y="6"/>
                  </a:cubicBezTo>
                  <a:cubicBezTo>
                    <a:pt x="6" y="4"/>
                    <a:pt x="3" y="8"/>
                    <a:pt x="2" y="8"/>
                  </a:cubicBezTo>
                  <a:cubicBezTo>
                    <a:pt x="1" y="8"/>
                    <a:pt x="2" y="10"/>
                    <a:pt x="2" y="10"/>
                  </a:cubicBezTo>
                  <a:cubicBezTo>
                    <a:pt x="3" y="8"/>
                    <a:pt x="3" y="11"/>
                    <a:pt x="3" y="12"/>
                  </a:cubicBezTo>
                  <a:cubicBezTo>
                    <a:pt x="3" y="12"/>
                    <a:pt x="4" y="16"/>
                    <a:pt x="4" y="15"/>
                  </a:cubicBezTo>
                  <a:cubicBezTo>
                    <a:pt x="3" y="14"/>
                    <a:pt x="3" y="14"/>
                    <a:pt x="2" y="13"/>
                  </a:cubicBezTo>
                  <a:cubicBezTo>
                    <a:pt x="1" y="12"/>
                    <a:pt x="1" y="11"/>
                    <a:pt x="0" y="10"/>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22" name="Turkey">
              <a:extLst>
                <a:ext uri="{FF2B5EF4-FFF2-40B4-BE49-F238E27FC236}">
                  <a16:creationId xmlns:a16="http://schemas.microsoft.com/office/drawing/2014/main" id="{1721A2F8-0AC8-46B5-A462-E5FE2CE21926}"/>
                </a:ext>
              </a:extLst>
            </p:cNvPr>
            <p:cNvSpPr>
              <a:spLocks noEditPoints="1"/>
            </p:cNvSpPr>
            <p:nvPr/>
          </p:nvSpPr>
          <p:spPr bwMode="auto">
            <a:xfrm>
              <a:off x="4781343" y="2488762"/>
              <a:ext cx="500077" cy="201593"/>
            </a:xfrm>
            <a:custGeom>
              <a:avLst/>
              <a:gdLst>
                <a:gd name="T0" fmla="*/ 4 w 151"/>
                <a:gd name="T1" fmla="*/ 8 h 61"/>
                <a:gd name="T2" fmla="*/ 3 w 151"/>
                <a:gd name="T3" fmla="*/ 3 h 61"/>
                <a:gd name="T4" fmla="*/ 13 w 151"/>
                <a:gd name="T5" fmla="*/ 2 h 61"/>
                <a:gd name="T6" fmla="*/ 23 w 151"/>
                <a:gd name="T7" fmla="*/ 9 h 61"/>
                <a:gd name="T8" fmla="*/ 15 w 151"/>
                <a:gd name="T9" fmla="*/ 11 h 61"/>
                <a:gd name="T10" fmla="*/ 6 w 151"/>
                <a:gd name="T11" fmla="*/ 16 h 61"/>
                <a:gd name="T12" fmla="*/ 6 w 151"/>
                <a:gd name="T13" fmla="*/ 15 h 61"/>
                <a:gd name="T14" fmla="*/ 149 w 151"/>
                <a:gd name="T15" fmla="*/ 45 h 61"/>
                <a:gd name="T16" fmla="*/ 147 w 151"/>
                <a:gd name="T17" fmla="*/ 37 h 61"/>
                <a:gd name="T18" fmla="*/ 142 w 151"/>
                <a:gd name="T19" fmla="*/ 27 h 61"/>
                <a:gd name="T20" fmla="*/ 148 w 151"/>
                <a:gd name="T21" fmla="*/ 24 h 61"/>
                <a:gd name="T22" fmla="*/ 138 w 151"/>
                <a:gd name="T23" fmla="*/ 16 h 61"/>
                <a:gd name="T24" fmla="*/ 133 w 151"/>
                <a:gd name="T25" fmla="*/ 9 h 61"/>
                <a:gd name="T26" fmla="*/ 129 w 151"/>
                <a:gd name="T27" fmla="*/ 6 h 61"/>
                <a:gd name="T28" fmla="*/ 123 w 151"/>
                <a:gd name="T29" fmla="*/ 6 h 61"/>
                <a:gd name="T30" fmla="*/ 112 w 151"/>
                <a:gd name="T31" fmla="*/ 11 h 61"/>
                <a:gd name="T32" fmla="*/ 96 w 151"/>
                <a:gd name="T33" fmla="*/ 12 h 61"/>
                <a:gd name="T34" fmla="*/ 84 w 151"/>
                <a:gd name="T35" fmla="*/ 9 h 61"/>
                <a:gd name="T36" fmla="*/ 76 w 151"/>
                <a:gd name="T37" fmla="*/ 5 h 61"/>
                <a:gd name="T38" fmla="*/ 70 w 151"/>
                <a:gd name="T39" fmla="*/ 1 h 61"/>
                <a:gd name="T40" fmla="*/ 62 w 151"/>
                <a:gd name="T41" fmla="*/ 2 h 61"/>
                <a:gd name="T42" fmla="*/ 41 w 151"/>
                <a:gd name="T43" fmla="*/ 9 h 61"/>
                <a:gd name="T44" fmla="*/ 26 w 151"/>
                <a:gd name="T45" fmla="*/ 9 h 61"/>
                <a:gd name="T46" fmla="*/ 22 w 151"/>
                <a:gd name="T47" fmla="*/ 16 h 61"/>
                <a:gd name="T48" fmla="*/ 15 w 151"/>
                <a:gd name="T49" fmla="*/ 17 h 61"/>
                <a:gd name="T50" fmla="*/ 10 w 151"/>
                <a:gd name="T51" fmla="*/ 17 h 61"/>
                <a:gd name="T52" fmla="*/ 2 w 151"/>
                <a:gd name="T53" fmla="*/ 21 h 61"/>
                <a:gd name="T54" fmla="*/ 6 w 151"/>
                <a:gd name="T55" fmla="*/ 28 h 61"/>
                <a:gd name="T56" fmla="*/ 7 w 151"/>
                <a:gd name="T57" fmla="*/ 33 h 61"/>
                <a:gd name="T58" fmla="*/ 6 w 151"/>
                <a:gd name="T59" fmla="*/ 34 h 61"/>
                <a:gd name="T60" fmla="*/ 6 w 151"/>
                <a:gd name="T61" fmla="*/ 39 h 61"/>
                <a:gd name="T62" fmla="*/ 10 w 151"/>
                <a:gd name="T63" fmla="*/ 43 h 61"/>
                <a:gd name="T64" fmla="*/ 14 w 151"/>
                <a:gd name="T65" fmla="*/ 48 h 61"/>
                <a:gd name="T66" fmla="*/ 18 w 151"/>
                <a:gd name="T67" fmla="*/ 51 h 61"/>
                <a:gd name="T68" fmla="*/ 19 w 151"/>
                <a:gd name="T69" fmla="*/ 51 h 61"/>
                <a:gd name="T70" fmla="*/ 22 w 151"/>
                <a:gd name="T71" fmla="*/ 51 h 61"/>
                <a:gd name="T72" fmla="*/ 28 w 151"/>
                <a:gd name="T73" fmla="*/ 56 h 61"/>
                <a:gd name="T74" fmla="*/ 38 w 151"/>
                <a:gd name="T75" fmla="*/ 57 h 61"/>
                <a:gd name="T76" fmla="*/ 50 w 151"/>
                <a:gd name="T77" fmla="*/ 54 h 61"/>
                <a:gd name="T78" fmla="*/ 63 w 151"/>
                <a:gd name="T79" fmla="*/ 57 h 61"/>
                <a:gd name="T80" fmla="*/ 72 w 151"/>
                <a:gd name="T81" fmla="*/ 52 h 61"/>
                <a:gd name="T82" fmla="*/ 81 w 151"/>
                <a:gd name="T83" fmla="*/ 51 h 61"/>
                <a:gd name="T84" fmla="*/ 81 w 151"/>
                <a:gd name="T85" fmla="*/ 57 h 61"/>
                <a:gd name="T86" fmla="*/ 85 w 151"/>
                <a:gd name="T87" fmla="*/ 59 h 61"/>
                <a:gd name="T88" fmla="*/ 86 w 151"/>
                <a:gd name="T89" fmla="*/ 52 h 61"/>
                <a:gd name="T90" fmla="*/ 102 w 151"/>
                <a:gd name="T91" fmla="*/ 52 h 61"/>
                <a:gd name="T92" fmla="*/ 128 w 151"/>
                <a:gd name="T93" fmla="*/ 48 h 61"/>
                <a:gd name="T94" fmla="*/ 136 w 151"/>
                <a:gd name="T95" fmla="*/ 46 h 61"/>
                <a:gd name="T96" fmla="*/ 146 w 151"/>
                <a:gd name="T97" fmla="*/ 47 h 61"/>
                <a:gd name="T98" fmla="*/ 150 w 151"/>
                <a:gd name="T99" fmla="*/ 46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51" h="61">
                  <a:moveTo>
                    <a:pt x="0" y="14"/>
                  </a:moveTo>
                  <a:cubicBezTo>
                    <a:pt x="1" y="13"/>
                    <a:pt x="2" y="12"/>
                    <a:pt x="2" y="11"/>
                  </a:cubicBezTo>
                  <a:cubicBezTo>
                    <a:pt x="3" y="10"/>
                    <a:pt x="2" y="9"/>
                    <a:pt x="4" y="8"/>
                  </a:cubicBezTo>
                  <a:cubicBezTo>
                    <a:pt x="5" y="7"/>
                    <a:pt x="4" y="7"/>
                    <a:pt x="4" y="6"/>
                  </a:cubicBezTo>
                  <a:cubicBezTo>
                    <a:pt x="4" y="6"/>
                    <a:pt x="4" y="5"/>
                    <a:pt x="3" y="5"/>
                  </a:cubicBezTo>
                  <a:cubicBezTo>
                    <a:pt x="0" y="4"/>
                    <a:pt x="3" y="4"/>
                    <a:pt x="3" y="3"/>
                  </a:cubicBezTo>
                  <a:cubicBezTo>
                    <a:pt x="3" y="2"/>
                    <a:pt x="6" y="1"/>
                    <a:pt x="6" y="1"/>
                  </a:cubicBezTo>
                  <a:cubicBezTo>
                    <a:pt x="8" y="1"/>
                    <a:pt x="9" y="0"/>
                    <a:pt x="10" y="2"/>
                  </a:cubicBezTo>
                  <a:cubicBezTo>
                    <a:pt x="11" y="3"/>
                    <a:pt x="11" y="2"/>
                    <a:pt x="13" y="2"/>
                  </a:cubicBezTo>
                  <a:cubicBezTo>
                    <a:pt x="13" y="2"/>
                    <a:pt x="14" y="2"/>
                    <a:pt x="14" y="2"/>
                  </a:cubicBezTo>
                  <a:cubicBezTo>
                    <a:pt x="15" y="3"/>
                    <a:pt x="14" y="3"/>
                    <a:pt x="15" y="4"/>
                  </a:cubicBezTo>
                  <a:cubicBezTo>
                    <a:pt x="17" y="7"/>
                    <a:pt x="19" y="8"/>
                    <a:pt x="23" y="9"/>
                  </a:cubicBezTo>
                  <a:cubicBezTo>
                    <a:pt x="24" y="9"/>
                    <a:pt x="23" y="11"/>
                    <a:pt x="22" y="11"/>
                  </a:cubicBezTo>
                  <a:cubicBezTo>
                    <a:pt x="21" y="12"/>
                    <a:pt x="18" y="11"/>
                    <a:pt x="17" y="10"/>
                  </a:cubicBezTo>
                  <a:cubicBezTo>
                    <a:pt x="16" y="10"/>
                    <a:pt x="15" y="11"/>
                    <a:pt x="15" y="11"/>
                  </a:cubicBezTo>
                  <a:cubicBezTo>
                    <a:pt x="14" y="12"/>
                    <a:pt x="13" y="11"/>
                    <a:pt x="12" y="11"/>
                  </a:cubicBezTo>
                  <a:cubicBezTo>
                    <a:pt x="11" y="12"/>
                    <a:pt x="11" y="13"/>
                    <a:pt x="10" y="14"/>
                  </a:cubicBezTo>
                  <a:cubicBezTo>
                    <a:pt x="9" y="15"/>
                    <a:pt x="7" y="15"/>
                    <a:pt x="6" y="16"/>
                  </a:cubicBezTo>
                  <a:cubicBezTo>
                    <a:pt x="4" y="17"/>
                    <a:pt x="3" y="20"/>
                    <a:pt x="2" y="20"/>
                  </a:cubicBezTo>
                  <a:cubicBezTo>
                    <a:pt x="2" y="19"/>
                    <a:pt x="2" y="17"/>
                    <a:pt x="4" y="16"/>
                  </a:cubicBezTo>
                  <a:cubicBezTo>
                    <a:pt x="4" y="16"/>
                    <a:pt x="7" y="15"/>
                    <a:pt x="6" y="15"/>
                  </a:cubicBezTo>
                  <a:cubicBezTo>
                    <a:pt x="4" y="13"/>
                    <a:pt x="1" y="17"/>
                    <a:pt x="0" y="14"/>
                  </a:cubicBezTo>
                  <a:close/>
                  <a:moveTo>
                    <a:pt x="150" y="46"/>
                  </a:moveTo>
                  <a:cubicBezTo>
                    <a:pt x="150" y="46"/>
                    <a:pt x="149" y="46"/>
                    <a:pt x="149" y="45"/>
                  </a:cubicBezTo>
                  <a:cubicBezTo>
                    <a:pt x="149" y="44"/>
                    <a:pt x="149" y="43"/>
                    <a:pt x="148" y="42"/>
                  </a:cubicBezTo>
                  <a:cubicBezTo>
                    <a:pt x="147" y="41"/>
                    <a:pt x="145" y="41"/>
                    <a:pt x="146" y="40"/>
                  </a:cubicBezTo>
                  <a:cubicBezTo>
                    <a:pt x="146" y="39"/>
                    <a:pt x="146" y="37"/>
                    <a:pt x="147" y="37"/>
                  </a:cubicBezTo>
                  <a:cubicBezTo>
                    <a:pt x="145" y="36"/>
                    <a:pt x="145" y="34"/>
                    <a:pt x="145" y="32"/>
                  </a:cubicBezTo>
                  <a:cubicBezTo>
                    <a:pt x="144" y="31"/>
                    <a:pt x="144" y="30"/>
                    <a:pt x="144" y="29"/>
                  </a:cubicBezTo>
                  <a:cubicBezTo>
                    <a:pt x="143" y="29"/>
                    <a:pt x="142" y="27"/>
                    <a:pt x="142" y="27"/>
                  </a:cubicBezTo>
                  <a:cubicBezTo>
                    <a:pt x="143" y="26"/>
                    <a:pt x="145" y="27"/>
                    <a:pt x="145" y="26"/>
                  </a:cubicBezTo>
                  <a:cubicBezTo>
                    <a:pt x="145" y="25"/>
                    <a:pt x="145" y="25"/>
                    <a:pt x="145" y="24"/>
                  </a:cubicBezTo>
                  <a:cubicBezTo>
                    <a:pt x="145" y="22"/>
                    <a:pt x="147" y="23"/>
                    <a:pt x="148" y="24"/>
                  </a:cubicBezTo>
                  <a:cubicBezTo>
                    <a:pt x="147" y="23"/>
                    <a:pt x="145" y="20"/>
                    <a:pt x="143" y="20"/>
                  </a:cubicBezTo>
                  <a:cubicBezTo>
                    <a:pt x="141" y="20"/>
                    <a:pt x="140" y="21"/>
                    <a:pt x="138" y="20"/>
                  </a:cubicBezTo>
                  <a:cubicBezTo>
                    <a:pt x="139" y="19"/>
                    <a:pt x="137" y="17"/>
                    <a:pt x="138" y="16"/>
                  </a:cubicBezTo>
                  <a:cubicBezTo>
                    <a:pt x="139" y="14"/>
                    <a:pt x="137" y="13"/>
                    <a:pt x="136" y="12"/>
                  </a:cubicBezTo>
                  <a:cubicBezTo>
                    <a:pt x="135" y="12"/>
                    <a:pt x="135" y="10"/>
                    <a:pt x="135" y="10"/>
                  </a:cubicBezTo>
                  <a:cubicBezTo>
                    <a:pt x="134" y="9"/>
                    <a:pt x="133" y="10"/>
                    <a:pt x="133" y="9"/>
                  </a:cubicBezTo>
                  <a:cubicBezTo>
                    <a:pt x="133" y="8"/>
                    <a:pt x="133" y="8"/>
                    <a:pt x="132" y="8"/>
                  </a:cubicBezTo>
                  <a:cubicBezTo>
                    <a:pt x="132" y="8"/>
                    <a:pt x="132" y="7"/>
                    <a:pt x="131" y="7"/>
                  </a:cubicBezTo>
                  <a:cubicBezTo>
                    <a:pt x="131" y="7"/>
                    <a:pt x="130" y="6"/>
                    <a:pt x="129" y="6"/>
                  </a:cubicBezTo>
                  <a:cubicBezTo>
                    <a:pt x="130" y="5"/>
                    <a:pt x="128" y="6"/>
                    <a:pt x="127" y="7"/>
                  </a:cubicBezTo>
                  <a:cubicBezTo>
                    <a:pt x="127" y="8"/>
                    <a:pt x="125" y="7"/>
                    <a:pt x="125" y="7"/>
                  </a:cubicBezTo>
                  <a:cubicBezTo>
                    <a:pt x="124" y="7"/>
                    <a:pt x="124" y="7"/>
                    <a:pt x="123" y="6"/>
                  </a:cubicBezTo>
                  <a:cubicBezTo>
                    <a:pt x="123" y="6"/>
                    <a:pt x="123" y="7"/>
                    <a:pt x="122" y="7"/>
                  </a:cubicBezTo>
                  <a:cubicBezTo>
                    <a:pt x="121" y="7"/>
                    <a:pt x="120" y="6"/>
                    <a:pt x="119" y="7"/>
                  </a:cubicBezTo>
                  <a:cubicBezTo>
                    <a:pt x="117" y="8"/>
                    <a:pt x="115" y="10"/>
                    <a:pt x="112" y="11"/>
                  </a:cubicBezTo>
                  <a:cubicBezTo>
                    <a:pt x="110" y="12"/>
                    <a:pt x="108" y="12"/>
                    <a:pt x="106" y="11"/>
                  </a:cubicBezTo>
                  <a:cubicBezTo>
                    <a:pt x="104" y="10"/>
                    <a:pt x="103" y="11"/>
                    <a:pt x="102" y="11"/>
                  </a:cubicBezTo>
                  <a:cubicBezTo>
                    <a:pt x="100" y="11"/>
                    <a:pt x="98" y="12"/>
                    <a:pt x="96" y="12"/>
                  </a:cubicBezTo>
                  <a:cubicBezTo>
                    <a:pt x="94" y="12"/>
                    <a:pt x="93" y="12"/>
                    <a:pt x="92" y="11"/>
                  </a:cubicBezTo>
                  <a:cubicBezTo>
                    <a:pt x="90" y="9"/>
                    <a:pt x="90" y="11"/>
                    <a:pt x="89" y="11"/>
                  </a:cubicBezTo>
                  <a:cubicBezTo>
                    <a:pt x="88" y="10"/>
                    <a:pt x="86" y="10"/>
                    <a:pt x="84" y="9"/>
                  </a:cubicBezTo>
                  <a:cubicBezTo>
                    <a:pt x="83" y="8"/>
                    <a:pt x="82" y="7"/>
                    <a:pt x="81" y="9"/>
                  </a:cubicBezTo>
                  <a:cubicBezTo>
                    <a:pt x="80" y="10"/>
                    <a:pt x="78" y="7"/>
                    <a:pt x="78" y="6"/>
                  </a:cubicBezTo>
                  <a:cubicBezTo>
                    <a:pt x="78" y="6"/>
                    <a:pt x="76" y="3"/>
                    <a:pt x="76" y="5"/>
                  </a:cubicBezTo>
                  <a:cubicBezTo>
                    <a:pt x="76" y="4"/>
                    <a:pt x="75" y="5"/>
                    <a:pt x="74" y="5"/>
                  </a:cubicBezTo>
                  <a:cubicBezTo>
                    <a:pt x="73" y="5"/>
                    <a:pt x="72" y="5"/>
                    <a:pt x="72" y="5"/>
                  </a:cubicBezTo>
                  <a:cubicBezTo>
                    <a:pt x="70" y="4"/>
                    <a:pt x="69" y="3"/>
                    <a:pt x="70" y="1"/>
                  </a:cubicBezTo>
                  <a:cubicBezTo>
                    <a:pt x="69" y="1"/>
                    <a:pt x="69" y="1"/>
                    <a:pt x="68" y="1"/>
                  </a:cubicBezTo>
                  <a:cubicBezTo>
                    <a:pt x="67" y="1"/>
                    <a:pt x="67" y="2"/>
                    <a:pt x="67" y="2"/>
                  </a:cubicBezTo>
                  <a:cubicBezTo>
                    <a:pt x="65" y="3"/>
                    <a:pt x="64" y="2"/>
                    <a:pt x="62" y="2"/>
                  </a:cubicBezTo>
                  <a:cubicBezTo>
                    <a:pt x="59" y="2"/>
                    <a:pt x="56" y="2"/>
                    <a:pt x="53" y="2"/>
                  </a:cubicBezTo>
                  <a:cubicBezTo>
                    <a:pt x="50" y="3"/>
                    <a:pt x="48" y="5"/>
                    <a:pt x="45" y="6"/>
                  </a:cubicBezTo>
                  <a:cubicBezTo>
                    <a:pt x="44" y="7"/>
                    <a:pt x="42" y="8"/>
                    <a:pt x="41" y="9"/>
                  </a:cubicBezTo>
                  <a:cubicBezTo>
                    <a:pt x="41" y="10"/>
                    <a:pt x="41" y="10"/>
                    <a:pt x="39" y="10"/>
                  </a:cubicBezTo>
                  <a:cubicBezTo>
                    <a:pt x="37" y="11"/>
                    <a:pt x="34" y="9"/>
                    <a:pt x="32" y="10"/>
                  </a:cubicBezTo>
                  <a:cubicBezTo>
                    <a:pt x="30" y="10"/>
                    <a:pt x="28" y="9"/>
                    <a:pt x="26" y="9"/>
                  </a:cubicBezTo>
                  <a:cubicBezTo>
                    <a:pt x="24" y="9"/>
                    <a:pt x="22" y="10"/>
                    <a:pt x="24" y="12"/>
                  </a:cubicBezTo>
                  <a:cubicBezTo>
                    <a:pt x="25" y="14"/>
                    <a:pt x="28" y="13"/>
                    <a:pt x="30" y="14"/>
                  </a:cubicBezTo>
                  <a:cubicBezTo>
                    <a:pt x="28" y="14"/>
                    <a:pt x="23" y="13"/>
                    <a:pt x="22" y="16"/>
                  </a:cubicBezTo>
                  <a:cubicBezTo>
                    <a:pt x="23" y="17"/>
                    <a:pt x="24" y="16"/>
                    <a:pt x="25" y="17"/>
                  </a:cubicBezTo>
                  <a:cubicBezTo>
                    <a:pt x="23" y="18"/>
                    <a:pt x="20" y="17"/>
                    <a:pt x="18" y="17"/>
                  </a:cubicBezTo>
                  <a:cubicBezTo>
                    <a:pt x="18" y="17"/>
                    <a:pt x="15" y="17"/>
                    <a:pt x="15" y="17"/>
                  </a:cubicBezTo>
                  <a:cubicBezTo>
                    <a:pt x="15" y="16"/>
                    <a:pt x="15" y="16"/>
                    <a:pt x="16" y="16"/>
                  </a:cubicBezTo>
                  <a:cubicBezTo>
                    <a:pt x="15" y="16"/>
                    <a:pt x="14" y="16"/>
                    <a:pt x="13" y="16"/>
                  </a:cubicBezTo>
                  <a:cubicBezTo>
                    <a:pt x="16" y="18"/>
                    <a:pt x="12" y="18"/>
                    <a:pt x="10" y="17"/>
                  </a:cubicBezTo>
                  <a:cubicBezTo>
                    <a:pt x="10" y="17"/>
                    <a:pt x="9" y="16"/>
                    <a:pt x="8" y="17"/>
                  </a:cubicBezTo>
                  <a:cubicBezTo>
                    <a:pt x="7" y="17"/>
                    <a:pt x="6" y="17"/>
                    <a:pt x="6" y="17"/>
                  </a:cubicBezTo>
                  <a:cubicBezTo>
                    <a:pt x="4" y="18"/>
                    <a:pt x="3" y="20"/>
                    <a:pt x="2" y="21"/>
                  </a:cubicBezTo>
                  <a:cubicBezTo>
                    <a:pt x="1" y="21"/>
                    <a:pt x="1" y="25"/>
                    <a:pt x="1" y="26"/>
                  </a:cubicBezTo>
                  <a:cubicBezTo>
                    <a:pt x="3" y="27"/>
                    <a:pt x="6" y="24"/>
                    <a:pt x="8" y="25"/>
                  </a:cubicBezTo>
                  <a:cubicBezTo>
                    <a:pt x="7" y="26"/>
                    <a:pt x="6" y="27"/>
                    <a:pt x="6" y="28"/>
                  </a:cubicBezTo>
                  <a:cubicBezTo>
                    <a:pt x="7" y="29"/>
                    <a:pt x="8" y="29"/>
                    <a:pt x="7" y="30"/>
                  </a:cubicBezTo>
                  <a:cubicBezTo>
                    <a:pt x="7" y="32"/>
                    <a:pt x="9" y="30"/>
                    <a:pt x="9" y="32"/>
                  </a:cubicBezTo>
                  <a:cubicBezTo>
                    <a:pt x="8" y="32"/>
                    <a:pt x="8" y="33"/>
                    <a:pt x="7" y="33"/>
                  </a:cubicBezTo>
                  <a:cubicBezTo>
                    <a:pt x="8" y="35"/>
                    <a:pt x="8" y="35"/>
                    <a:pt x="10" y="36"/>
                  </a:cubicBezTo>
                  <a:cubicBezTo>
                    <a:pt x="9" y="37"/>
                    <a:pt x="6" y="35"/>
                    <a:pt x="7" y="37"/>
                  </a:cubicBezTo>
                  <a:cubicBezTo>
                    <a:pt x="6" y="36"/>
                    <a:pt x="6" y="35"/>
                    <a:pt x="6" y="34"/>
                  </a:cubicBezTo>
                  <a:cubicBezTo>
                    <a:pt x="5" y="34"/>
                    <a:pt x="4" y="33"/>
                    <a:pt x="4" y="34"/>
                  </a:cubicBezTo>
                  <a:cubicBezTo>
                    <a:pt x="4" y="35"/>
                    <a:pt x="6" y="37"/>
                    <a:pt x="4" y="37"/>
                  </a:cubicBezTo>
                  <a:cubicBezTo>
                    <a:pt x="4" y="37"/>
                    <a:pt x="6" y="39"/>
                    <a:pt x="6" y="39"/>
                  </a:cubicBezTo>
                  <a:cubicBezTo>
                    <a:pt x="7" y="37"/>
                    <a:pt x="8" y="38"/>
                    <a:pt x="8" y="39"/>
                  </a:cubicBezTo>
                  <a:cubicBezTo>
                    <a:pt x="9" y="40"/>
                    <a:pt x="11" y="39"/>
                    <a:pt x="11" y="40"/>
                  </a:cubicBezTo>
                  <a:cubicBezTo>
                    <a:pt x="12" y="42"/>
                    <a:pt x="11" y="43"/>
                    <a:pt x="10" y="43"/>
                  </a:cubicBezTo>
                  <a:cubicBezTo>
                    <a:pt x="11" y="43"/>
                    <a:pt x="11" y="48"/>
                    <a:pt x="13" y="46"/>
                  </a:cubicBezTo>
                  <a:cubicBezTo>
                    <a:pt x="13" y="47"/>
                    <a:pt x="13" y="46"/>
                    <a:pt x="14" y="47"/>
                  </a:cubicBezTo>
                  <a:cubicBezTo>
                    <a:pt x="14" y="47"/>
                    <a:pt x="14" y="48"/>
                    <a:pt x="14" y="48"/>
                  </a:cubicBezTo>
                  <a:cubicBezTo>
                    <a:pt x="14" y="49"/>
                    <a:pt x="10" y="48"/>
                    <a:pt x="12" y="50"/>
                  </a:cubicBezTo>
                  <a:cubicBezTo>
                    <a:pt x="13" y="49"/>
                    <a:pt x="18" y="49"/>
                    <a:pt x="20" y="49"/>
                  </a:cubicBezTo>
                  <a:cubicBezTo>
                    <a:pt x="19" y="50"/>
                    <a:pt x="19" y="50"/>
                    <a:pt x="18" y="51"/>
                  </a:cubicBezTo>
                  <a:cubicBezTo>
                    <a:pt x="18" y="52"/>
                    <a:pt x="18" y="51"/>
                    <a:pt x="17" y="51"/>
                  </a:cubicBezTo>
                  <a:cubicBezTo>
                    <a:pt x="16" y="51"/>
                    <a:pt x="14" y="51"/>
                    <a:pt x="13" y="52"/>
                  </a:cubicBezTo>
                  <a:cubicBezTo>
                    <a:pt x="14" y="53"/>
                    <a:pt x="18" y="52"/>
                    <a:pt x="19" y="51"/>
                  </a:cubicBezTo>
                  <a:cubicBezTo>
                    <a:pt x="19" y="52"/>
                    <a:pt x="18" y="52"/>
                    <a:pt x="18" y="53"/>
                  </a:cubicBezTo>
                  <a:cubicBezTo>
                    <a:pt x="18" y="53"/>
                    <a:pt x="19" y="53"/>
                    <a:pt x="18" y="54"/>
                  </a:cubicBezTo>
                  <a:cubicBezTo>
                    <a:pt x="19" y="53"/>
                    <a:pt x="21" y="51"/>
                    <a:pt x="22" y="51"/>
                  </a:cubicBezTo>
                  <a:cubicBezTo>
                    <a:pt x="22" y="52"/>
                    <a:pt x="24" y="52"/>
                    <a:pt x="25" y="53"/>
                  </a:cubicBezTo>
                  <a:cubicBezTo>
                    <a:pt x="25" y="51"/>
                    <a:pt x="27" y="53"/>
                    <a:pt x="26" y="54"/>
                  </a:cubicBezTo>
                  <a:cubicBezTo>
                    <a:pt x="27" y="54"/>
                    <a:pt x="27" y="56"/>
                    <a:pt x="28" y="56"/>
                  </a:cubicBezTo>
                  <a:cubicBezTo>
                    <a:pt x="29" y="57"/>
                    <a:pt x="31" y="58"/>
                    <a:pt x="33" y="57"/>
                  </a:cubicBezTo>
                  <a:cubicBezTo>
                    <a:pt x="34" y="57"/>
                    <a:pt x="35" y="56"/>
                    <a:pt x="36" y="56"/>
                  </a:cubicBezTo>
                  <a:cubicBezTo>
                    <a:pt x="37" y="56"/>
                    <a:pt x="37" y="57"/>
                    <a:pt x="38" y="57"/>
                  </a:cubicBezTo>
                  <a:cubicBezTo>
                    <a:pt x="39" y="56"/>
                    <a:pt x="38" y="53"/>
                    <a:pt x="38" y="52"/>
                  </a:cubicBezTo>
                  <a:cubicBezTo>
                    <a:pt x="38" y="50"/>
                    <a:pt x="41" y="51"/>
                    <a:pt x="42" y="51"/>
                  </a:cubicBezTo>
                  <a:cubicBezTo>
                    <a:pt x="45" y="51"/>
                    <a:pt x="47" y="53"/>
                    <a:pt x="50" y="54"/>
                  </a:cubicBezTo>
                  <a:cubicBezTo>
                    <a:pt x="52" y="55"/>
                    <a:pt x="52" y="57"/>
                    <a:pt x="55" y="58"/>
                  </a:cubicBezTo>
                  <a:cubicBezTo>
                    <a:pt x="56" y="59"/>
                    <a:pt x="58" y="59"/>
                    <a:pt x="59" y="58"/>
                  </a:cubicBezTo>
                  <a:cubicBezTo>
                    <a:pt x="60" y="58"/>
                    <a:pt x="62" y="57"/>
                    <a:pt x="63" y="57"/>
                  </a:cubicBezTo>
                  <a:cubicBezTo>
                    <a:pt x="64" y="58"/>
                    <a:pt x="65" y="57"/>
                    <a:pt x="65" y="56"/>
                  </a:cubicBezTo>
                  <a:cubicBezTo>
                    <a:pt x="65" y="56"/>
                    <a:pt x="66" y="57"/>
                    <a:pt x="66" y="57"/>
                  </a:cubicBezTo>
                  <a:cubicBezTo>
                    <a:pt x="67" y="55"/>
                    <a:pt x="69" y="50"/>
                    <a:pt x="72" y="52"/>
                  </a:cubicBezTo>
                  <a:cubicBezTo>
                    <a:pt x="74" y="52"/>
                    <a:pt x="75" y="53"/>
                    <a:pt x="77" y="54"/>
                  </a:cubicBezTo>
                  <a:cubicBezTo>
                    <a:pt x="78" y="54"/>
                    <a:pt x="80" y="52"/>
                    <a:pt x="78" y="52"/>
                  </a:cubicBezTo>
                  <a:cubicBezTo>
                    <a:pt x="79" y="51"/>
                    <a:pt x="80" y="52"/>
                    <a:pt x="81" y="51"/>
                  </a:cubicBezTo>
                  <a:cubicBezTo>
                    <a:pt x="81" y="50"/>
                    <a:pt x="82" y="50"/>
                    <a:pt x="83" y="51"/>
                  </a:cubicBezTo>
                  <a:cubicBezTo>
                    <a:pt x="84" y="52"/>
                    <a:pt x="83" y="53"/>
                    <a:pt x="82" y="54"/>
                  </a:cubicBezTo>
                  <a:cubicBezTo>
                    <a:pt x="81" y="55"/>
                    <a:pt x="80" y="56"/>
                    <a:pt x="81" y="57"/>
                  </a:cubicBezTo>
                  <a:cubicBezTo>
                    <a:pt x="81" y="58"/>
                    <a:pt x="82" y="59"/>
                    <a:pt x="82" y="60"/>
                  </a:cubicBezTo>
                  <a:cubicBezTo>
                    <a:pt x="82" y="60"/>
                    <a:pt x="83" y="60"/>
                    <a:pt x="84" y="61"/>
                  </a:cubicBezTo>
                  <a:cubicBezTo>
                    <a:pt x="84" y="60"/>
                    <a:pt x="85" y="60"/>
                    <a:pt x="85" y="59"/>
                  </a:cubicBezTo>
                  <a:cubicBezTo>
                    <a:pt x="85" y="58"/>
                    <a:pt x="85" y="57"/>
                    <a:pt x="85" y="57"/>
                  </a:cubicBezTo>
                  <a:cubicBezTo>
                    <a:pt x="86" y="57"/>
                    <a:pt x="87" y="57"/>
                    <a:pt x="87" y="57"/>
                  </a:cubicBezTo>
                  <a:cubicBezTo>
                    <a:pt x="87" y="55"/>
                    <a:pt x="86" y="54"/>
                    <a:pt x="86" y="52"/>
                  </a:cubicBezTo>
                  <a:cubicBezTo>
                    <a:pt x="87" y="51"/>
                    <a:pt x="89" y="51"/>
                    <a:pt x="89" y="52"/>
                  </a:cubicBezTo>
                  <a:cubicBezTo>
                    <a:pt x="91" y="54"/>
                    <a:pt x="96" y="52"/>
                    <a:pt x="98" y="51"/>
                  </a:cubicBezTo>
                  <a:cubicBezTo>
                    <a:pt x="100" y="50"/>
                    <a:pt x="101" y="51"/>
                    <a:pt x="102" y="52"/>
                  </a:cubicBezTo>
                  <a:cubicBezTo>
                    <a:pt x="104" y="53"/>
                    <a:pt x="107" y="52"/>
                    <a:pt x="109" y="52"/>
                  </a:cubicBezTo>
                  <a:cubicBezTo>
                    <a:pt x="113" y="52"/>
                    <a:pt x="117" y="48"/>
                    <a:pt x="121" y="48"/>
                  </a:cubicBezTo>
                  <a:cubicBezTo>
                    <a:pt x="123" y="49"/>
                    <a:pt x="125" y="49"/>
                    <a:pt x="128" y="48"/>
                  </a:cubicBezTo>
                  <a:cubicBezTo>
                    <a:pt x="129" y="48"/>
                    <a:pt x="131" y="46"/>
                    <a:pt x="131" y="47"/>
                  </a:cubicBezTo>
                  <a:cubicBezTo>
                    <a:pt x="132" y="49"/>
                    <a:pt x="133" y="48"/>
                    <a:pt x="134" y="47"/>
                  </a:cubicBezTo>
                  <a:cubicBezTo>
                    <a:pt x="135" y="46"/>
                    <a:pt x="135" y="46"/>
                    <a:pt x="136" y="46"/>
                  </a:cubicBezTo>
                  <a:cubicBezTo>
                    <a:pt x="138" y="46"/>
                    <a:pt x="139" y="47"/>
                    <a:pt x="141" y="47"/>
                  </a:cubicBezTo>
                  <a:cubicBezTo>
                    <a:pt x="142" y="47"/>
                    <a:pt x="143" y="47"/>
                    <a:pt x="144" y="47"/>
                  </a:cubicBezTo>
                  <a:cubicBezTo>
                    <a:pt x="144" y="46"/>
                    <a:pt x="145" y="46"/>
                    <a:pt x="146" y="47"/>
                  </a:cubicBezTo>
                  <a:cubicBezTo>
                    <a:pt x="147" y="47"/>
                    <a:pt x="146" y="49"/>
                    <a:pt x="147" y="50"/>
                  </a:cubicBezTo>
                  <a:cubicBezTo>
                    <a:pt x="148" y="50"/>
                    <a:pt x="149" y="47"/>
                    <a:pt x="151" y="48"/>
                  </a:cubicBezTo>
                  <a:cubicBezTo>
                    <a:pt x="151" y="48"/>
                    <a:pt x="151" y="47"/>
                    <a:pt x="150" y="46"/>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23" name="Tunesia">
              <a:extLst>
                <a:ext uri="{FF2B5EF4-FFF2-40B4-BE49-F238E27FC236}">
                  <a16:creationId xmlns:a16="http://schemas.microsoft.com/office/drawing/2014/main" id="{1DD2690D-AF53-4CF5-B507-BF4A4A600F3C}"/>
                </a:ext>
              </a:extLst>
            </p:cNvPr>
            <p:cNvSpPr>
              <a:spLocks noEditPoints="1"/>
            </p:cNvSpPr>
            <p:nvPr/>
          </p:nvSpPr>
          <p:spPr bwMode="auto">
            <a:xfrm>
              <a:off x="4299629" y="2639734"/>
              <a:ext cx="112481" cy="226525"/>
            </a:xfrm>
            <a:custGeom>
              <a:avLst/>
              <a:gdLst>
                <a:gd name="T0" fmla="*/ 0 w 34"/>
                <a:gd name="T1" fmla="*/ 32 h 68"/>
                <a:gd name="T2" fmla="*/ 2 w 34"/>
                <a:gd name="T3" fmla="*/ 30 h 68"/>
                <a:gd name="T4" fmla="*/ 4 w 34"/>
                <a:gd name="T5" fmla="*/ 27 h 68"/>
                <a:gd name="T6" fmla="*/ 6 w 34"/>
                <a:gd name="T7" fmla="*/ 24 h 68"/>
                <a:gd name="T8" fmla="*/ 7 w 34"/>
                <a:gd name="T9" fmla="*/ 18 h 68"/>
                <a:gd name="T10" fmla="*/ 6 w 34"/>
                <a:gd name="T11" fmla="*/ 14 h 68"/>
                <a:gd name="T12" fmla="*/ 6 w 34"/>
                <a:gd name="T13" fmla="*/ 8 h 68"/>
                <a:gd name="T14" fmla="*/ 9 w 34"/>
                <a:gd name="T15" fmla="*/ 5 h 68"/>
                <a:gd name="T16" fmla="*/ 10 w 34"/>
                <a:gd name="T17" fmla="*/ 4 h 68"/>
                <a:gd name="T18" fmla="*/ 11 w 34"/>
                <a:gd name="T19" fmla="*/ 3 h 68"/>
                <a:gd name="T20" fmla="*/ 16 w 34"/>
                <a:gd name="T21" fmla="*/ 1 h 68"/>
                <a:gd name="T22" fmla="*/ 19 w 34"/>
                <a:gd name="T23" fmla="*/ 0 h 68"/>
                <a:gd name="T24" fmla="*/ 19 w 34"/>
                <a:gd name="T25" fmla="*/ 2 h 68"/>
                <a:gd name="T26" fmla="*/ 19 w 34"/>
                <a:gd name="T27" fmla="*/ 1 h 68"/>
                <a:gd name="T28" fmla="*/ 22 w 34"/>
                <a:gd name="T29" fmla="*/ 2 h 68"/>
                <a:gd name="T30" fmla="*/ 22 w 34"/>
                <a:gd name="T31" fmla="*/ 4 h 68"/>
                <a:gd name="T32" fmla="*/ 22 w 34"/>
                <a:gd name="T33" fmla="*/ 5 h 68"/>
                <a:gd name="T34" fmla="*/ 24 w 34"/>
                <a:gd name="T35" fmla="*/ 6 h 68"/>
                <a:gd name="T36" fmla="*/ 26 w 34"/>
                <a:gd name="T37" fmla="*/ 4 h 68"/>
                <a:gd name="T38" fmla="*/ 28 w 34"/>
                <a:gd name="T39" fmla="*/ 3 h 68"/>
                <a:gd name="T40" fmla="*/ 28 w 34"/>
                <a:gd name="T41" fmla="*/ 6 h 68"/>
                <a:gd name="T42" fmla="*/ 24 w 34"/>
                <a:gd name="T43" fmla="*/ 11 h 68"/>
                <a:gd name="T44" fmla="*/ 26 w 34"/>
                <a:gd name="T45" fmla="*/ 15 h 68"/>
                <a:gd name="T46" fmla="*/ 29 w 34"/>
                <a:gd name="T47" fmla="*/ 19 h 68"/>
                <a:gd name="T48" fmla="*/ 25 w 34"/>
                <a:gd name="T49" fmla="*/ 27 h 68"/>
                <a:gd name="T50" fmla="*/ 21 w 34"/>
                <a:gd name="T51" fmla="*/ 33 h 68"/>
                <a:gd name="T52" fmla="*/ 23 w 34"/>
                <a:gd name="T53" fmla="*/ 35 h 68"/>
                <a:gd name="T54" fmla="*/ 25 w 34"/>
                <a:gd name="T55" fmla="*/ 35 h 68"/>
                <a:gd name="T56" fmla="*/ 26 w 34"/>
                <a:gd name="T57" fmla="*/ 37 h 68"/>
                <a:gd name="T58" fmla="*/ 28 w 34"/>
                <a:gd name="T59" fmla="*/ 36 h 68"/>
                <a:gd name="T60" fmla="*/ 29 w 34"/>
                <a:gd name="T61" fmla="*/ 37 h 68"/>
                <a:gd name="T62" fmla="*/ 29 w 34"/>
                <a:gd name="T63" fmla="*/ 39 h 68"/>
                <a:gd name="T64" fmla="*/ 32 w 34"/>
                <a:gd name="T65" fmla="*/ 40 h 68"/>
                <a:gd name="T66" fmla="*/ 32 w 34"/>
                <a:gd name="T67" fmla="*/ 45 h 68"/>
                <a:gd name="T68" fmla="*/ 32 w 34"/>
                <a:gd name="T69" fmla="*/ 48 h 68"/>
                <a:gd name="T70" fmla="*/ 25 w 34"/>
                <a:gd name="T71" fmla="*/ 52 h 68"/>
                <a:gd name="T72" fmla="*/ 24 w 34"/>
                <a:gd name="T73" fmla="*/ 54 h 68"/>
                <a:gd name="T74" fmla="*/ 22 w 34"/>
                <a:gd name="T75" fmla="*/ 58 h 68"/>
                <a:gd name="T76" fmla="*/ 22 w 34"/>
                <a:gd name="T77" fmla="*/ 64 h 68"/>
                <a:gd name="T78" fmla="*/ 16 w 34"/>
                <a:gd name="T79" fmla="*/ 68 h 68"/>
                <a:gd name="T80" fmla="*/ 14 w 34"/>
                <a:gd name="T81" fmla="*/ 56 h 68"/>
                <a:gd name="T82" fmla="*/ 9 w 34"/>
                <a:gd name="T83" fmla="*/ 48 h 68"/>
                <a:gd name="T84" fmla="*/ 6 w 34"/>
                <a:gd name="T85" fmla="*/ 44 h 68"/>
                <a:gd name="T86" fmla="*/ 4 w 34"/>
                <a:gd name="T87" fmla="*/ 41 h 68"/>
                <a:gd name="T88" fmla="*/ 2 w 34"/>
                <a:gd name="T89" fmla="*/ 39 h 68"/>
                <a:gd name="T90" fmla="*/ 1 w 34"/>
                <a:gd name="T91" fmla="*/ 37 h 68"/>
                <a:gd name="T92" fmla="*/ 0 w 34"/>
                <a:gd name="T93" fmla="*/ 32 h 68"/>
                <a:gd name="T94" fmla="*/ 27 w 34"/>
                <a:gd name="T95" fmla="*/ 36 h 68"/>
                <a:gd name="T96" fmla="*/ 27 w 34"/>
                <a:gd name="T97" fmla="*/ 33 h 68"/>
                <a:gd name="T98" fmla="*/ 26 w 34"/>
                <a:gd name="T99" fmla="*/ 35 h 68"/>
                <a:gd name="T100" fmla="*/ 27 w 34"/>
                <a:gd name="T101" fmla="*/ 36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4" h="68">
                  <a:moveTo>
                    <a:pt x="0" y="32"/>
                  </a:moveTo>
                  <a:cubicBezTo>
                    <a:pt x="0" y="31"/>
                    <a:pt x="1" y="30"/>
                    <a:pt x="2" y="30"/>
                  </a:cubicBezTo>
                  <a:cubicBezTo>
                    <a:pt x="3" y="29"/>
                    <a:pt x="3" y="28"/>
                    <a:pt x="4" y="27"/>
                  </a:cubicBezTo>
                  <a:cubicBezTo>
                    <a:pt x="5" y="27"/>
                    <a:pt x="6" y="25"/>
                    <a:pt x="6" y="24"/>
                  </a:cubicBezTo>
                  <a:cubicBezTo>
                    <a:pt x="7" y="22"/>
                    <a:pt x="7" y="20"/>
                    <a:pt x="7" y="18"/>
                  </a:cubicBezTo>
                  <a:cubicBezTo>
                    <a:pt x="7" y="16"/>
                    <a:pt x="6" y="15"/>
                    <a:pt x="6" y="14"/>
                  </a:cubicBezTo>
                  <a:cubicBezTo>
                    <a:pt x="7" y="12"/>
                    <a:pt x="8" y="9"/>
                    <a:pt x="6" y="8"/>
                  </a:cubicBezTo>
                  <a:cubicBezTo>
                    <a:pt x="7" y="7"/>
                    <a:pt x="8" y="7"/>
                    <a:pt x="9" y="5"/>
                  </a:cubicBezTo>
                  <a:cubicBezTo>
                    <a:pt x="9" y="5"/>
                    <a:pt x="9" y="4"/>
                    <a:pt x="10" y="4"/>
                  </a:cubicBezTo>
                  <a:cubicBezTo>
                    <a:pt x="10" y="4"/>
                    <a:pt x="11" y="4"/>
                    <a:pt x="11" y="3"/>
                  </a:cubicBezTo>
                  <a:cubicBezTo>
                    <a:pt x="13" y="2"/>
                    <a:pt x="14" y="1"/>
                    <a:pt x="16" y="1"/>
                  </a:cubicBezTo>
                  <a:cubicBezTo>
                    <a:pt x="17" y="1"/>
                    <a:pt x="18" y="0"/>
                    <a:pt x="19" y="0"/>
                  </a:cubicBezTo>
                  <a:cubicBezTo>
                    <a:pt x="20" y="1"/>
                    <a:pt x="19" y="1"/>
                    <a:pt x="19" y="2"/>
                  </a:cubicBezTo>
                  <a:cubicBezTo>
                    <a:pt x="19" y="2"/>
                    <a:pt x="20" y="2"/>
                    <a:pt x="19" y="1"/>
                  </a:cubicBezTo>
                  <a:cubicBezTo>
                    <a:pt x="21" y="1"/>
                    <a:pt x="21" y="1"/>
                    <a:pt x="22" y="2"/>
                  </a:cubicBezTo>
                  <a:cubicBezTo>
                    <a:pt x="22" y="3"/>
                    <a:pt x="21" y="3"/>
                    <a:pt x="22" y="4"/>
                  </a:cubicBezTo>
                  <a:cubicBezTo>
                    <a:pt x="23" y="4"/>
                    <a:pt x="23" y="5"/>
                    <a:pt x="22" y="5"/>
                  </a:cubicBezTo>
                  <a:cubicBezTo>
                    <a:pt x="22" y="5"/>
                    <a:pt x="23" y="6"/>
                    <a:pt x="24" y="6"/>
                  </a:cubicBezTo>
                  <a:cubicBezTo>
                    <a:pt x="25" y="5"/>
                    <a:pt x="25" y="5"/>
                    <a:pt x="26" y="4"/>
                  </a:cubicBezTo>
                  <a:cubicBezTo>
                    <a:pt x="26" y="4"/>
                    <a:pt x="27" y="3"/>
                    <a:pt x="28" y="3"/>
                  </a:cubicBezTo>
                  <a:cubicBezTo>
                    <a:pt x="29" y="3"/>
                    <a:pt x="29" y="5"/>
                    <a:pt x="28" y="6"/>
                  </a:cubicBezTo>
                  <a:cubicBezTo>
                    <a:pt x="27" y="7"/>
                    <a:pt x="24" y="9"/>
                    <a:pt x="24" y="11"/>
                  </a:cubicBezTo>
                  <a:cubicBezTo>
                    <a:pt x="24" y="13"/>
                    <a:pt x="25" y="15"/>
                    <a:pt x="26" y="15"/>
                  </a:cubicBezTo>
                  <a:cubicBezTo>
                    <a:pt x="28" y="16"/>
                    <a:pt x="28" y="16"/>
                    <a:pt x="29" y="19"/>
                  </a:cubicBezTo>
                  <a:cubicBezTo>
                    <a:pt x="29" y="22"/>
                    <a:pt x="27" y="25"/>
                    <a:pt x="25" y="27"/>
                  </a:cubicBezTo>
                  <a:cubicBezTo>
                    <a:pt x="22" y="29"/>
                    <a:pt x="19" y="30"/>
                    <a:pt x="21" y="33"/>
                  </a:cubicBezTo>
                  <a:cubicBezTo>
                    <a:pt x="22" y="34"/>
                    <a:pt x="22" y="35"/>
                    <a:pt x="23" y="35"/>
                  </a:cubicBezTo>
                  <a:cubicBezTo>
                    <a:pt x="24" y="36"/>
                    <a:pt x="25" y="35"/>
                    <a:pt x="25" y="35"/>
                  </a:cubicBezTo>
                  <a:cubicBezTo>
                    <a:pt x="26" y="35"/>
                    <a:pt x="26" y="37"/>
                    <a:pt x="26" y="37"/>
                  </a:cubicBezTo>
                  <a:cubicBezTo>
                    <a:pt x="27" y="38"/>
                    <a:pt x="28" y="36"/>
                    <a:pt x="28" y="36"/>
                  </a:cubicBezTo>
                  <a:cubicBezTo>
                    <a:pt x="29" y="36"/>
                    <a:pt x="29" y="37"/>
                    <a:pt x="29" y="37"/>
                  </a:cubicBezTo>
                  <a:cubicBezTo>
                    <a:pt x="29" y="38"/>
                    <a:pt x="31" y="39"/>
                    <a:pt x="29" y="39"/>
                  </a:cubicBezTo>
                  <a:cubicBezTo>
                    <a:pt x="30" y="40"/>
                    <a:pt x="32" y="39"/>
                    <a:pt x="32" y="40"/>
                  </a:cubicBezTo>
                  <a:cubicBezTo>
                    <a:pt x="33" y="41"/>
                    <a:pt x="32" y="44"/>
                    <a:pt x="32" y="45"/>
                  </a:cubicBezTo>
                  <a:cubicBezTo>
                    <a:pt x="32" y="46"/>
                    <a:pt x="34" y="47"/>
                    <a:pt x="32" y="48"/>
                  </a:cubicBezTo>
                  <a:cubicBezTo>
                    <a:pt x="30" y="49"/>
                    <a:pt x="27" y="50"/>
                    <a:pt x="25" y="52"/>
                  </a:cubicBezTo>
                  <a:cubicBezTo>
                    <a:pt x="25" y="52"/>
                    <a:pt x="25" y="54"/>
                    <a:pt x="24" y="54"/>
                  </a:cubicBezTo>
                  <a:cubicBezTo>
                    <a:pt x="23" y="55"/>
                    <a:pt x="21" y="55"/>
                    <a:pt x="22" y="58"/>
                  </a:cubicBezTo>
                  <a:cubicBezTo>
                    <a:pt x="22" y="60"/>
                    <a:pt x="23" y="62"/>
                    <a:pt x="22" y="64"/>
                  </a:cubicBezTo>
                  <a:cubicBezTo>
                    <a:pt x="20" y="66"/>
                    <a:pt x="19" y="67"/>
                    <a:pt x="16" y="68"/>
                  </a:cubicBezTo>
                  <a:cubicBezTo>
                    <a:pt x="16" y="64"/>
                    <a:pt x="15" y="60"/>
                    <a:pt x="14" y="56"/>
                  </a:cubicBezTo>
                  <a:cubicBezTo>
                    <a:pt x="13" y="52"/>
                    <a:pt x="13" y="50"/>
                    <a:pt x="9" y="48"/>
                  </a:cubicBezTo>
                  <a:cubicBezTo>
                    <a:pt x="8" y="47"/>
                    <a:pt x="7" y="46"/>
                    <a:pt x="6" y="44"/>
                  </a:cubicBezTo>
                  <a:cubicBezTo>
                    <a:pt x="6" y="43"/>
                    <a:pt x="5" y="42"/>
                    <a:pt x="4" y="41"/>
                  </a:cubicBezTo>
                  <a:cubicBezTo>
                    <a:pt x="3" y="40"/>
                    <a:pt x="2" y="40"/>
                    <a:pt x="2" y="39"/>
                  </a:cubicBezTo>
                  <a:cubicBezTo>
                    <a:pt x="2" y="38"/>
                    <a:pt x="2" y="37"/>
                    <a:pt x="1" y="37"/>
                  </a:cubicBezTo>
                  <a:cubicBezTo>
                    <a:pt x="0" y="35"/>
                    <a:pt x="0" y="33"/>
                    <a:pt x="0" y="32"/>
                  </a:cubicBezTo>
                  <a:moveTo>
                    <a:pt x="27" y="36"/>
                  </a:moveTo>
                  <a:cubicBezTo>
                    <a:pt x="28" y="35"/>
                    <a:pt x="29" y="33"/>
                    <a:pt x="27" y="33"/>
                  </a:cubicBezTo>
                  <a:cubicBezTo>
                    <a:pt x="26" y="33"/>
                    <a:pt x="25" y="34"/>
                    <a:pt x="26" y="35"/>
                  </a:cubicBezTo>
                  <a:cubicBezTo>
                    <a:pt x="26" y="35"/>
                    <a:pt x="27" y="35"/>
                    <a:pt x="27" y="36"/>
                  </a:cubicBezTo>
                </a:path>
              </a:pathLst>
            </a:custGeom>
            <a:solidFill>
              <a:srgbClr val="333399"/>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800" dirty="0">
                  <a:solidFill>
                    <a:prstClr val="black"/>
                  </a:solidFill>
                </a:rPr>
                <a:t> </a:t>
              </a:r>
            </a:p>
          </p:txBody>
        </p:sp>
        <p:sp>
          <p:nvSpPr>
            <p:cNvPr id="24" name="Trinidad &amp; Tobago &amp; Islands">
              <a:extLst>
                <a:ext uri="{FF2B5EF4-FFF2-40B4-BE49-F238E27FC236}">
                  <a16:creationId xmlns:a16="http://schemas.microsoft.com/office/drawing/2014/main" id="{64FD9853-4D60-4036-ADE7-3D72874D015E}"/>
                </a:ext>
              </a:extLst>
            </p:cNvPr>
            <p:cNvSpPr>
              <a:spLocks noEditPoints="1"/>
            </p:cNvSpPr>
            <p:nvPr/>
          </p:nvSpPr>
          <p:spPr bwMode="auto">
            <a:xfrm>
              <a:off x="2348393" y="3267753"/>
              <a:ext cx="85923" cy="242147"/>
            </a:xfrm>
            <a:custGeom>
              <a:avLst/>
              <a:gdLst>
                <a:gd name="T0" fmla="*/ 10 w 26"/>
                <a:gd name="T1" fmla="*/ 13 h 73"/>
                <a:gd name="T2" fmla="*/ 9 w 26"/>
                <a:gd name="T3" fmla="*/ 6 h 73"/>
                <a:gd name="T4" fmla="*/ 8 w 26"/>
                <a:gd name="T5" fmla="*/ 5 h 73"/>
                <a:gd name="T6" fmla="*/ 9 w 26"/>
                <a:gd name="T7" fmla="*/ 6 h 73"/>
                <a:gd name="T8" fmla="*/ 4 w 26"/>
                <a:gd name="T9" fmla="*/ 10 h 73"/>
                <a:gd name="T10" fmla="*/ 5 w 26"/>
                <a:gd name="T11" fmla="*/ 10 h 73"/>
                <a:gd name="T12" fmla="*/ 4 w 26"/>
                <a:gd name="T13" fmla="*/ 9 h 73"/>
                <a:gd name="T14" fmla="*/ 4 w 26"/>
                <a:gd name="T15" fmla="*/ 10 h 73"/>
                <a:gd name="T16" fmla="*/ 0 w 26"/>
                <a:gd name="T17" fmla="*/ 3 h 73"/>
                <a:gd name="T18" fmla="*/ 0 w 26"/>
                <a:gd name="T19" fmla="*/ 3 h 73"/>
                <a:gd name="T20" fmla="*/ 13 w 26"/>
                <a:gd name="T21" fmla="*/ 13 h 73"/>
                <a:gd name="T22" fmla="*/ 13 w 26"/>
                <a:gd name="T23" fmla="*/ 13 h 73"/>
                <a:gd name="T24" fmla="*/ 10 w 26"/>
                <a:gd name="T25" fmla="*/ 12 h 73"/>
                <a:gd name="T26" fmla="*/ 10 w 26"/>
                <a:gd name="T27" fmla="*/ 13 h 73"/>
                <a:gd name="T28" fmla="*/ 11 w 26"/>
                <a:gd name="T29" fmla="*/ 14 h 73"/>
                <a:gd name="T30" fmla="*/ 12 w 26"/>
                <a:gd name="T31" fmla="*/ 16 h 73"/>
                <a:gd name="T32" fmla="*/ 12 w 26"/>
                <a:gd name="T33" fmla="*/ 17 h 73"/>
                <a:gd name="T34" fmla="*/ 12 w 26"/>
                <a:gd name="T35" fmla="*/ 16 h 73"/>
                <a:gd name="T36" fmla="*/ 9 w 26"/>
                <a:gd name="T37" fmla="*/ 1 h 73"/>
                <a:gd name="T38" fmla="*/ 8 w 26"/>
                <a:gd name="T39" fmla="*/ 0 h 73"/>
                <a:gd name="T40" fmla="*/ 8 w 26"/>
                <a:gd name="T41" fmla="*/ 0 h 73"/>
                <a:gd name="T42" fmla="*/ 5 w 26"/>
                <a:gd name="T43" fmla="*/ 54 h 73"/>
                <a:gd name="T44" fmla="*/ 6 w 26"/>
                <a:gd name="T45" fmla="*/ 53 h 73"/>
                <a:gd name="T46" fmla="*/ 5 w 26"/>
                <a:gd name="T47" fmla="*/ 53 h 73"/>
                <a:gd name="T48" fmla="*/ 5 w 26"/>
                <a:gd name="T49" fmla="*/ 54 h 73"/>
                <a:gd name="T50" fmla="*/ 13 w 26"/>
                <a:gd name="T51" fmla="*/ 31 h 73"/>
                <a:gd name="T52" fmla="*/ 14 w 26"/>
                <a:gd name="T53" fmla="*/ 30 h 73"/>
                <a:gd name="T54" fmla="*/ 11 w 26"/>
                <a:gd name="T55" fmla="*/ 27 h 73"/>
                <a:gd name="T56" fmla="*/ 12 w 26"/>
                <a:gd name="T57" fmla="*/ 30 h 73"/>
                <a:gd name="T58" fmla="*/ 13 w 26"/>
                <a:gd name="T59" fmla="*/ 35 h 73"/>
                <a:gd name="T60" fmla="*/ 13 w 26"/>
                <a:gd name="T61" fmla="*/ 38 h 73"/>
                <a:gd name="T62" fmla="*/ 12 w 26"/>
                <a:gd name="T63" fmla="*/ 63 h 73"/>
                <a:gd name="T64" fmla="*/ 12 w 26"/>
                <a:gd name="T65" fmla="*/ 63 h 73"/>
                <a:gd name="T66" fmla="*/ 23 w 26"/>
                <a:gd name="T67" fmla="*/ 42 h 73"/>
                <a:gd name="T68" fmla="*/ 24 w 26"/>
                <a:gd name="T69" fmla="*/ 44 h 73"/>
                <a:gd name="T70" fmla="*/ 10 w 26"/>
                <a:gd name="T71" fmla="*/ 41 h 73"/>
                <a:gd name="T72" fmla="*/ 10 w 26"/>
                <a:gd name="T73" fmla="*/ 42 h 73"/>
                <a:gd name="T74" fmla="*/ 11 w 26"/>
                <a:gd name="T75" fmla="*/ 42 h 73"/>
                <a:gd name="T76" fmla="*/ 11 w 26"/>
                <a:gd name="T77" fmla="*/ 22 h 73"/>
                <a:gd name="T78" fmla="*/ 10 w 26"/>
                <a:gd name="T79" fmla="*/ 20 h 73"/>
                <a:gd name="T80" fmla="*/ 10 w 26"/>
                <a:gd name="T81" fmla="*/ 21 h 73"/>
                <a:gd name="T82" fmla="*/ 11 w 26"/>
                <a:gd name="T83" fmla="*/ 22 h 73"/>
                <a:gd name="T84" fmla="*/ 5 w 26"/>
                <a:gd name="T85" fmla="*/ 67 h 73"/>
                <a:gd name="T86" fmla="*/ 2 w 26"/>
                <a:gd name="T87" fmla="*/ 73 h 73"/>
                <a:gd name="T88" fmla="*/ 10 w 26"/>
                <a:gd name="T89" fmla="*/ 69 h 73"/>
                <a:gd name="T90" fmla="*/ 2 w 26"/>
                <a:gd name="T91" fmla="*/ 5 h 73"/>
                <a:gd name="T92" fmla="*/ 2 w 26"/>
                <a:gd name="T93" fmla="*/ 5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6" h="73">
                  <a:moveTo>
                    <a:pt x="8" y="15"/>
                  </a:moveTo>
                  <a:cubicBezTo>
                    <a:pt x="7" y="14"/>
                    <a:pt x="8" y="12"/>
                    <a:pt x="10" y="13"/>
                  </a:cubicBezTo>
                  <a:cubicBezTo>
                    <a:pt x="9" y="14"/>
                    <a:pt x="9" y="18"/>
                    <a:pt x="8" y="15"/>
                  </a:cubicBezTo>
                  <a:close/>
                  <a:moveTo>
                    <a:pt x="9" y="6"/>
                  </a:moveTo>
                  <a:cubicBezTo>
                    <a:pt x="9" y="6"/>
                    <a:pt x="9" y="6"/>
                    <a:pt x="9" y="5"/>
                  </a:cubicBezTo>
                  <a:cubicBezTo>
                    <a:pt x="9" y="5"/>
                    <a:pt x="9" y="5"/>
                    <a:pt x="8" y="5"/>
                  </a:cubicBezTo>
                  <a:cubicBezTo>
                    <a:pt x="8" y="5"/>
                    <a:pt x="8" y="5"/>
                    <a:pt x="8" y="6"/>
                  </a:cubicBezTo>
                  <a:cubicBezTo>
                    <a:pt x="8" y="6"/>
                    <a:pt x="8" y="6"/>
                    <a:pt x="9" y="6"/>
                  </a:cubicBezTo>
                  <a:close/>
                  <a:moveTo>
                    <a:pt x="4" y="10"/>
                  </a:moveTo>
                  <a:cubicBezTo>
                    <a:pt x="4" y="10"/>
                    <a:pt x="4" y="10"/>
                    <a:pt x="4" y="10"/>
                  </a:cubicBezTo>
                  <a:cubicBezTo>
                    <a:pt x="5" y="10"/>
                    <a:pt x="5" y="10"/>
                    <a:pt x="5" y="10"/>
                  </a:cubicBezTo>
                  <a:cubicBezTo>
                    <a:pt x="5" y="10"/>
                    <a:pt x="5" y="10"/>
                    <a:pt x="5" y="10"/>
                  </a:cubicBezTo>
                  <a:cubicBezTo>
                    <a:pt x="5" y="10"/>
                    <a:pt x="5" y="10"/>
                    <a:pt x="5" y="10"/>
                  </a:cubicBezTo>
                  <a:cubicBezTo>
                    <a:pt x="5" y="9"/>
                    <a:pt x="4" y="9"/>
                    <a:pt x="4" y="9"/>
                  </a:cubicBezTo>
                  <a:cubicBezTo>
                    <a:pt x="4" y="9"/>
                    <a:pt x="4" y="9"/>
                    <a:pt x="4" y="10"/>
                  </a:cubicBezTo>
                  <a:cubicBezTo>
                    <a:pt x="4" y="10"/>
                    <a:pt x="4" y="10"/>
                    <a:pt x="4" y="10"/>
                  </a:cubicBezTo>
                  <a:cubicBezTo>
                    <a:pt x="4" y="10"/>
                    <a:pt x="4" y="10"/>
                    <a:pt x="4" y="10"/>
                  </a:cubicBezTo>
                  <a:close/>
                  <a:moveTo>
                    <a:pt x="0" y="3"/>
                  </a:moveTo>
                  <a:cubicBezTo>
                    <a:pt x="0" y="3"/>
                    <a:pt x="1" y="4"/>
                    <a:pt x="1" y="4"/>
                  </a:cubicBezTo>
                  <a:cubicBezTo>
                    <a:pt x="1" y="3"/>
                    <a:pt x="1" y="2"/>
                    <a:pt x="0" y="3"/>
                  </a:cubicBezTo>
                  <a:close/>
                  <a:moveTo>
                    <a:pt x="11" y="14"/>
                  </a:moveTo>
                  <a:cubicBezTo>
                    <a:pt x="12" y="14"/>
                    <a:pt x="12" y="14"/>
                    <a:pt x="13" y="13"/>
                  </a:cubicBezTo>
                  <a:cubicBezTo>
                    <a:pt x="13" y="13"/>
                    <a:pt x="13" y="13"/>
                    <a:pt x="13" y="13"/>
                  </a:cubicBezTo>
                  <a:cubicBezTo>
                    <a:pt x="13" y="13"/>
                    <a:pt x="13" y="13"/>
                    <a:pt x="13" y="13"/>
                  </a:cubicBezTo>
                  <a:cubicBezTo>
                    <a:pt x="12" y="13"/>
                    <a:pt x="11" y="12"/>
                    <a:pt x="11" y="11"/>
                  </a:cubicBezTo>
                  <a:cubicBezTo>
                    <a:pt x="10" y="11"/>
                    <a:pt x="10" y="12"/>
                    <a:pt x="10" y="12"/>
                  </a:cubicBezTo>
                  <a:cubicBezTo>
                    <a:pt x="10" y="12"/>
                    <a:pt x="10" y="13"/>
                    <a:pt x="10" y="13"/>
                  </a:cubicBezTo>
                  <a:cubicBezTo>
                    <a:pt x="10" y="13"/>
                    <a:pt x="10" y="13"/>
                    <a:pt x="10" y="13"/>
                  </a:cubicBezTo>
                  <a:cubicBezTo>
                    <a:pt x="10" y="13"/>
                    <a:pt x="10" y="13"/>
                    <a:pt x="10" y="13"/>
                  </a:cubicBezTo>
                  <a:cubicBezTo>
                    <a:pt x="10" y="14"/>
                    <a:pt x="10" y="14"/>
                    <a:pt x="11" y="14"/>
                  </a:cubicBezTo>
                  <a:close/>
                  <a:moveTo>
                    <a:pt x="12" y="16"/>
                  </a:moveTo>
                  <a:cubicBezTo>
                    <a:pt x="12" y="16"/>
                    <a:pt x="12" y="16"/>
                    <a:pt x="12" y="16"/>
                  </a:cubicBezTo>
                  <a:cubicBezTo>
                    <a:pt x="11" y="16"/>
                    <a:pt x="11" y="16"/>
                    <a:pt x="11" y="16"/>
                  </a:cubicBezTo>
                  <a:cubicBezTo>
                    <a:pt x="11" y="17"/>
                    <a:pt x="11" y="17"/>
                    <a:pt x="12" y="17"/>
                  </a:cubicBezTo>
                  <a:cubicBezTo>
                    <a:pt x="12" y="17"/>
                    <a:pt x="12" y="17"/>
                    <a:pt x="12" y="17"/>
                  </a:cubicBezTo>
                  <a:cubicBezTo>
                    <a:pt x="12" y="17"/>
                    <a:pt x="12" y="16"/>
                    <a:pt x="12" y="16"/>
                  </a:cubicBezTo>
                  <a:close/>
                  <a:moveTo>
                    <a:pt x="8" y="0"/>
                  </a:moveTo>
                  <a:cubicBezTo>
                    <a:pt x="8" y="1"/>
                    <a:pt x="9" y="1"/>
                    <a:pt x="9" y="1"/>
                  </a:cubicBezTo>
                  <a:cubicBezTo>
                    <a:pt x="9" y="1"/>
                    <a:pt x="9" y="1"/>
                    <a:pt x="9" y="1"/>
                  </a:cubicBezTo>
                  <a:cubicBezTo>
                    <a:pt x="9" y="0"/>
                    <a:pt x="9" y="0"/>
                    <a:pt x="8" y="0"/>
                  </a:cubicBezTo>
                  <a:cubicBezTo>
                    <a:pt x="8" y="0"/>
                    <a:pt x="8" y="0"/>
                    <a:pt x="8" y="0"/>
                  </a:cubicBezTo>
                  <a:cubicBezTo>
                    <a:pt x="8" y="0"/>
                    <a:pt x="8" y="0"/>
                    <a:pt x="8" y="0"/>
                  </a:cubicBezTo>
                  <a:cubicBezTo>
                    <a:pt x="8" y="0"/>
                    <a:pt x="8" y="0"/>
                    <a:pt x="8" y="0"/>
                  </a:cubicBezTo>
                  <a:close/>
                  <a:moveTo>
                    <a:pt x="5" y="54"/>
                  </a:moveTo>
                  <a:cubicBezTo>
                    <a:pt x="6" y="54"/>
                    <a:pt x="6" y="54"/>
                    <a:pt x="6" y="53"/>
                  </a:cubicBezTo>
                  <a:cubicBezTo>
                    <a:pt x="6" y="53"/>
                    <a:pt x="6" y="53"/>
                    <a:pt x="6" y="53"/>
                  </a:cubicBezTo>
                  <a:cubicBezTo>
                    <a:pt x="6" y="53"/>
                    <a:pt x="6" y="52"/>
                    <a:pt x="6" y="52"/>
                  </a:cubicBezTo>
                  <a:cubicBezTo>
                    <a:pt x="6" y="52"/>
                    <a:pt x="5" y="53"/>
                    <a:pt x="5" y="53"/>
                  </a:cubicBezTo>
                  <a:cubicBezTo>
                    <a:pt x="5" y="53"/>
                    <a:pt x="5" y="53"/>
                    <a:pt x="5" y="54"/>
                  </a:cubicBezTo>
                  <a:cubicBezTo>
                    <a:pt x="5" y="54"/>
                    <a:pt x="5" y="54"/>
                    <a:pt x="5" y="54"/>
                  </a:cubicBezTo>
                  <a:close/>
                  <a:moveTo>
                    <a:pt x="12" y="30"/>
                  </a:moveTo>
                  <a:cubicBezTo>
                    <a:pt x="12" y="31"/>
                    <a:pt x="13" y="31"/>
                    <a:pt x="13" y="31"/>
                  </a:cubicBezTo>
                  <a:cubicBezTo>
                    <a:pt x="13" y="31"/>
                    <a:pt x="14" y="31"/>
                    <a:pt x="14" y="31"/>
                  </a:cubicBezTo>
                  <a:cubicBezTo>
                    <a:pt x="14" y="31"/>
                    <a:pt x="14" y="31"/>
                    <a:pt x="14" y="30"/>
                  </a:cubicBezTo>
                  <a:cubicBezTo>
                    <a:pt x="14" y="29"/>
                    <a:pt x="14" y="28"/>
                    <a:pt x="13" y="28"/>
                  </a:cubicBezTo>
                  <a:cubicBezTo>
                    <a:pt x="13" y="27"/>
                    <a:pt x="11" y="26"/>
                    <a:pt x="11" y="27"/>
                  </a:cubicBezTo>
                  <a:cubicBezTo>
                    <a:pt x="11" y="28"/>
                    <a:pt x="12" y="28"/>
                    <a:pt x="12" y="29"/>
                  </a:cubicBezTo>
                  <a:cubicBezTo>
                    <a:pt x="12" y="29"/>
                    <a:pt x="12" y="30"/>
                    <a:pt x="12" y="30"/>
                  </a:cubicBezTo>
                  <a:close/>
                  <a:moveTo>
                    <a:pt x="13" y="36"/>
                  </a:moveTo>
                  <a:cubicBezTo>
                    <a:pt x="13" y="36"/>
                    <a:pt x="13" y="35"/>
                    <a:pt x="13" y="35"/>
                  </a:cubicBezTo>
                  <a:cubicBezTo>
                    <a:pt x="12" y="35"/>
                    <a:pt x="12" y="36"/>
                    <a:pt x="12" y="36"/>
                  </a:cubicBezTo>
                  <a:cubicBezTo>
                    <a:pt x="12" y="37"/>
                    <a:pt x="12" y="38"/>
                    <a:pt x="13" y="38"/>
                  </a:cubicBezTo>
                  <a:cubicBezTo>
                    <a:pt x="13" y="38"/>
                    <a:pt x="13" y="37"/>
                    <a:pt x="13" y="36"/>
                  </a:cubicBezTo>
                  <a:close/>
                  <a:moveTo>
                    <a:pt x="12" y="63"/>
                  </a:moveTo>
                  <a:cubicBezTo>
                    <a:pt x="13" y="62"/>
                    <a:pt x="14" y="62"/>
                    <a:pt x="14" y="61"/>
                  </a:cubicBezTo>
                  <a:cubicBezTo>
                    <a:pt x="13" y="61"/>
                    <a:pt x="12" y="62"/>
                    <a:pt x="12" y="63"/>
                  </a:cubicBezTo>
                  <a:close/>
                  <a:moveTo>
                    <a:pt x="24" y="42"/>
                  </a:moveTo>
                  <a:cubicBezTo>
                    <a:pt x="23" y="42"/>
                    <a:pt x="23" y="42"/>
                    <a:pt x="23" y="42"/>
                  </a:cubicBezTo>
                  <a:cubicBezTo>
                    <a:pt x="23" y="42"/>
                    <a:pt x="23" y="42"/>
                    <a:pt x="23" y="43"/>
                  </a:cubicBezTo>
                  <a:cubicBezTo>
                    <a:pt x="23" y="43"/>
                    <a:pt x="23" y="44"/>
                    <a:pt x="24" y="44"/>
                  </a:cubicBezTo>
                  <a:cubicBezTo>
                    <a:pt x="26" y="44"/>
                    <a:pt x="24" y="43"/>
                    <a:pt x="24" y="42"/>
                  </a:cubicBezTo>
                  <a:close/>
                  <a:moveTo>
                    <a:pt x="10" y="41"/>
                  </a:moveTo>
                  <a:cubicBezTo>
                    <a:pt x="10" y="41"/>
                    <a:pt x="10" y="42"/>
                    <a:pt x="10" y="42"/>
                  </a:cubicBezTo>
                  <a:cubicBezTo>
                    <a:pt x="10" y="42"/>
                    <a:pt x="10" y="42"/>
                    <a:pt x="10" y="42"/>
                  </a:cubicBezTo>
                  <a:cubicBezTo>
                    <a:pt x="10" y="43"/>
                    <a:pt x="10" y="43"/>
                    <a:pt x="10" y="44"/>
                  </a:cubicBezTo>
                  <a:cubicBezTo>
                    <a:pt x="11" y="43"/>
                    <a:pt x="11" y="43"/>
                    <a:pt x="11" y="42"/>
                  </a:cubicBezTo>
                  <a:cubicBezTo>
                    <a:pt x="11" y="42"/>
                    <a:pt x="11" y="41"/>
                    <a:pt x="10" y="41"/>
                  </a:cubicBezTo>
                  <a:close/>
                  <a:moveTo>
                    <a:pt x="11" y="22"/>
                  </a:moveTo>
                  <a:cubicBezTo>
                    <a:pt x="11" y="22"/>
                    <a:pt x="11" y="22"/>
                    <a:pt x="11" y="21"/>
                  </a:cubicBezTo>
                  <a:cubicBezTo>
                    <a:pt x="11" y="20"/>
                    <a:pt x="10" y="20"/>
                    <a:pt x="10" y="20"/>
                  </a:cubicBezTo>
                  <a:cubicBezTo>
                    <a:pt x="10" y="20"/>
                    <a:pt x="10" y="20"/>
                    <a:pt x="10" y="21"/>
                  </a:cubicBezTo>
                  <a:cubicBezTo>
                    <a:pt x="10" y="21"/>
                    <a:pt x="10" y="21"/>
                    <a:pt x="10" y="21"/>
                  </a:cubicBezTo>
                  <a:cubicBezTo>
                    <a:pt x="10" y="22"/>
                    <a:pt x="10" y="23"/>
                    <a:pt x="10" y="24"/>
                  </a:cubicBezTo>
                  <a:cubicBezTo>
                    <a:pt x="11" y="23"/>
                    <a:pt x="11" y="23"/>
                    <a:pt x="11" y="22"/>
                  </a:cubicBezTo>
                  <a:close/>
                  <a:moveTo>
                    <a:pt x="9" y="66"/>
                  </a:moveTo>
                  <a:cubicBezTo>
                    <a:pt x="8" y="66"/>
                    <a:pt x="6" y="66"/>
                    <a:pt x="5" y="67"/>
                  </a:cubicBezTo>
                  <a:cubicBezTo>
                    <a:pt x="6" y="67"/>
                    <a:pt x="7" y="69"/>
                    <a:pt x="6" y="70"/>
                  </a:cubicBezTo>
                  <a:cubicBezTo>
                    <a:pt x="6" y="72"/>
                    <a:pt x="3" y="72"/>
                    <a:pt x="2" y="73"/>
                  </a:cubicBezTo>
                  <a:cubicBezTo>
                    <a:pt x="4" y="72"/>
                    <a:pt x="7" y="73"/>
                    <a:pt x="9" y="73"/>
                  </a:cubicBezTo>
                  <a:cubicBezTo>
                    <a:pt x="11" y="72"/>
                    <a:pt x="10" y="70"/>
                    <a:pt x="10" y="69"/>
                  </a:cubicBezTo>
                  <a:cubicBezTo>
                    <a:pt x="10" y="67"/>
                    <a:pt x="12" y="65"/>
                    <a:pt x="9" y="66"/>
                  </a:cubicBezTo>
                  <a:close/>
                  <a:moveTo>
                    <a:pt x="2" y="5"/>
                  </a:moveTo>
                  <a:cubicBezTo>
                    <a:pt x="2" y="6"/>
                    <a:pt x="2" y="6"/>
                    <a:pt x="2" y="6"/>
                  </a:cubicBezTo>
                  <a:cubicBezTo>
                    <a:pt x="2" y="5"/>
                    <a:pt x="2" y="5"/>
                    <a:pt x="2" y="5"/>
                  </a:cubicBezTo>
                  <a:cubicBezTo>
                    <a:pt x="2" y="5"/>
                    <a:pt x="2" y="5"/>
                    <a:pt x="2" y="5"/>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25" name="Togo">
              <a:extLst>
                <a:ext uri="{FF2B5EF4-FFF2-40B4-BE49-F238E27FC236}">
                  <a16:creationId xmlns:a16="http://schemas.microsoft.com/office/drawing/2014/main" id="{6710F05D-D98F-4CF8-8437-C6E179DE49B8}"/>
                </a:ext>
              </a:extLst>
            </p:cNvPr>
            <p:cNvSpPr>
              <a:spLocks/>
            </p:cNvSpPr>
            <p:nvPr/>
          </p:nvSpPr>
          <p:spPr bwMode="auto">
            <a:xfrm>
              <a:off x="4084040" y="3477093"/>
              <a:ext cx="53116" cy="157786"/>
            </a:xfrm>
            <a:custGeom>
              <a:avLst/>
              <a:gdLst>
                <a:gd name="T0" fmla="*/ 0 w 16"/>
                <a:gd name="T1" fmla="*/ 0 h 48"/>
                <a:gd name="T2" fmla="*/ 4 w 16"/>
                <a:gd name="T3" fmla="*/ 1 h 48"/>
                <a:gd name="T4" fmla="*/ 9 w 16"/>
                <a:gd name="T5" fmla="*/ 1 h 48"/>
                <a:gd name="T6" fmla="*/ 8 w 16"/>
                <a:gd name="T7" fmla="*/ 7 h 48"/>
                <a:gd name="T8" fmla="*/ 12 w 16"/>
                <a:gd name="T9" fmla="*/ 11 h 48"/>
                <a:gd name="T10" fmla="*/ 13 w 16"/>
                <a:gd name="T11" fmla="*/ 17 h 48"/>
                <a:gd name="T12" fmla="*/ 15 w 16"/>
                <a:gd name="T13" fmla="*/ 23 h 48"/>
                <a:gd name="T14" fmla="*/ 15 w 16"/>
                <a:gd name="T15" fmla="*/ 36 h 48"/>
                <a:gd name="T16" fmla="*/ 14 w 16"/>
                <a:gd name="T17" fmla="*/ 39 h 48"/>
                <a:gd name="T18" fmla="*/ 15 w 16"/>
                <a:gd name="T19" fmla="*/ 43 h 48"/>
                <a:gd name="T20" fmla="*/ 16 w 16"/>
                <a:gd name="T21" fmla="*/ 46 h 48"/>
                <a:gd name="T22" fmla="*/ 11 w 16"/>
                <a:gd name="T23" fmla="*/ 48 h 48"/>
                <a:gd name="T24" fmla="*/ 8 w 16"/>
                <a:gd name="T25" fmla="*/ 46 h 48"/>
                <a:gd name="T26" fmla="*/ 5 w 16"/>
                <a:gd name="T27" fmla="*/ 42 h 48"/>
                <a:gd name="T28" fmla="*/ 6 w 16"/>
                <a:gd name="T29" fmla="*/ 37 h 48"/>
                <a:gd name="T30" fmla="*/ 5 w 16"/>
                <a:gd name="T31" fmla="*/ 34 h 48"/>
                <a:gd name="T32" fmla="*/ 6 w 16"/>
                <a:gd name="T33" fmla="*/ 30 h 48"/>
                <a:gd name="T34" fmla="*/ 6 w 16"/>
                <a:gd name="T35" fmla="*/ 28 h 48"/>
                <a:gd name="T36" fmla="*/ 7 w 16"/>
                <a:gd name="T37" fmla="*/ 26 h 48"/>
                <a:gd name="T38" fmla="*/ 4 w 16"/>
                <a:gd name="T39" fmla="*/ 22 h 48"/>
                <a:gd name="T40" fmla="*/ 5 w 16"/>
                <a:gd name="T41" fmla="*/ 18 h 48"/>
                <a:gd name="T42" fmla="*/ 5 w 16"/>
                <a:gd name="T43" fmla="*/ 16 h 48"/>
                <a:gd name="T44" fmla="*/ 3 w 16"/>
                <a:gd name="T45" fmla="*/ 16 h 48"/>
                <a:gd name="T46" fmla="*/ 4 w 16"/>
                <a:gd name="T47" fmla="*/ 15 h 48"/>
                <a:gd name="T48" fmla="*/ 4 w 16"/>
                <a:gd name="T49" fmla="*/ 10 h 48"/>
                <a:gd name="T50" fmla="*/ 3 w 16"/>
                <a:gd name="T51" fmla="*/ 7 h 48"/>
                <a:gd name="T52" fmla="*/ 0 w 16"/>
                <a:gd name="T53" fmla="*/ 3 h 48"/>
                <a:gd name="T54" fmla="*/ 1 w 16"/>
                <a:gd name="T55" fmla="*/ 0 h 48"/>
                <a:gd name="T56" fmla="*/ 0 w 16"/>
                <a:gd name="T5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6" h="48">
                  <a:moveTo>
                    <a:pt x="0" y="0"/>
                  </a:moveTo>
                  <a:cubicBezTo>
                    <a:pt x="1" y="0"/>
                    <a:pt x="3" y="0"/>
                    <a:pt x="4" y="1"/>
                  </a:cubicBezTo>
                  <a:cubicBezTo>
                    <a:pt x="6" y="1"/>
                    <a:pt x="8" y="1"/>
                    <a:pt x="9" y="1"/>
                  </a:cubicBezTo>
                  <a:cubicBezTo>
                    <a:pt x="8" y="3"/>
                    <a:pt x="7" y="6"/>
                    <a:pt x="8" y="7"/>
                  </a:cubicBezTo>
                  <a:cubicBezTo>
                    <a:pt x="9" y="8"/>
                    <a:pt x="12" y="10"/>
                    <a:pt x="12" y="11"/>
                  </a:cubicBezTo>
                  <a:cubicBezTo>
                    <a:pt x="12" y="13"/>
                    <a:pt x="12" y="15"/>
                    <a:pt x="13" y="17"/>
                  </a:cubicBezTo>
                  <a:cubicBezTo>
                    <a:pt x="14" y="19"/>
                    <a:pt x="15" y="21"/>
                    <a:pt x="15" y="23"/>
                  </a:cubicBezTo>
                  <a:cubicBezTo>
                    <a:pt x="15" y="28"/>
                    <a:pt x="15" y="32"/>
                    <a:pt x="15" y="36"/>
                  </a:cubicBezTo>
                  <a:cubicBezTo>
                    <a:pt x="15" y="37"/>
                    <a:pt x="15" y="39"/>
                    <a:pt x="14" y="39"/>
                  </a:cubicBezTo>
                  <a:cubicBezTo>
                    <a:pt x="14" y="41"/>
                    <a:pt x="14" y="42"/>
                    <a:pt x="15" y="43"/>
                  </a:cubicBezTo>
                  <a:cubicBezTo>
                    <a:pt x="15" y="44"/>
                    <a:pt x="16" y="45"/>
                    <a:pt x="16" y="46"/>
                  </a:cubicBezTo>
                  <a:cubicBezTo>
                    <a:pt x="14" y="46"/>
                    <a:pt x="12" y="47"/>
                    <a:pt x="11" y="48"/>
                  </a:cubicBezTo>
                  <a:cubicBezTo>
                    <a:pt x="11" y="47"/>
                    <a:pt x="9" y="46"/>
                    <a:pt x="8" y="46"/>
                  </a:cubicBezTo>
                  <a:cubicBezTo>
                    <a:pt x="7" y="45"/>
                    <a:pt x="6" y="44"/>
                    <a:pt x="5" y="42"/>
                  </a:cubicBezTo>
                  <a:cubicBezTo>
                    <a:pt x="4" y="41"/>
                    <a:pt x="6" y="39"/>
                    <a:pt x="6" y="37"/>
                  </a:cubicBezTo>
                  <a:cubicBezTo>
                    <a:pt x="6" y="36"/>
                    <a:pt x="5" y="36"/>
                    <a:pt x="5" y="34"/>
                  </a:cubicBezTo>
                  <a:cubicBezTo>
                    <a:pt x="5" y="33"/>
                    <a:pt x="6" y="32"/>
                    <a:pt x="6" y="30"/>
                  </a:cubicBezTo>
                  <a:cubicBezTo>
                    <a:pt x="6" y="30"/>
                    <a:pt x="6" y="29"/>
                    <a:pt x="6" y="28"/>
                  </a:cubicBezTo>
                  <a:cubicBezTo>
                    <a:pt x="6" y="27"/>
                    <a:pt x="7" y="27"/>
                    <a:pt x="7" y="26"/>
                  </a:cubicBezTo>
                  <a:cubicBezTo>
                    <a:pt x="6" y="25"/>
                    <a:pt x="5" y="24"/>
                    <a:pt x="4" y="22"/>
                  </a:cubicBezTo>
                  <a:cubicBezTo>
                    <a:pt x="6" y="22"/>
                    <a:pt x="5" y="20"/>
                    <a:pt x="5" y="18"/>
                  </a:cubicBezTo>
                  <a:cubicBezTo>
                    <a:pt x="5" y="18"/>
                    <a:pt x="5" y="17"/>
                    <a:pt x="5" y="16"/>
                  </a:cubicBezTo>
                  <a:cubicBezTo>
                    <a:pt x="5" y="15"/>
                    <a:pt x="4" y="16"/>
                    <a:pt x="3" y="16"/>
                  </a:cubicBezTo>
                  <a:cubicBezTo>
                    <a:pt x="3" y="15"/>
                    <a:pt x="3" y="14"/>
                    <a:pt x="4" y="15"/>
                  </a:cubicBezTo>
                  <a:cubicBezTo>
                    <a:pt x="4" y="13"/>
                    <a:pt x="5" y="11"/>
                    <a:pt x="4" y="10"/>
                  </a:cubicBezTo>
                  <a:cubicBezTo>
                    <a:pt x="3" y="8"/>
                    <a:pt x="5" y="8"/>
                    <a:pt x="3" y="7"/>
                  </a:cubicBezTo>
                  <a:cubicBezTo>
                    <a:pt x="2" y="6"/>
                    <a:pt x="0" y="4"/>
                    <a:pt x="0" y="3"/>
                  </a:cubicBezTo>
                  <a:cubicBezTo>
                    <a:pt x="0" y="2"/>
                    <a:pt x="1" y="1"/>
                    <a:pt x="1" y="0"/>
                  </a:cubicBezTo>
                  <a:cubicBezTo>
                    <a:pt x="1" y="0"/>
                    <a:pt x="0" y="0"/>
                    <a:pt x="0" y="0"/>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26" name="The Netherlands">
              <a:extLst>
                <a:ext uri="{FF2B5EF4-FFF2-40B4-BE49-F238E27FC236}">
                  <a16:creationId xmlns:a16="http://schemas.microsoft.com/office/drawing/2014/main" id="{E305948F-5D9D-4FA1-86A4-88D1D1DBB435}"/>
                </a:ext>
              </a:extLst>
            </p:cNvPr>
            <p:cNvSpPr>
              <a:spLocks noEditPoints="1"/>
            </p:cNvSpPr>
            <p:nvPr/>
          </p:nvSpPr>
          <p:spPr bwMode="auto">
            <a:xfrm>
              <a:off x="4207457" y="2136693"/>
              <a:ext cx="95297" cy="85923"/>
            </a:xfrm>
            <a:custGeom>
              <a:avLst/>
              <a:gdLst>
                <a:gd name="T0" fmla="*/ 3 w 29"/>
                <a:gd name="T1" fmla="*/ 16 h 26"/>
                <a:gd name="T2" fmla="*/ 5 w 29"/>
                <a:gd name="T3" fmla="*/ 17 h 26"/>
                <a:gd name="T4" fmla="*/ 3 w 29"/>
                <a:gd name="T5" fmla="*/ 16 h 26"/>
                <a:gd name="T6" fmla="*/ 3 w 29"/>
                <a:gd name="T7" fmla="*/ 16 h 26"/>
                <a:gd name="T8" fmla="*/ 4 w 29"/>
                <a:gd name="T9" fmla="*/ 16 h 26"/>
                <a:gd name="T10" fmla="*/ 7 w 29"/>
                <a:gd name="T11" fmla="*/ 17 h 26"/>
                <a:gd name="T12" fmla="*/ 4 w 29"/>
                <a:gd name="T13" fmla="*/ 16 h 26"/>
                <a:gd name="T14" fmla="*/ 10 w 29"/>
                <a:gd name="T15" fmla="*/ 5 h 26"/>
                <a:gd name="T16" fmla="*/ 11 w 29"/>
                <a:gd name="T17" fmla="*/ 3 h 26"/>
                <a:gd name="T18" fmla="*/ 10 w 29"/>
                <a:gd name="T19" fmla="*/ 5 h 26"/>
                <a:gd name="T20" fmla="*/ 0 w 29"/>
                <a:gd name="T21" fmla="*/ 20 h 26"/>
                <a:gd name="T22" fmla="*/ 3 w 29"/>
                <a:gd name="T23" fmla="*/ 21 h 26"/>
                <a:gd name="T24" fmla="*/ 6 w 29"/>
                <a:gd name="T25" fmla="*/ 20 h 26"/>
                <a:gd name="T26" fmla="*/ 0 w 29"/>
                <a:gd name="T27" fmla="*/ 20 h 26"/>
                <a:gd name="T28" fmla="*/ 4 w 29"/>
                <a:gd name="T29" fmla="*/ 18 h 26"/>
                <a:gd name="T30" fmla="*/ 1 w 29"/>
                <a:gd name="T31" fmla="*/ 18 h 26"/>
                <a:gd name="T32" fmla="*/ 4 w 29"/>
                <a:gd name="T33" fmla="*/ 19 h 26"/>
                <a:gd name="T34" fmla="*/ 8 w 29"/>
                <a:gd name="T35" fmla="*/ 19 h 26"/>
                <a:gd name="T36" fmla="*/ 10 w 29"/>
                <a:gd name="T37" fmla="*/ 19 h 26"/>
                <a:gd name="T38" fmla="*/ 12 w 29"/>
                <a:gd name="T39" fmla="*/ 19 h 26"/>
                <a:gd name="T40" fmla="*/ 18 w 29"/>
                <a:gd name="T41" fmla="*/ 22 h 26"/>
                <a:gd name="T42" fmla="*/ 19 w 29"/>
                <a:gd name="T43" fmla="*/ 26 h 26"/>
                <a:gd name="T44" fmla="*/ 19 w 29"/>
                <a:gd name="T45" fmla="*/ 23 h 26"/>
                <a:gd name="T46" fmla="*/ 20 w 29"/>
                <a:gd name="T47" fmla="*/ 19 h 26"/>
                <a:gd name="T48" fmla="*/ 19 w 29"/>
                <a:gd name="T49" fmla="*/ 16 h 26"/>
                <a:gd name="T50" fmla="*/ 20 w 29"/>
                <a:gd name="T51" fmla="*/ 15 h 26"/>
                <a:gd name="T52" fmla="*/ 25 w 29"/>
                <a:gd name="T53" fmla="*/ 15 h 26"/>
                <a:gd name="T54" fmla="*/ 25 w 29"/>
                <a:gd name="T55" fmla="*/ 13 h 26"/>
                <a:gd name="T56" fmla="*/ 26 w 29"/>
                <a:gd name="T57" fmla="*/ 13 h 26"/>
                <a:gd name="T58" fmla="*/ 24 w 29"/>
                <a:gd name="T59" fmla="*/ 9 h 26"/>
                <a:gd name="T60" fmla="*/ 27 w 29"/>
                <a:gd name="T61" fmla="*/ 8 h 26"/>
                <a:gd name="T62" fmla="*/ 28 w 29"/>
                <a:gd name="T63" fmla="*/ 4 h 26"/>
                <a:gd name="T64" fmla="*/ 24 w 29"/>
                <a:gd name="T65" fmla="*/ 1 h 26"/>
                <a:gd name="T66" fmla="*/ 16 w 29"/>
                <a:gd name="T67" fmla="*/ 3 h 26"/>
                <a:gd name="T68" fmla="*/ 12 w 29"/>
                <a:gd name="T69" fmla="*/ 5 h 26"/>
                <a:gd name="T70" fmla="*/ 10 w 29"/>
                <a:gd name="T71" fmla="*/ 7 h 26"/>
                <a:gd name="T72" fmla="*/ 5 w 29"/>
                <a:gd name="T73" fmla="*/ 14 h 26"/>
                <a:gd name="T74" fmla="*/ 7 w 29"/>
                <a:gd name="T75" fmla="*/ 16 h 26"/>
                <a:gd name="T76" fmla="*/ 11 w 29"/>
                <a:gd name="T77" fmla="*/ 17 h 26"/>
                <a:gd name="T78" fmla="*/ 5 w 29"/>
                <a:gd name="T79" fmla="*/ 17 h 26"/>
                <a:gd name="T80" fmla="*/ 5 w 29"/>
                <a:gd name="T81" fmla="*/ 18 h 26"/>
                <a:gd name="T82" fmla="*/ 6 w 29"/>
                <a:gd name="T83" fmla="*/ 19 h 26"/>
                <a:gd name="T84" fmla="*/ 4 w 29"/>
                <a:gd name="T85" fmla="*/ 18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9" h="26">
                  <a:moveTo>
                    <a:pt x="3" y="16"/>
                  </a:moveTo>
                  <a:cubicBezTo>
                    <a:pt x="4" y="16"/>
                    <a:pt x="5" y="17"/>
                    <a:pt x="5" y="17"/>
                  </a:cubicBezTo>
                  <a:cubicBezTo>
                    <a:pt x="4" y="18"/>
                    <a:pt x="3" y="17"/>
                    <a:pt x="3" y="16"/>
                  </a:cubicBezTo>
                  <a:cubicBezTo>
                    <a:pt x="3" y="16"/>
                    <a:pt x="3" y="16"/>
                    <a:pt x="3" y="16"/>
                  </a:cubicBezTo>
                  <a:moveTo>
                    <a:pt x="4" y="16"/>
                  </a:moveTo>
                  <a:cubicBezTo>
                    <a:pt x="5" y="15"/>
                    <a:pt x="6" y="18"/>
                    <a:pt x="7" y="17"/>
                  </a:cubicBezTo>
                  <a:cubicBezTo>
                    <a:pt x="6" y="16"/>
                    <a:pt x="5" y="15"/>
                    <a:pt x="4" y="16"/>
                  </a:cubicBezTo>
                  <a:moveTo>
                    <a:pt x="10" y="5"/>
                  </a:moveTo>
                  <a:cubicBezTo>
                    <a:pt x="11" y="5"/>
                    <a:pt x="12" y="4"/>
                    <a:pt x="11" y="3"/>
                  </a:cubicBezTo>
                  <a:cubicBezTo>
                    <a:pt x="11" y="4"/>
                    <a:pt x="10" y="4"/>
                    <a:pt x="10" y="5"/>
                  </a:cubicBezTo>
                  <a:moveTo>
                    <a:pt x="0" y="20"/>
                  </a:moveTo>
                  <a:cubicBezTo>
                    <a:pt x="0" y="21"/>
                    <a:pt x="2" y="21"/>
                    <a:pt x="3" y="21"/>
                  </a:cubicBezTo>
                  <a:cubicBezTo>
                    <a:pt x="4" y="22"/>
                    <a:pt x="5" y="21"/>
                    <a:pt x="6" y="20"/>
                  </a:cubicBezTo>
                  <a:cubicBezTo>
                    <a:pt x="5" y="20"/>
                    <a:pt x="0" y="19"/>
                    <a:pt x="0" y="20"/>
                  </a:cubicBezTo>
                  <a:moveTo>
                    <a:pt x="4" y="18"/>
                  </a:moveTo>
                  <a:cubicBezTo>
                    <a:pt x="3" y="18"/>
                    <a:pt x="1" y="17"/>
                    <a:pt x="1" y="18"/>
                  </a:cubicBezTo>
                  <a:cubicBezTo>
                    <a:pt x="1" y="20"/>
                    <a:pt x="3" y="19"/>
                    <a:pt x="4" y="19"/>
                  </a:cubicBezTo>
                  <a:cubicBezTo>
                    <a:pt x="5" y="19"/>
                    <a:pt x="8" y="21"/>
                    <a:pt x="8" y="19"/>
                  </a:cubicBezTo>
                  <a:cubicBezTo>
                    <a:pt x="8" y="19"/>
                    <a:pt x="9" y="20"/>
                    <a:pt x="10" y="19"/>
                  </a:cubicBezTo>
                  <a:cubicBezTo>
                    <a:pt x="10" y="20"/>
                    <a:pt x="12" y="19"/>
                    <a:pt x="12" y="19"/>
                  </a:cubicBezTo>
                  <a:cubicBezTo>
                    <a:pt x="13" y="21"/>
                    <a:pt x="16" y="21"/>
                    <a:pt x="18" y="22"/>
                  </a:cubicBezTo>
                  <a:cubicBezTo>
                    <a:pt x="17" y="23"/>
                    <a:pt x="15" y="26"/>
                    <a:pt x="19" y="26"/>
                  </a:cubicBezTo>
                  <a:cubicBezTo>
                    <a:pt x="20" y="26"/>
                    <a:pt x="19" y="23"/>
                    <a:pt x="19" y="23"/>
                  </a:cubicBezTo>
                  <a:cubicBezTo>
                    <a:pt x="20" y="22"/>
                    <a:pt x="21" y="20"/>
                    <a:pt x="20" y="19"/>
                  </a:cubicBezTo>
                  <a:cubicBezTo>
                    <a:pt x="20" y="18"/>
                    <a:pt x="20" y="17"/>
                    <a:pt x="19" y="16"/>
                  </a:cubicBezTo>
                  <a:cubicBezTo>
                    <a:pt x="19" y="14"/>
                    <a:pt x="21" y="16"/>
                    <a:pt x="20" y="15"/>
                  </a:cubicBezTo>
                  <a:cubicBezTo>
                    <a:pt x="21" y="15"/>
                    <a:pt x="25" y="16"/>
                    <a:pt x="25" y="15"/>
                  </a:cubicBezTo>
                  <a:cubicBezTo>
                    <a:pt x="25" y="14"/>
                    <a:pt x="24" y="13"/>
                    <a:pt x="25" y="13"/>
                  </a:cubicBezTo>
                  <a:cubicBezTo>
                    <a:pt x="25" y="13"/>
                    <a:pt x="25" y="13"/>
                    <a:pt x="26" y="13"/>
                  </a:cubicBezTo>
                  <a:cubicBezTo>
                    <a:pt x="29" y="10"/>
                    <a:pt x="24" y="10"/>
                    <a:pt x="24" y="9"/>
                  </a:cubicBezTo>
                  <a:cubicBezTo>
                    <a:pt x="25" y="8"/>
                    <a:pt x="27" y="9"/>
                    <a:pt x="27" y="8"/>
                  </a:cubicBezTo>
                  <a:cubicBezTo>
                    <a:pt x="27" y="6"/>
                    <a:pt x="28" y="6"/>
                    <a:pt x="28" y="4"/>
                  </a:cubicBezTo>
                  <a:cubicBezTo>
                    <a:pt x="29" y="2"/>
                    <a:pt x="26" y="0"/>
                    <a:pt x="24" y="1"/>
                  </a:cubicBezTo>
                  <a:cubicBezTo>
                    <a:pt x="21" y="1"/>
                    <a:pt x="18" y="1"/>
                    <a:pt x="16" y="3"/>
                  </a:cubicBezTo>
                  <a:cubicBezTo>
                    <a:pt x="15" y="4"/>
                    <a:pt x="13" y="5"/>
                    <a:pt x="12" y="5"/>
                  </a:cubicBezTo>
                  <a:cubicBezTo>
                    <a:pt x="11" y="6"/>
                    <a:pt x="10" y="6"/>
                    <a:pt x="10" y="7"/>
                  </a:cubicBezTo>
                  <a:cubicBezTo>
                    <a:pt x="9" y="10"/>
                    <a:pt x="8" y="12"/>
                    <a:pt x="5" y="14"/>
                  </a:cubicBezTo>
                  <a:cubicBezTo>
                    <a:pt x="4" y="15"/>
                    <a:pt x="7" y="16"/>
                    <a:pt x="7" y="16"/>
                  </a:cubicBezTo>
                  <a:cubicBezTo>
                    <a:pt x="9" y="17"/>
                    <a:pt x="10" y="16"/>
                    <a:pt x="11" y="17"/>
                  </a:cubicBezTo>
                  <a:cubicBezTo>
                    <a:pt x="9" y="16"/>
                    <a:pt x="7" y="18"/>
                    <a:pt x="5" y="17"/>
                  </a:cubicBezTo>
                  <a:cubicBezTo>
                    <a:pt x="7" y="18"/>
                    <a:pt x="5" y="17"/>
                    <a:pt x="5" y="18"/>
                  </a:cubicBezTo>
                  <a:cubicBezTo>
                    <a:pt x="5" y="18"/>
                    <a:pt x="6" y="18"/>
                    <a:pt x="6" y="19"/>
                  </a:cubicBezTo>
                  <a:cubicBezTo>
                    <a:pt x="5" y="19"/>
                    <a:pt x="5" y="18"/>
                    <a:pt x="4" y="18"/>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27" name="The Bahamas">
              <a:extLst>
                <a:ext uri="{FF2B5EF4-FFF2-40B4-BE49-F238E27FC236}">
                  <a16:creationId xmlns:a16="http://schemas.microsoft.com/office/drawing/2014/main" id="{78CE8913-05B4-4A66-8E5B-BCDC039B02FE}"/>
                </a:ext>
              </a:extLst>
            </p:cNvPr>
            <p:cNvSpPr>
              <a:spLocks noEditPoints="1"/>
            </p:cNvSpPr>
            <p:nvPr/>
          </p:nvSpPr>
          <p:spPr bwMode="auto">
            <a:xfrm>
              <a:off x="1946898" y="2969366"/>
              <a:ext cx="145288" cy="195280"/>
            </a:xfrm>
            <a:custGeom>
              <a:avLst/>
              <a:gdLst>
                <a:gd name="T0" fmla="*/ 14 w 44"/>
                <a:gd name="T1" fmla="*/ 7 h 59"/>
                <a:gd name="T2" fmla="*/ 13 w 44"/>
                <a:gd name="T3" fmla="*/ 7 h 59"/>
                <a:gd name="T4" fmla="*/ 14 w 44"/>
                <a:gd name="T5" fmla="*/ 5 h 59"/>
                <a:gd name="T6" fmla="*/ 10 w 44"/>
                <a:gd name="T7" fmla="*/ 1 h 59"/>
                <a:gd name="T8" fmla="*/ 8 w 44"/>
                <a:gd name="T9" fmla="*/ 1 h 59"/>
                <a:gd name="T10" fmla="*/ 10 w 44"/>
                <a:gd name="T11" fmla="*/ 19 h 59"/>
                <a:gd name="T12" fmla="*/ 9 w 44"/>
                <a:gd name="T13" fmla="*/ 20 h 59"/>
                <a:gd name="T14" fmla="*/ 19 w 44"/>
                <a:gd name="T15" fmla="*/ 23 h 59"/>
                <a:gd name="T16" fmla="*/ 20 w 44"/>
                <a:gd name="T17" fmla="*/ 19 h 59"/>
                <a:gd name="T18" fmla="*/ 17 w 44"/>
                <a:gd name="T19" fmla="*/ 16 h 59"/>
                <a:gd name="T20" fmla="*/ 15 w 44"/>
                <a:gd name="T21" fmla="*/ 15 h 59"/>
                <a:gd name="T22" fmla="*/ 20 w 44"/>
                <a:gd name="T23" fmla="*/ 19 h 59"/>
                <a:gd name="T24" fmla="*/ 2 w 44"/>
                <a:gd name="T25" fmla="*/ 3 h 59"/>
                <a:gd name="T26" fmla="*/ 0 w 44"/>
                <a:gd name="T27" fmla="*/ 4 h 59"/>
                <a:gd name="T28" fmla="*/ 8 w 44"/>
                <a:gd name="T29" fmla="*/ 3 h 59"/>
                <a:gd name="T30" fmla="*/ 6 w 44"/>
                <a:gd name="T31" fmla="*/ 23 h 59"/>
                <a:gd name="T32" fmla="*/ 3 w 44"/>
                <a:gd name="T33" fmla="*/ 18 h 59"/>
                <a:gd name="T34" fmla="*/ 2 w 44"/>
                <a:gd name="T35" fmla="*/ 23 h 59"/>
                <a:gd name="T36" fmla="*/ 1 w 44"/>
                <a:gd name="T37" fmla="*/ 24 h 59"/>
                <a:gd name="T38" fmla="*/ 32 w 44"/>
                <a:gd name="T39" fmla="*/ 42 h 59"/>
                <a:gd name="T40" fmla="*/ 33 w 44"/>
                <a:gd name="T41" fmla="*/ 42 h 59"/>
                <a:gd name="T42" fmla="*/ 6 w 44"/>
                <a:gd name="T43" fmla="*/ 28 h 59"/>
                <a:gd name="T44" fmla="*/ 6 w 44"/>
                <a:gd name="T45" fmla="*/ 27 h 59"/>
                <a:gd name="T46" fmla="*/ 5 w 44"/>
                <a:gd name="T47" fmla="*/ 27 h 59"/>
                <a:gd name="T48" fmla="*/ 3 w 44"/>
                <a:gd name="T49" fmla="*/ 28 h 59"/>
                <a:gd name="T50" fmla="*/ 6 w 44"/>
                <a:gd name="T51" fmla="*/ 31 h 59"/>
                <a:gd name="T52" fmla="*/ 4 w 44"/>
                <a:gd name="T53" fmla="*/ 32 h 59"/>
                <a:gd name="T54" fmla="*/ 6 w 44"/>
                <a:gd name="T55" fmla="*/ 31 h 59"/>
                <a:gd name="T56" fmla="*/ 6 w 44"/>
                <a:gd name="T57" fmla="*/ 28 h 59"/>
                <a:gd name="T58" fmla="*/ 4 w 44"/>
                <a:gd name="T59" fmla="*/ 27 h 59"/>
                <a:gd name="T60" fmla="*/ 3 w 44"/>
                <a:gd name="T61" fmla="*/ 28 h 59"/>
                <a:gd name="T62" fmla="*/ 26 w 44"/>
                <a:gd name="T63" fmla="*/ 37 h 59"/>
                <a:gd name="T64" fmla="*/ 25 w 44"/>
                <a:gd name="T65" fmla="*/ 37 h 59"/>
                <a:gd name="T66" fmla="*/ 27 w 44"/>
                <a:gd name="T67" fmla="*/ 39 h 59"/>
                <a:gd name="T68" fmla="*/ 34 w 44"/>
                <a:gd name="T69" fmla="*/ 42 h 59"/>
                <a:gd name="T70" fmla="*/ 31 w 44"/>
                <a:gd name="T71" fmla="*/ 46 h 59"/>
                <a:gd name="T72" fmla="*/ 41 w 44"/>
                <a:gd name="T73" fmla="*/ 53 h 59"/>
                <a:gd name="T74" fmla="*/ 37 w 44"/>
                <a:gd name="T75" fmla="*/ 56 h 59"/>
                <a:gd name="T76" fmla="*/ 40 w 44"/>
                <a:gd name="T77" fmla="*/ 55 h 59"/>
                <a:gd name="T78" fmla="*/ 41 w 44"/>
                <a:gd name="T79" fmla="*/ 44 h 59"/>
                <a:gd name="T80" fmla="*/ 41 w 44"/>
                <a:gd name="T81" fmla="*/ 45 h 59"/>
                <a:gd name="T82" fmla="*/ 44 w 44"/>
                <a:gd name="T83" fmla="*/ 45 h 59"/>
                <a:gd name="T84" fmla="*/ 19 w 44"/>
                <a:gd name="T85" fmla="*/ 32 h 59"/>
                <a:gd name="T86" fmla="*/ 21 w 44"/>
                <a:gd name="T87" fmla="*/ 34 h 59"/>
                <a:gd name="T88" fmla="*/ 23 w 44"/>
                <a:gd name="T89" fmla="*/ 23 h 59"/>
                <a:gd name="T90" fmla="*/ 24 w 44"/>
                <a:gd name="T91" fmla="*/ 27 h 59"/>
                <a:gd name="T92" fmla="*/ 24 w 44"/>
                <a:gd name="T93" fmla="*/ 28 h 59"/>
                <a:gd name="T94" fmla="*/ 32 w 44"/>
                <a:gd name="T95" fmla="*/ 28 h 59"/>
                <a:gd name="T96" fmla="*/ 31 w 44"/>
                <a:gd name="T97" fmla="*/ 30 h 59"/>
                <a:gd name="T98" fmla="*/ 28 w 44"/>
                <a:gd name="T99" fmla="*/ 32 h 59"/>
                <a:gd name="T100" fmla="*/ 29 w 44"/>
                <a:gd name="T101" fmla="*/ 32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 h="59">
                  <a:moveTo>
                    <a:pt x="14" y="4"/>
                  </a:moveTo>
                  <a:cubicBezTo>
                    <a:pt x="14" y="5"/>
                    <a:pt x="14" y="5"/>
                    <a:pt x="14" y="6"/>
                  </a:cubicBezTo>
                  <a:cubicBezTo>
                    <a:pt x="14" y="6"/>
                    <a:pt x="14" y="7"/>
                    <a:pt x="14" y="7"/>
                  </a:cubicBezTo>
                  <a:cubicBezTo>
                    <a:pt x="13" y="8"/>
                    <a:pt x="13" y="10"/>
                    <a:pt x="12" y="11"/>
                  </a:cubicBezTo>
                  <a:cubicBezTo>
                    <a:pt x="12" y="11"/>
                    <a:pt x="11" y="10"/>
                    <a:pt x="11" y="10"/>
                  </a:cubicBezTo>
                  <a:cubicBezTo>
                    <a:pt x="12" y="9"/>
                    <a:pt x="12" y="8"/>
                    <a:pt x="13" y="7"/>
                  </a:cubicBezTo>
                  <a:cubicBezTo>
                    <a:pt x="13" y="7"/>
                    <a:pt x="13" y="7"/>
                    <a:pt x="13" y="7"/>
                  </a:cubicBezTo>
                  <a:cubicBezTo>
                    <a:pt x="13" y="6"/>
                    <a:pt x="13" y="6"/>
                    <a:pt x="13" y="5"/>
                  </a:cubicBezTo>
                  <a:cubicBezTo>
                    <a:pt x="14" y="5"/>
                    <a:pt x="14" y="5"/>
                    <a:pt x="14" y="5"/>
                  </a:cubicBezTo>
                  <a:cubicBezTo>
                    <a:pt x="14" y="5"/>
                    <a:pt x="13" y="4"/>
                    <a:pt x="13" y="4"/>
                  </a:cubicBezTo>
                  <a:cubicBezTo>
                    <a:pt x="13" y="4"/>
                    <a:pt x="13" y="4"/>
                    <a:pt x="13" y="4"/>
                  </a:cubicBezTo>
                  <a:cubicBezTo>
                    <a:pt x="12" y="3"/>
                    <a:pt x="11" y="2"/>
                    <a:pt x="10" y="1"/>
                  </a:cubicBezTo>
                  <a:cubicBezTo>
                    <a:pt x="10" y="1"/>
                    <a:pt x="9" y="1"/>
                    <a:pt x="8" y="1"/>
                  </a:cubicBezTo>
                  <a:cubicBezTo>
                    <a:pt x="8" y="1"/>
                    <a:pt x="8" y="1"/>
                    <a:pt x="8" y="1"/>
                  </a:cubicBezTo>
                  <a:cubicBezTo>
                    <a:pt x="8" y="1"/>
                    <a:pt x="8" y="1"/>
                    <a:pt x="8" y="1"/>
                  </a:cubicBezTo>
                  <a:cubicBezTo>
                    <a:pt x="11" y="0"/>
                    <a:pt x="12" y="3"/>
                    <a:pt x="14" y="4"/>
                  </a:cubicBezTo>
                  <a:close/>
                  <a:moveTo>
                    <a:pt x="9" y="20"/>
                  </a:moveTo>
                  <a:cubicBezTo>
                    <a:pt x="9" y="20"/>
                    <a:pt x="10" y="19"/>
                    <a:pt x="10" y="19"/>
                  </a:cubicBezTo>
                  <a:cubicBezTo>
                    <a:pt x="10" y="19"/>
                    <a:pt x="10" y="19"/>
                    <a:pt x="10" y="19"/>
                  </a:cubicBezTo>
                  <a:cubicBezTo>
                    <a:pt x="10" y="19"/>
                    <a:pt x="10" y="19"/>
                    <a:pt x="10" y="19"/>
                  </a:cubicBezTo>
                  <a:cubicBezTo>
                    <a:pt x="10" y="19"/>
                    <a:pt x="8" y="19"/>
                    <a:pt x="9" y="20"/>
                  </a:cubicBezTo>
                  <a:close/>
                  <a:moveTo>
                    <a:pt x="18" y="22"/>
                  </a:moveTo>
                  <a:cubicBezTo>
                    <a:pt x="18" y="22"/>
                    <a:pt x="19" y="22"/>
                    <a:pt x="19" y="23"/>
                  </a:cubicBezTo>
                  <a:cubicBezTo>
                    <a:pt x="19" y="23"/>
                    <a:pt x="19" y="23"/>
                    <a:pt x="19" y="23"/>
                  </a:cubicBezTo>
                  <a:cubicBezTo>
                    <a:pt x="19" y="22"/>
                    <a:pt x="19" y="22"/>
                    <a:pt x="19" y="22"/>
                  </a:cubicBezTo>
                  <a:cubicBezTo>
                    <a:pt x="19" y="22"/>
                    <a:pt x="19" y="22"/>
                    <a:pt x="19" y="22"/>
                  </a:cubicBezTo>
                  <a:cubicBezTo>
                    <a:pt x="19" y="21"/>
                    <a:pt x="19" y="20"/>
                    <a:pt x="20" y="19"/>
                  </a:cubicBezTo>
                  <a:cubicBezTo>
                    <a:pt x="20" y="19"/>
                    <a:pt x="20" y="19"/>
                    <a:pt x="20" y="19"/>
                  </a:cubicBezTo>
                  <a:cubicBezTo>
                    <a:pt x="20" y="19"/>
                    <a:pt x="20" y="18"/>
                    <a:pt x="19" y="18"/>
                  </a:cubicBezTo>
                  <a:cubicBezTo>
                    <a:pt x="19" y="17"/>
                    <a:pt x="18" y="16"/>
                    <a:pt x="17" y="16"/>
                  </a:cubicBezTo>
                  <a:cubicBezTo>
                    <a:pt x="17" y="15"/>
                    <a:pt x="16" y="15"/>
                    <a:pt x="15" y="15"/>
                  </a:cubicBezTo>
                  <a:cubicBezTo>
                    <a:pt x="15" y="15"/>
                    <a:pt x="15" y="15"/>
                    <a:pt x="15" y="15"/>
                  </a:cubicBezTo>
                  <a:cubicBezTo>
                    <a:pt x="15" y="15"/>
                    <a:pt x="15" y="15"/>
                    <a:pt x="15" y="15"/>
                  </a:cubicBezTo>
                  <a:cubicBezTo>
                    <a:pt x="15" y="15"/>
                    <a:pt x="16" y="16"/>
                    <a:pt x="17" y="16"/>
                  </a:cubicBezTo>
                  <a:cubicBezTo>
                    <a:pt x="17" y="16"/>
                    <a:pt x="18" y="17"/>
                    <a:pt x="19" y="18"/>
                  </a:cubicBezTo>
                  <a:cubicBezTo>
                    <a:pt x="19" y="18"/>
                    <a:pt x="20" y="18"/>
                    <a:pt x="20" y="19"/>
                  </a:cubicBezTo>
                  <a:cubicBezTo>
                    <a:pt x="19" y="19"/>
                    <a:pt x="19" y="20"/>
                    <a:pt x="19" y="21"/>
                  </a:cubicBezTo>
                  <a:cubicBezTo>
                    <a:pt x="19" y="21"/>
                    <a:pt x="18" y="22"/>
                    <a:pt x="18" y="22"/>
                  </a:cubicBezTo>
                  <a:close/>
                  <a:moveTo>
                    <a:pt x="2" y="3"/>
                  </a:moveTo>
                  <a:cubicBezTo>
                    <a:pt x="1" y="4"/>
                    <a:pt x="1" y="5"/>
                    <a:pt x="0" y="4"/>
                  </a:cubicBezTo>
                  <a:cubicBezTo>
                    <a:pt x="0" y="4"/>
                    <a:pt x="0" y="4"/>
                    <a:pt x="0" y="4"/>
                  </a:cubicBezTo>
                  <a:cubicBezTo>
                    <a:pt x="0" y="4"/>
                    <a:pt x="0" y="4"/>
                    <a:pt x="0" y="4"/>
                  </a:cubicBezTo>
                  <a:cubicBezTo>
                    <a:pt x="0" y="4"/>
                    <a:pt x="0" y="5"/>
                    <a:pt x="1" y="5"/>
                  </a:cubicBezTo>
                  <a:cubicBezTo>
                    <a:pt x="1" y="5"/>
                    <a:pt x="2" y="5"/>
                    <a:pt x="4" y="5"/>
                  </a:cubicBezTo>
                  <a:cubicBezTo>
                    <a:pt x="6" y="4"/>
                    <a:pt x="8" y="3"/>
                    <a:pt x="8" y="3"/>
                  </a:cubicBezTo>
                  <a:cubicBezTo>
                    <a:pt x="6" y="4"/>
                    <a:pt x="4" y="2"/>
                    <a:pt x="2" y="3"/>
                  </a:cubicBezTo>
                  <a:close/>
                  <a:moveTo>
                    <a:pt x="5" y="24"/>
                  </a:moveTo>
                  <a:cubicBezTo>
                    <a:pt x="5" y="24"/>
                    <a:pt x="6" y="24"/>
                    <a:pt x="6" y="23"/>
                  </a:cubicBezTo>
                  <a:cubicBezTo>
                    <a:pt x="6" y="22"/>
                    <a:pt x="5" y="21"/>
                    <a:pt x="5" y="19"/>
                  </a:cubicBezTo>
                  <a:cubicBezTo>
                    <a:pt x="5" y="18"/>
                    <a:pt x="4" y="18"/>
                    <a:pt x="3" y="18"/>
                  </a:cubicBezTo>
                  <a:cubicBezTo>
                    <a:pt x="3" y="18"/>
                    <a:pt x="3" y="18"/>
                    <a:pt x="3" y="18"/>
                  </a:cubicBezTo>
                  <a:cubicBezTo>
                    <a:pt x="3" y="19"/>
                    <a:pt x="3" y="20"/>
                    <a:pt x="2" y="21"/>
                  </a:cubicBezTo>
                  <a:cubicBezTo>
                    <a:pt x="2" y="22"/>
                    <a:pt x="2" y="22"/>
                    <a:pt x="2" y="22"/>
                  </a:cubicBezTo>
                  <a:cubicBezTo>
                    <a:pt x="1" y="22"/>
                    <a:pt x="2" y="23"/>
                    <a:pt x="2" y="23"/>
                  </a:cubicBezTo>
                  <a:cubicBezTo>
                    <a:pt x="2" y="23"/>
                    <a:pt x="2" y="23"/>
                    <a:pt x="1" y="24"/>
                  </a:cubicBezTo>
                  <a:cubicBezTo>
                    <a:pt x="1" y="23"/>
                    <a:pt x="1" y="23"/>
                    <a:pt x="0" y="23"/>
                  </a:cubicBezTo>
                  <a:cubicBezTo>
                    <a:pt x="0" y="24"/>
                    <a:pt x="1" y="24"/>
                    <a:pt x="1" y="24"/>
                  </a:cubicBezTo>
                  <a:cubicBezTo>
                    <a:pt x="1" y="25"/>
                    <a:pt x="2" y="25"/>
                    <a:pt x="2" y="25"/>
                  </a:cubicBezTo>
                  <a:cubicBezTo>
                    <a:pt x="2" y="27"/>
                    <a:pt x="4" y="26"/>
                    <a:pt x="5" y="24"/>
                  </a:cubicBezTo>
                  <a:close/>
                  <a:moveTo>
                    <a:pt x="32" y="42"/>
                  </a:moveTo>
                  <a:cubicBezTo>
                    <a:pt x="32" y="42"/>
                    <a:pt x="33" y="42"/>
                    <a:pt x="33" y="42"/>
                  </a:cubicBezTo>
                  <a:cubicBezTo>
                    <a:pt x="33" y="42"/>
                    <a:pt x="33" y="42"/>
                    <a:pt x="33" y="42"/>
                  </a:cubicBezTo>
                  <a:cubicBezTo>
                    <a:pt x="33" y="42"/>
                    <a:pt x="33" y="42"/>
                    <a:pt x="33" y="42"/>
                  </a:cubicBezTo>
                  <a:cubicBezTo>
                    <a:pt x="33" y="41"/>
                    <a:pt x="32" y="41"/>
                    <a:pt x="32" y="40"/>
                  </a:cubicBezTo>
                  <a:cubicBezTo>
                    <a:pt x="31" y="41"/>
                    <a:pt x="32" y="41"/>
                    <a:pt x="32" y="42"/>
                  </a:cubicBezTo>
                  <a:close/>
                  <a:moveTo>
                    <a:pt x="6" y="28"/>
                  </a:moveTo>
                  <a:cubicBezTo>
                    <a:pt x="5" y="28"/>
                    <a:pt x="5" y="29"/>
                    <a:pt x="5" y="29"/>
                  </a:cubicBezTo>
                  <a:cubicBezTo>
                    <a:pt x="5" y="28"/>
                    <a:pt x="5" y="28"/>
                    <a:pt x="5" y="28"/>
                  </a:cubicBezTo>
                  <a:cubicBezTo>
                    <a:pt x="5" y="28"/>
                    <a:pt x="5" y="27"/>
                    <a:pt x="6" y="27"/>
                  </a:cubicBezTo>
                  <a:cubicBezTo>
                    <a:pt x="6" y="27"/>
                    <a:pt x="6" y="27"/>
                    <a:pt x="6" y="26"/>
                  </a:cubicBezTo>
                  <a:cubicBezTo>
                    <a:pt x="6" y="26"/>
                    <a:pt x="6" y="26"/>
                    <a:pt x="6" y="26"/>
                  </a:cubicBezTo>
                  <a:cubicBezTo>
                    <a:pt x="5" y="26"/>
                    <a:pt x="5" y="27"/>
                    <a:pt x="5" y="27"/>
                  </a:cubicBezTo>
                  <a:cubicBezTo>
                    <a:pt x="5" y="27"/>
                    <a:pt x="4" y="27"/>
                    <a:pt x="4" y="27"/>
                  </a:cubicBezTo>
                  <a:cubicBezTo>
                    <a:pt x="4" y="28"/>
                    <a:pt x="4" y="28"/>
                    <a:pt x="3" y="28"/>
                  </a:cubicBezTo>
                  <a:cubicBezTo>
                    <a:pt x="3" y="28"/>
                    <a:pt x="3" y="28"/>
                    <a:pt x="3" y="28"/>
                  </a:cubicBezTo>
                  <a:cubicBezTo>
                    <a:pt x="3" y="28"/>
                    <a:pt x="4" y="28"/>
                    <a:pt x="4" y="28"/>
                  </a:cubicBezTo>
                  <a:cubicBezTo>
                    <a:pt x="4" y="29"/>
                    <a:pt x="4" y="29"/>
                    <a:pt x="4" y="29"/>
                  </a:cubicBezTo>
                  <a:cubicBezTo>
                    <a:pt x="4" y="30"/>
                    <a:pt x="5" y="32"/>
                    <a:pt x="6" y="31"/>
                  </a:cubicBezTo>
                  <a:cubicBezTo>
                    <a:pt x="6" y="31"/>
                    <a:pt x="5" y="31"/>
                    <a:pt x="5" y="31"/>
                  </a:cubicBezTo>
                  <a:cubicBezTo>
                    <a:pt x="5" y="32"/>
                    <a:pt x="4" y="32"/>
                    <a:pt x="4" y="32"/>
                  </a:cubicBezTo>
                  <a:cubicBezTo>
                    <a:pt x="4" y="32"/>
                    <a:pt x="4" y="32"/>
                    <a:pt x="4" y="32"/>
                  </a:cubicBezTo>
                  <a:cubicBezTo>
                    <a:pt x="4" y="32"/>
                    <a:pt x="4" y="32"/>
                    <a:pt x="4" y="32"/>
                  </a:cubicBezTo>
                  <a:cubicBezTo>
                    <a:pt x="5" y="32"/>
                    <a:pt x="5" y="32"/>
                    <a:pt x="5" y="32"/>
                  </a:cubicBezTo>
                  <a:cubicBezTo>
                    <a:pt x="6" y="32"/>
                    <a:pt x="6" y="31"/>
                    <a:pt x="6" y="31"/>
                  </a:cubicBezTo>
                  <a:cubicBezTo>
                    <a:pt x="7" y="30"/>
                    <a:pt x="7" y="29"/>
                    <a:pt x="7" y="28"/>
                  </a:cubicBezTo>
                  <a:cubicBezTo>
                    <a:pt x="7" y="28"/>
                    <a:pt x="6" y="27"/>
                    <a:pt x="6" y="27"/>
                  </a:cubicBezTo>
                  <a:cubicBezTo>
                    <a:pt x="6" y="27"/>
                    <a:pt x="6" y="28"/>
                    <a:pt x="6" y="28"/>
                  </a:cubicBezTo>
                  <a:close/>
                  <a:moveTo>
                    <a:pt x="4" y="28"/>
                  </a:moveTo>
                  <a:cubicBezTo>
                    <a:pt x="4" y="27"/>
                    <a:pt x="4" y="27"/>
                    <a:pt x="4" y="27"/>
                  </a:cubicBezTo>
                  <a:cubicBezTo>
                    <a:pt x="4" y="27"/>
                    <a:pt x="4" y="27"/>
                    <a:pt x="4" y="27"/>
                  </a:cubicBezTo>
                  <a:cubicBezTo>
                    <a:pt x="4" y="27"/>
                    <a:pt x="4" y="27"/>
                    <a:pt x="4" y="27"/>
                  </a:cubicBezTo>
                  <a:cubicBezTo>
                    <a:pt x="4" y="27"/>
                    <a:pt x="4" y="27"/>
                    <a:pt x="3" y="27"/>
                  </a:cubicBezTo>
                  <a:cubicBezTo>
                    <a:pt x="3" y="27"/>
                    <a:pt x="3" y="27"/>
                    <a:pt x="3" y="28"/>
                  </a:cubicBezTo>
                  <a:cubicBezTo>
                    <a:pt x="3" y="28"/>
                    <a:pt x="3" y="28"/>
                    <a:pt x="3" y="28"/>
                  </a:cubicBezTo>
                  <a:cubicBezTo>
                    <a:pt x="3" y="28"/>
                    <a:pt x="4" y="28"/>
                    <a:pt x="4" y="28"/>
                  </a:cubicBezTo>
                  <a:close/>
                  <a:moveTo>
                    <a:pt x="26" y="37"/>
                  </a:moveTo>
                  <a:cubicBezTo>
                    <a:pt x="25" y="35"/>
                    <a:pt x="26" y="34"/>
                    <a:pt x="25" y="32"/>
                  </a:cubicBezTo>
                  <a:cubicBezTo>
                    <a:pt x="25" y="32"/>
                    <a:pt x="25" y="32"/>
                    <a:pt x="25" y="32"/>
                  </a:cubicBezTo>
                  <a:cubicBezTo>
                    <a:pt x="24" y="33"/>
                    <a:pt x="26" y="36"/>
                    <a:pt x="25" y="37"/>
                  </a:cubicBezTo>
                  <a:cubicBezTo>
                    <a:pt x="25" y="37"/>
                    <a:pt x="25" y="37"/>
                    <a:pt x="25" y="37"/>
                  </a:cubicBezTo>
                  <a:cubicBezTo>
                    <a:pt x="25" y="38"/>
                    <a:pt x="27" y="38"/>
                    <a:pt x="27" y="40"/>
                  </a:cubicBezTo>
                  <a:cubicBezTo>
                    <a:pt x="27" y="39"/>
                    <a:pt x="27" y="39"/>
                    <a:pt x="27" y="39"/>
                  </a:cubicBezTo>
                  <a:cubicBezTo>
                    <a:pt x="27" y="38"/>
                    <a:pt x="26" y="38"/>
                    <a:pt x="26" y="37"/>
                  </a:cubicBezTo>
                  <a:close/>
                  <a:moveTo>
                    <a:pt x="35" y="42"/>
                  </a:moveTo>
                  <a:cubicBezTo>
                    <a:pt x="35" y="42"/>
                    <a:pt x="35" y="42"/>
                    <a:pt x="34" y="42"/>
                  </a:cubicBezTo>
                  <a:cubicBezTo>
                    <a:pt x="34" y="42"/>
                    <a:pt x="34" y="42"/>
                    <a:pt x="34" y="42"/>
                  </a:cubicBezTo>
                  <a:cubicBezTo>
                    <a:pt x="34" y="43"/>
                    <a:pt x="34" y="43"/>
                    <a:pt x="35" y="43"/>
                  </a:cubicBezTo>
                  <a:cubicBezTo>
                    <a:pt x="34" y="44"/>
                    <a:pt x="33" y="45"/>
                    <a:pt x="31" y="46"/>
                  </a:cubicBezTo>
                  <a:cubicBezTo>
                    <a:pt x="33" y="46"/>
                    <a:pt x="36" y="44"/>
                    <a:pt x="35" y="42"/>
                  </a:cubicBezTo>
                  <a:close/>
                  <a:moveTo>
                    <a:pt x="40" y="54"/>
                  </a:moveTo>
                  <a:cubicBezTo>
                    <a:pt x="41" y="54"/>
                    <a:pt x="41" y="53"/>
                    <a:pt x="41" y="53"/>
                  </a:cubicBezTo>
                  <a:cubicBezTo>
                    <a:pt x="40" y="53"/>
                    <a:pt x="40" y="53"/>
                    <a:pt x="40" y="54"/>
                  </a:cubicBezTo>
                  <a:close/>
                  <a:moveTo>
                    <a:pt x="38" y="56"/>
                  </a:moveTo>
                  <a:cubicBezTo>
                    <a:pt x="38" y="56"/>
                    <a:pt x="37" y="56"/>
                    <a:pt x="37" y="56"/>
                  </a:cubicBezTo>
                  <a:cubicBezTo>
                    <a:pt x="36" y="56"/>
                    <a:pt x="34" y="57"/>
                    <a:pt x="35" y="59"/>
                  </a:cubicBezTo>
                  <a:cubicBezTo>
                    <a:pt x="36" y="58"/>
                    <a:pt x="38" y="59"/>
                    <a:pt x="39" y="58"/>
                  </a:cubicBezTo>
                  <a:cubicBezTo>
                    <a:pt x="40" y="57"/>
                    <a:pt x="40" y="56"/>
                    <a:pt x="40" y="55"/>
                  </a:cubicBezTo>
                  <a:cubicBezTo>
                    <a:pt x="40" y="55"/>
                    <a:pt x="39" y="57"/>
                    <a:pt x="38" y="56"/>
                  </a:cubicBezTo>
                  <a:close/>
                  <a:moveTo>
                    <a:pt x="44" y="45"/>
                  </a:moveTo>
                  <a:cubicBezTo>
                    <a:pt x="43" y="44"/>
                    <a:pt x="41" y="44"/>
                    <a:pt x="41" y="44"/>
                  </a:cubicBezTo>
                  <a:cubicBezTo>
                    <a:pt x="41" y="44"/>
                    <a:pt x="41" y="44"/>
                    <a:pt x="41" y="44"/>
                  </a:cubicBezTo>
                  <a:cubicBezTo>
                    <a:pt x="41" y="44"/>
                    <a:pt x="41" y="44"/>
                    <a:pt x="41" y="44"/>
                  </a:cubicBezTo>
                  <a:cubicBezTo>
                    <a:pt x="41" y="45"/>
                    <a:pt x="41" y="45"/>
                    <a:pt x="41" y="45"/>
                  </a:cubicBezTo>
                  <a:cubicBezTo>
                    <a:pt x="42" y="45"/>
                    <a:pt x="43" y="45"/>
                    <a:pt x="44" y="46"/>
                  </a:cubicBezTo>
                  <a:cubicBezTo>
                    <a:pt x="44" y="46"/>
                    <a:pt x="44" y="45"/>
                    <a:pt x="44" y="45"/>
                  </a:cubicBezTo>
                  <a:cubicBezTo>
                    <a:pt x="44" y="45"/>
                    <a:pt x="44" y="45"/>
                    <a:pt x="44" y="45"/>
                  </a:cubicBezTo>
                  <a:close/>
                  <a:moveTo>
                    <a:pt x="21" y="34"/>
                  </a:moveTo>
                  <a:cubicBezTo>
                    <a:pt x="20" y="34"/>
                    <a:pt x="20" y="32"/>
                    <a:pt x="19" y="32"/>
                  </a:cubicBezTo>
                  <a:cubicBezTo>
                    <a:pt x="19" y="32"/>
                    <a:pt x="19" y="32"/>
                    <a:pt x="19" y="32"/>
                  </a:cubicBezTo>
                  <a:cubicBezTo>
                    <a:pt x="19" y="33"/>
                    <a:pt x="20" y="34"/>
                    <a:pt x="21" y="34"/>
                  </a:cubicBezTo>
                  <a:cubicBezTo>
                    <a:pt x="21" y="34"/>
                    <a:pt x="21" y="34"/>
                    <a:pt x="21" y="34"/>
                  </a:cubicBezTo>
                  <a:cubicBezTo>
                    <a:pt x="21" y="34"/>
                    <a:pt x="21" y="34"/>
                    <a:pt x="21" y="34"/>
                  </a:cubicBezTo>
                  <a:close/>
                  <a:moveTo>
                    <a:pt x="25" y="27"/>
                  </a:moveTo>
                  <a:cubicBezTo>
                    <a:pt x="25" y="27"/>
                    <a:pt x="25" y="26"/>
                    <a:pt x="25" y="26"/>
                  </a:cubicBezTo>
                  <a:cubicBezTo>
                    <a:pt x="24" y="25"/>
                    <a:pt x="23" y="23"/>
                    <a:pt x="23" y="23"/>
                  </a:cubicBezTo>
                  <a:cubicBezTo>
                    <a:pt x="23" y="23"/>
                    <a:pt x="23" y="23"/>
                    <a:pt x="23" y="23"/>
                  </a:cubicBezTo>
                  <a:cubicBezTo>
                    <a:pt x="23" y="24"/>
                    <a:pt x="23" y="25"/>
                    <a:pt x="24" y="26"/>
                  </a:cubicBezTo>
                  <a:cubicBezTo>
                    <a:pt x="24" y="26"/>
                    <a:pt x="24" y="27"/>
                    <a:pt x="24" y="27"/>
                  </a:cubicBezTo>
                  <a:cubicBezTo>
                    <a:pt x="24" y="27"/>
                    <a:pt x="24" y="27"/>
                    <a:pt x="24" y="27"/>
                  </a:cubicBezTo>
                  <a:cubicBezTo>
                    <a:pt x="24" y="27"/>
                    <a:pt x="24" y="28"/>
                    <a:pt x="24" y="28"/>
                  </a:cubicBezTo>
                  <a:cubicBezTo>
                    <a:pt x="24" y="28"/>
                    <a:pt x="24" y="28"/>
                    <a:pt x="24" y="28"/>
                  </a:cubicBezTo>
                  <a:cubicBezTo>
                    <a:pt x="24" y="28"/>
                    <a:pt x="25" y="28"/>
                    <a:pt x="25" y="27"/>
                  </a:cubicBezTo>
                  <a:close/>
                  <a:moveTo>
                    <a:pt x="32" y="28"/>
                  </a:moveTo>
                  <a:cubicBezTo>
                    <a:pt x="32" y="28"/>
                    <a:pt x="32" y="28"/>
                    <a:pt x="32" y="28"/>
                  </a:cubicBezTo>
                  <a:cubicBezTo>
                    <a:pt x="32" y="28"/>
                    <a:pt x="32" y="28"/>
                    <a:pt x="32" y="28"/>
                  </a:cubicBezTo>
                  <a:cubicBezTo>
                    <a:pt x="31" y="28"/>
                    <a:pt x="31" y="28"/>
                    <a:pt x="31" y="28"/>
                  </a:cubicBezTo>
                  <a:cubicBezTo>
                    <a:pt x="31" y="29"/>
                    <a:pt x="31" y="29"/>
                    <a:pt x="31" y="30"/>
                  </a:cubicBezTo>
                  <a:cubicBezTo>
                    <a:pt x="32" y="29"/>
                    <a:pt x="32" y="29"/>
                    <a:pt x="32" y="28"/>
                  </a:cubicBezTo>
                  <a:close/>
                  <a:moveTo>
                    <a:pt x="28" y="32"/>
                  </a:moveTo>
                  <a:cubicBezTo>
                    <a:pt x="28" y="32"/>
                    <a:pt x="28" y="32"/>
                    <a:pt x="28" y="32"/>
                  </a:cubicBezTo>
                  <a:cubicBezTo>
                    <a:pt x="28" y="32"/>
                    <a:pt x="28" y="32"/>
                    <a:pt x="28" y="32"/>
                  </a:cubicBezTo>
                  <a:cubicBezTo>
                    <a:pt x="28" y="33"/>
                    <a:pt x="28" y="33"/>
                    <a:pt x="28" y="33"/>
                  </a:cubicBezTo>
                  <a:cubicBezTo>
                    <a:pt x="29" y="32"/>
                    <a:pt x="29" y="32"/>
                    <a:pt x="29" y="32"/>
                  </a:cubicBezTo>
                  <a:cubicBezTo>
                    <a:pt x="29" y="32"/>
                    <a:pt x="28" y="32"/>
                    <a:pt x="28" y="32"/>
                  </a:cubicBezTo>
                  <a:close/>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28" name="The Gambia">
              <a:extLst>
                <a:ext uri="{FF2B5EF4-FFF2-40B4-BE49-F238E27FC236}">
                  <a16:creationId xmlns:a16="http://schemas.microsoft.com/office/drawing/2014/main" id="{DD5F5E2E-65DE-445B-84A4-8C7735A3D91A}"/>
                </a:ext>
              </a:extLst>
            </p:cNvPr>
            <p:cNvSpPr>
              <a:spLocks/>
            </p:cNvSpPr>
            <p:nvPr/>
          </p:nvSpPr>
          <p:spPr bwMode="auto">
            <a:xfrm>
              <a:off x="3616931" y="3386484"/>
              <a:ext cx="85923" cy="26558"/>
            </a:xfrm>
            <a:custGeom>
              <a:avLst/>
              <a:gdLst>
                <a:gd name="T0" fmla="*/ 1 w 26"/>
                <a:gd name="T1" fmla="*/ 5 h 8"/>
                <a:gd name="T2" fmla="*/ 3 w 26"/>
                <a:gd name="T3" fmla="*/ 6 h 8"/>
                <a:gd name="T4" fmla="*/ 6 w 26"/>
                <a:gd name="T5" fmla="*/ 6 h 8"/>
                <a:gd name="T6" fmla="*/ 11 w 26"/>
                <a:gd name="T7" fmla="*/ 4 h 8"/>
                <a:gd name="T8" fmla="*/ 6 w 26"/>
                <a:gd name="T9" fmla="*/ 5 h 8"/>
                <a:gd name="T10" fmla="*/ 3 w 26"/>
                <a:gd name="T11" fmla="*/ 4 h 8"/>
                <a:gd name="T12" fmla="*/ 5 w 26"/>
                <a:gd name="T13" fmla="*/ 3 h 8"/>
                <a:gd name="T14" fmla="*/ 12 w 26"/>
                <a:gd name="T15" fmla="*/ 3 h 8"/>
                <a:gd name="T16" fmla="*/ 13 w 26"/>
                <a:gd name="T17" fmla="*/ 2 h 8"/>
                <a:gd name="T18" fmla="*/ 17 w 26"/>
                <a:gd name="T19" fmla="*/ 1 h 8"/>
                <a:gd name="T20" fmla="*/ 18 w 26"/>
                <a:gd name="T21" fmla="*/ 2 h 8"/>
                <a:gd name="T22" fmla="*/ 20 w 26"/>
                <a:gd name="T23" fmla="*/ 3 h 8"/>
                <a:gd name="T24" fmla="*/ 21 w 26"/>
                <a:gd name="T25" fmla="*/ 4 h 8"/>
                <a:gd name="T26" fmla="*/ 23 w 26"/>
                <a:gd name="T27" fmla="*/ 4 h 8"/>
                <a:gd name="T28" fmla="*/ 26 w 26"/>
                <a:gd name="T29" fmla="*/ 5 h 8"/>
                <a:gd name="T30" fmla="*/ 23 w 26"/>
                <a:gd name="T31" fmla="*/ 6 h 8"/>
                <a:gd name="T32" fmla="*/ 15 w 26"/>
                <a:gd name="T33" fmla="*/ 4 h 8"/>
                <a:gd name="T34" fmla="*/ 12 w 26"/>
                <a:gd name="T35" fmla="*/ 5 h 8"/>
                <a:gd name="T36" fmla="*/ 9 w 26"/>
                <a:gd name="T37" fmla="*/ 7 h 8"/>
                <a:gd name="T38" fmla="*/ 1 w 26"/>
                <a:gd name="T39" fmla="*/ 8 h 8"/>
                <a:gd name="T40" fmla="*/ 1 w 26"/>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6" h="8">
                  <a:moveTo>
                    <a:pt x="1" y="5"/>
                  </a:moveTo>
                  <a:cubicBezTo>
                    <a:pt x="2" y="4"/>
                    <a:pt x="2" y="4"/>
                    <a:pt x="3" y="6"/>
                  </a:cubicBezTo>
                  <a:cubicBezTo>
                    <a:pt x="3" y="7"/>
                    <a:pt x="5" y="5"/>
                    <a:pt x="6" y="6"/>
                  </a:cubicBezTo>
                  <a:cubicBezTo>
                    <a:pt x="4" y="5"/>
                    <a:pt x="10" y="4"/>
                    <a:pt x="11" y="4"/>
                  </a:cubicBezTo>
                  <a:cubicBezTo>
                    <a:pt x="9" y="4"/>
                    <a:pt x="7" y="4"/>
                    <a:pt x="6" y="5"/>
                  </a:cubicBezTo>
                  <a:cubicBezTo>
                    <a:pt x="4" y="5"/>
                    <a:pt x="4" y="6"/>
                    <a:pt x="3" y="4"/>
                  </a:cubicBezTo>
                  <a:cubicBezTo>
                    <a:pt x="2" y="3"/>
                    <a:pt x="4" y="3"/>
                    <a:pt x="5" y="3"/>
                  </a:cubicBezTo>
                  <a:cubicBezTo>
                    <a:pt x="7" y="3"/>
                    <a:pt x="9" y="3"/>
                    <a:pt x="12" y="3"/>
                  </a:cubicBezTo>
                  <a:cubicBezTo>
                    <a:pt x="12" y="3"/>
                    <a:pt x="12" y="1"/>
                    <a:pt x="13" y="2"/>
                  </a:cubicBezTo>
                  <a:cubicBezTo>
                    <a:pt x="15" y="2"/>
                    <a:pt x="16" y="0"/>
                    <a:pt x="17" y="1"/>
                  </a:cubicBezTo>
                  <a:cubicBezTo>
                    <a:pt x="17" y="1"/>
                    <a:pt x="18" y="2"/>
                    <a:pt x="18" y="2"/>
                  </a:cubicBezTo>
                  <a:cubicBezTo>
                    <a:pt x="19" y="3"/>
                    <a:pt x="19" y="2"/>
                    <a:pt x="20" y="3"/>
                  </a:cubicBezTo>
                  <a:cubicBezTo>
                    <a:pt x="20" y="3"/>
                    <a:pt x="20" y="4"/>
                    <a:pt x="21" y="4"/>
                  </a:cubicBezTo>
                  <a:cubicBezTo>
                    <a:pt x="22" y="4"/>
                    <a:pt x="23" y="4"/>
                    <a:pt x="23" y="4"/>
                  </a:cubicBezTo>
                  <a:cubicBezTo>
                    <a:pt x="24" y="3"/>
                    <a:pt x="26" y="3"/>
                    <a:pt x="26" y="5"/>
                  </a:cubicBezTo>
                  <a:cubicBezTo>
                    <a:pt x="26" y="6"/>
                    <a:pt x="24" y="6"/>
                    <a:pt x="23" y="6"/>
                  </a:cubicBezTo>
                  <a:cubicBezTo>
                    <a:pt x="19" y="7"/>
                    <a:pt x="15" y="3"/>
                    <a:pt x="15" y="4"/>
                  </a:cubicBezTo>
                  <a:cubicBezTo>
                    <a:pt x="14" y="5"/>
                    <a:pt x="14" y="5"/>
                    <a:pt x="12" y="5"/>
                  </a:cubicBezTo>
                  <a:cubicBezTo>
                    <a:pt x="11" y="5"/>
                    <a:pt x="8" y="6"/>
                    <a:pt x="9" y="7"/>
                  </a:cubicBezTo>
                  <a:cubicBezTo>
                    <a:pt x="9" y="7"/>
                    <a:pt x="2" y="6"/>
                    <a:pt x="1" y="8"/>
                  </a:cubicBezTo>
                  <a:cubicBezTo>
                    <a:pt x="1" y="7"/>
                    <a:pt x="0" y="6"/>
                    <a:pt x="1" y="5"/>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29" name="Thailand">
              <a:extLst>
                <a:ext uri="{FF2B5EF4-FFF2-40B4-BE49-F238E27FC236}">
                  <a16:creationId xmlns:a16="http://schemas.microsoft.com/office/drawing/2014/main" id="{C8F1F007-0A21-4DBB-9509-E145D74CB83F}"/>
                </a:ext>
              </a:extLst>
            </p:cNvPr>
            <p:cNvSpPr>
              <a:spLocks noEditPoints="1"/>
            </p:cNvSpPr>
            <p:nvPr/>
          </p:nvSpPr>
          <p:spPr bwMode="auto">
            <a:xfrm>
              <a:off x="6785151" y="3174019"/>
              <a:ext cx="245271" cy="474921"/>
            </a:xfrm>
            <a:custGeom>
              <a:avLst/>
              <a:gdLst>
                <a:gd name="T0" fmla="*/ 17 w 74"/>
                <a:gd name="T1" fmla="*/ 119 h 143"/>
                <a:gd name="T2" fmla="*/ 19 w 74"/>
                <a:gd name="T3" fmla="*/ 121 h 143"/>
                <a:gd name="T4" fmla="*/ 24 w 74"/>
                <a:gd name="T5" fmla="*/ 126 h 143"/>
                <a:gd name="T6" fmla="*/ 29 w 74"/>
                <a:gd name="T7" fmla="*/ 133 h 143"/>
                <a:gd name="T8" fmla="*/ 30 w 74"/>
                <a:gd name="T9" fmla="*/ 107 h 143"/>
                <a:gd name="T10" fmla="*/ 30 w 74"/>
                <a:gd name="T11" fmla="*/ 104 h 143"/>
                <a:gd name="T12" fmla="*/ 48 w 74"/>
                <a:gd name="T13" fmla="*/ 81 h 143"/>
                <a:gd name="T14" fmla="*/ 50 w 74"/>
                <a:gd name="T15" fmla="*/ 85 h 143"/>
                <a:gd name="T16" fmla="*/ 72 w 74"/>
                <a:gd name="T17" fmla="*/ 53 h 143"/>
                <a:gd name="T18" fmla="*/ 70 w 74"/>
                <a:gd name="T19" fmla="*/ 44 h 143"/>
                <a:gd name="T20" fmla="*/ 62 w 74"/>
                <a:gd name="T21" fmla="*/ 29 h 143"/>
                <a:gd name="T22" fmla="*/ 47 w 74"/>
                <a:gd name="T23" fmla="*/ 25 h 143"/>
                <a:gd name="T24" fmla="*/ 40 w 74"/>
                <a:gd name="T25" fmla="*/ 23 h 143"/>
                <a:gd name="T26" fmla="*/ 32 w 74"/>
                <a:gd name="T27" fmla="*/ 25 h 143"/>
                <a:gd name="T28" fmla="*/ 32 w 74"/>
                <a:gd name="T29" fmla="*/ 17 h 143"/>
                <a:gd name="T30" fmla="*/ 28 w 74"/>
                <a:gd name="T31" fmla="*/ 9 h 143"/>
                <a:gd name="T32" fmla="*/ 25 w 74"/>
                <a:gd name="T33" fmla="*/ 10 h 143"/>
                <a:gd name="T34" fmla="*/ 22 w 74"/>
                <a:gd name="T35" fmla="*/ 2 h 143"/>
                <a:gd name="T36" fmla="*/ 13 w 74"/>
                <a:gd name="T37" fmla="*/ 5 h 143"/>
                <a:gd name="T38" fmla="*/ 8 w 74"/>
                <a:gd name="T39" fmla="*/ 8 h 143"/>
                <a:gd name="T40" fmla="*/ 3 w 74"/>
                <a:gd name="T41" fmla="*/ 13 h 143"/>
                <a:gd name="T42" fmla="*/ 0 w 74"/>
                <a:gd name="T43" fmla="*/ 19 h 143"/>
                <a:gd name="T44" fmla="*/ 4 w 74"/>
                <a:gd name="T45" fmla="*/ 27 h 143"/>
                <a:gd name="T46" fmla="*/ 14 w 74"/>
                <a:gd name="T47" fmla="*/ 41 h 143"/>
                <a:gd name="T48" fmla="*/ 13 w 74"/>
                <a:gd name="T49" fmla="*/ 44 h 143"/>
                <a:gd name="T50" fmla="*/ 11 w 74"/>
                <a:gd name="T51" fmla="*/ 53 h 143"/>
                <a:gd name="T52" fmla="*/ 20 w 74"/>
                <a:gd name="T53" fmla="*/ 71 h 143"/>
                <a:gd name="T54" fmla="*/ 25 w 74"/>
                <a:gd name="T55" fmla="*/ 84 h 143"/>
                <a:gd name="T56" fmla="*/ 18 w 74"/>
                <a:gd name="T57" fmla="*/ 101 h 143"/>
                <a:gd name="T58" fmla="*/ 19 w 74"/>
                <a:gd name="T59" fmla="*/ 117 h 143"/>
                <a:gd name="T60" fmla="*/ 23 w 74"/>
                <a:gd name="T61" fmla="*/ 121 h 143"/>
                <a:gd name="T62" fmla="*/ 26 w 74"/>
                <a:gd name="T63" fmla="*/ 127 h 143"/>
                <a:gd name="T64" fmla="*/ 33 w 74"/>
                <a:gd name="T65" fmla="*/ 136 h 143"/>
                <a:gd name="T66" fmla="*/ 40 w 74"/>
                <a:gd name="T67" fmla="*/ 138 h 143"/>
                <a:gd name="T68" fmla="*/ 46 w 74"/>
                <a:gd name="T69" fmla="*/ 141 h 143"/>
                <a:gd name="T70" fmla="*/ 48 w 74"/>
                <a:gd name="T71" fmla="*/ 136 h 143"/>
                <a:gd name="T72" fmla="*/ 37 w 74"/>
                <a:gd name="T73" fmla="*/ 129 h 143"/>
                <a:gd name="T74" fmla="*/ 33 w 74"/>
                <a:gd name="T75" fmla="*/ 123 h 143"/>
                <a:gd name="T76" fmla="*/ 33 w 74"/>
                <a:gd name="T77" fmla="*/ 116 h 143"/>
                <a:gd name="T78" fmla="*/ 24 w 74"/>
                <a:gd name="T79" fmla="*/ 108 h 143"/>
                <a:gd name="T80" fmla="*/ 23 w 74"/>
                <a:gd name="T81" fmla="*/ 96 h 143"/>
                <a:gd name="T82" fmla="*/ 27 w 74"/>
                <a:gd name="T83" fmla="*/ 83 h 143"/>
                <a:gd name="T84" fmla="*/ 28 w 74"/>
                <a:gd name="T85" fmla="*/ 71 h 143"/>
                <a:gd name="T86" fmla="*/ 35 w 74"/>
                <a:gd name="T87" fmla="*/ 71 h 143"/>
                <a:gd name="T88" fmla="*/ 40 w 74"/>
                <a:gd name="T89" fmla="*/ 76 h 143"/>
                <a:gd name="T90" fmla="*/ 47 w 74"/>
                <a:gd name="T91" fmla="*/ 78 h 143"/>
                <a:gd name="T92" fmla="*/ 50 w 74"/>
                <a:gd name="T93" fmla="*/ 80 h 143"/>
                <a:gd name="T94" fmla="*/ 52 w 74"/>
                <a:gd name="T95" fmla="*/ 80 h 143"/>
                <a:gd name="T96" fmla="*/ 47 w 74"/>
                <a:gd name="T97" fmla="*/ 67 h 143"/>
                <a:gd name="T98" fmla="*/ 53 w 74"/>
                <a:gd name="T99" fmla="*/ 60 h 143"/>
                <a:gd name="T100" fmla="*/ 63 w 74"/>
                <a:gd name="T101" fmla="*/ 59 h 143"/>
                <a:gd name="T102" fmla="*/ 73 w 74"/>
                <a:gd name="T103" fmla="*/ 54 h 143"/>
                <a:gd name="T104" fmla="*/ 29 w 74"/>
                <a:gd name="T105" fmla="*/ 137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74" h="143">
                  <a:moveTo>
                    <a:pt x="17" y="119"/>
                  </a:moveTo>
                  <a:cubicBezTo>
                    <a:pt x="18" y="120"/>
                    <a:pt x="18" y="122"/>
                    <a:pt x="17" y="123"/>
                  </a:cubicBezTo>
                  <a:cubicBezTo>
                    <a:pt x="16" y="122"/>
                    <a:pt x="16" y="120"/>
                    <a:pt x="17" y="119"/>
                  </a:cubicBezTo>
                  <a:close/>
                  <a:moveTo>
                    <a:pt x="19" y="121"/>
                  </a:moveTo>
                  <a:cubicBezTo>
                    <a:pt x="19" y="121"/>
                    <a:pt x="19" y="120"/>
                    <a:pt x="19" y="120"/>
                  </a:cubicBezTo>
                  <a:cubicBezTo>
                    <a:pt x="19" y="120"/>
                    <a:pt x="19" y="121"/>
                    <a:pt x="19" y="121"/>
                  </a:cubicBezTo>
                  <a:close/>
                  <a:moveTo>
                    <a:pt x="24" y="126"/>
                  </a:moveTo>
                  <a:cubicBezTo>
                    <a:pt x="24" y="125"/>
                    <a:pt x="23" y="125"/>
                    <a:pt x="23" y="124"/>
                  </a:cubicBezTo>
                  <a:cubicBezTo>
                    <a:pt x="23" y="125"/>
                    <a:pt x="23" y="125"/>
                    <a:pt x="24" y="126"/>
                  </a:cubicBezTo>
                  <a:close/>
                  <a:moveTo>
                    <a:pt x="29" y="133"/>
                  </a:moveTo>
                  <a:cubicBezTo>
                    <a:pt x="28" y="134"/>
                    <a:pt x="28" y="135"/>
                    <a:pt x="29" y="135"/>
                  </a:cubicBezTo>
                  <a:cubicBezTo>
                    <a:pt x="29" y="134"/>
                    <a:pt x="29" y="134"/>
                    <a:pt x="29" y="133"/>
                  </a:cubicBezTo>
                  <a:close/>
                  <a:moveTo>
                    <a:pt x="30" y="107"/>
                  </a:moveTo>
                  <a:cubicBezTo>
                    <a:pt x="31" y="107"/>
                    <a:pt x="31" y="106"/>
                    <a:pt x="30" y="106"/>
                  </a:cubicBezTo>
                  <a:cubicBezTo>
                    <a:pt x="30" y="106"/>
                    <a:pt x="30" y="107"/>
                    <a:pt x="30" y="107"/>
                  </a:cubicBezTo>
                  <a:close/>
                  <a:moveTo>
                    <a:pt x="30" y="104"/>
                  </a:moveTo>
                  <a:cubicBezTo>
                    <a:pt x="30" y="104"/>
                    <a:pt x="30" y="104"/>
                    <a:pt x="31" y="104"/>
                  </a:cubicBezTo>
                  <a:cubicBezTo>
                    <a:pt x="30" y="104"/>
                    <a:pt x="30" y="104"/>
                    <a:pt x="30" y="104"/>
                  </a:cubicBezTo>
                  <a:close/>
                  <a:moveTo>
                    <a:pt x="48" y="82"/>
                  </a:moveTo>
                  <a:cubicBezTo>
                    <a:pt x="48" y="82"/>
                    <a:pt x="48" y="82"/>
                    <a:pt x="49" y="82"/>
                  </a:cubicBezTo>
                  <a:cubicBezTo>
                    <a:pt x="49" y="82"/>
                    <a:pt x="48" y="81"/>
                    <a:pt x="48" y="81"/>
                  </a:cubicBezTo>
                  <a:cubicBezTo>
                    <a:pt x="48" y="81"/>
                    <a:pt x="48" y="82"/>
                    <a:pt x="48" y="82"/>
                  </a:cubicBezTo>
                  <a:close/>
                  <a:moveTo>
                    <a:pt x="51" y="86"/>
                  </a:moveTo>
                  <a:cubicBezTo>
                    <a:pt x="51" y="86"/>
                    <a:pt x="51" y="85"/>
                    <a:pt x="50" y="85"/>
                  </a:cubicBezTo>
                  <a:cubicBezTo>
                    <a:pt x="50" y="85"/>
                    <a:pt x="50" y="86"/>
                    <a:pt x="51" y="86"/>
                  </a:cubicBezTo>
                  <a:close/>
                  <a:moveTo>
                    <a:pt x="73" y="54"/>
                  </a:moveTo>
                  <a:cubicBezTo>
                    <a:pt x="73" y="54"/>
                    <a:pt x="72" y="53"/>
                    <a:pt x="72" y="53"/>
                  </a:cubicBezTo>
                  <a:cubicBezTo>
                    <a:pt x="71" y="52"/>
                    <a:pt x="72" y="51"/>
                    <a:pt x="72" y="50"/>
                  </a:cubicBezTo>
                  <a:cubicBezTo>
                    <a:pt x="70" y="51"/>
                    <a:pt x="74" y="48"/>
                    <a:pt x="72" y="47"/>
                  </a:cubicBezTo>
                  <a:cubicBezTo>
                    <a:pt x="71" y="46"/>
                    <a:pt x="68" y="45"/>
                    <a:pt x="70" y="44"/>
                  </a:cubicBezTo>
                  <a:cubicBezTo>
                    <a:pt x="68" y="43"/>
                    <a:pt x="67" y="43"/>
                    <a:pt x="66" y="41"/>
                  </a:cubicBezTo>
                  <a:cubicBezTo>
                    <a:pt x="64" y="40"/>
                    <a:pt x="64" y="39"/>
                    <a:pt x="64" y="38"/>
                  </a:cubicBezTo>
                  <a:cubicBezTo>
                    <a:pt x="63" y="35"/>
                    <a:pt x="64" y="30"/>
                    <a:pt x="62" y="29"/>
                  </a:cubicBezTo>
                  <a:cubicBezTo>
                    <a:pt x="59" y="27"/>
                    <a:pt x="57" y="22"/>
                    <a:pt x="54" y="21"/>
                  </a:cubicBezTo>
                  <a:cubicBezTo>
                    <a:pt x="53" y="21"/>
                    <a:pt x="48" y="20"/>
                    <a:pt x="49" y="22"/>
                  </a:cubicBezTo>
                  <a:cubicBezTo>
                    <a:pt x="48" y="22"/>
                    <a:pt x="48" y="25"/>
                    <a:pt x="47" y="25"/>
                  </a:cubicBezTo>
                  <a:cubicBezTo>
                    <a:pt x="46" y="25"/>
                    <a:pt x="45" y="27"/>
                    <a:pt x="44" y="25"/>
                  </a:cubicBezTo>
                  <a:cubicBezTo>
                    <a:pt x="44" y="25"/>
                    <a:pt x="43" y="25"/>
                    <a:pt x="42" y="24"/>
                  </a:cubicBezTo>
                  <a:cubicBezTo>
                    <a:pt x="41" y="24"/>
                    <a:pt x="40" y="23"/>
                    <a:pt x="40" y="23"/>
                  </a:cubicBezTo>
                  <a:cubicBezTo>
                    <a:pt x="39" y="23"/>
                    <a:pt x="39" y="25"/>
                    <a:pt x="37" y="24"/>
                  </a:cubicBezTo>
                  <a:cubicBezTo>
                    <a:pt x="37" y="26"/>
                    <a:pt x="33" y="30"/>
                    <a:pt x="33" y="30"/>
                  </a:cubicBezTo>
                  <a:cubicBezTo>
                    <a:pt x="30" y="30"/>
                    <a:pt x="31" y="28"/>
                    <a:pt x="32" y="25"/>
                  </a:cubicBezTo>
                  <a:cubicBezTo>
                    <a:pt x="32" y="24"/>
                    <a:pt x="32" y="23"/>
                    <a:pt x="32" y="22"/>
                  </a:cubicBezTo>
                  <a:cubicBezTo>
                    <a:pt x="32" y="22"/>
                    <a:pt x="31" y="21"/>
                    <a:pt x="31" y="20"/>
                  </a:cubicBezTo>
                  <a:cubicBezTo>
                    <a:pt x="31" y="19"/>
                    <a:pt x="32" y="19"/>
                    <a:pt x="32" y="17"/>
                  </a:cubicBezTo>
                  <a:cubicBezTo>
                    <a:pt x="32" y="17"/>
                    <a:pt x="32" y="16"/>
                    <a:pt x="32" y="15"/>
                  </a:cubicBezTo>
                  <a:cubicBezTo>
                    <a:pt x="31" y="12"/>
                    <a:pt x="31" y="10"/>
                    <a:pt x="30" y="9"/>
                  </a:cubicBezTo>
                  <a:cubicBezTo>
                    <a:pt x="29" y="9"/>
                    <a:pt x="29" y="9"/>
                    <a:pt x="28" y="9"/>
                  </a:cubicBezTo>
                  <a:cubicBezTo>
                    <a:pt x="28" y="10"/>
                    <a:pt x="28" y="9"/>
                    <a:pt x="28" y="10"/>
                  </a:cubicBezTo>
                  <a:cubicBezTo>
                    <a:pt x="27" y="10"/>
                    <a:pt x="27" y="11"/>
                    <a:pt x="27" y="10"/>
                  </a:cubicBezTo>
                  <a:cubicBezTo>
                    <a:pt x="26" y="10"/>
                    <a:pt x="25" y="10"/>
                    <a:pt x="25" y="10"/>
                  </a:cubicBezTo>
                  <a:cubicBezTo>
                    <a:pt x="24" y="9"/>
                    <a:pt x="23" y="9"/>
                    <a:pt x="24" y="7"/>
                  </a:cubicBezTo>
                  <a:cubicBezTo>
                    <a:pt x="24" y="6"/>
                    <a:pt x="25" y="5"/>
                    <a:pt x="24" y="4"/>
                  </a:cubicBezTo>
                  <a:cubicBezTo>
                    <a:pt x="24" y="4"/>
                    <a:pt x="22" y="2"/>
                    <a:pt x="22" y="2"/>
                  </a:cubicBezTo>
                  <a:cubicBezTo>
                    <a:pt x="21" y="2"/>
                    <a:pt x="21" y="3"/>
                    <a:pt x="20" y="3"/>
                  </a:cubicBezTo>
                  <a:cubicBezTo>
                    <a:pt x="20" y="0"/>
                    <a:pt x="17" y="2"/>
                    <a:pt x="15" y="3"/>
                  </a:cubicBezTo>
                  <a:cubicBezTo>
                    <a:pt x="17" y="5"/>
                    <a:pt x="14" y="4"/>
                    <a:pt x="13" y="5"/>
                  </a:cubicBezTo>
                  <a:cubicBezTo>
                    <a:pt x="11" y="5"/>
                    <a:pt x="12" y="6"/>
                    <a:pt x="12" y="7"/>
                  </a:cubicBezTo>
                  <a:cubicBezTo>
                    <a:pt x="11" y="8"/>
                    <a:pt x="11" y="8"/>
                    <a:pt x="10" y="8"/>
                  </a:cubicBezTo>
                  <a:cubicBezTo>
                    <a:pt x="10" y="7"/>
                    <a:pt x="9" y="8"/>
                    <a:pt x="8" y="8"/>
                  </a:cubicBezTo>
                  <a:cubicBezTo>
                    <a:pt x="7" y="9"/>
                    <a:pt x="6" y="8"/>
                    <a:pt x="4" y="8"/>
                  </a:cubicBezTo>
                  <a:cubicBezTo>
                    <a:pt x="4" y="8"/>
                    <a:pt x="3" y="10"/>
                    <a:pt x="2" y="11"/>
                  </a:cubicBezTo>
                  <a:cubicBezTo>
                    <a:pt x="2" y="12"/>
                    <a:pt x="3" y="12"/>
                    <a:pt x="3" y="13"/>
                  </a:cubicBezTo>
                  <a:cubicBezTo>
                    <a:pt x="3" y="14"/>
                    <a:pt x="2" y="15"/>
                    <a:pt x="2" y="15"/>
                  </a:cubicBezTo>
                  <a:cubicBezTo>
                    <a:pt x="2" y="16"/>
                    <a:pt x="4" y="18"/>
                    <a:pt x="3" y="19"/>
                  </a:cubicBezTo>
                  <a:cubicBezTo>
                    <a:pt x="2" y="20"/>
                    <a:pt x="0" y="20"/>
                    <a:pt x="0" y="19"/>
                  </a:cubicBezTo>
                  <a:cubicBezTo>
                    <a:pt x="0" y="20"/>
                    <a:pt x="1" y="22"/>
                    <a:pt x="2" y="22"/>
                  </a:cubicBezTo>
                  <a:cubicBezTo>
                    <a:pt x="2" y="23"/>
                    <a:pt x="3" y="24"/>
                    <a:pt x="3" y="25"/>
                  </a:cubicBezTo>
                  <a:cubicBezTo>
                    <a:pt x="4" y="26"/>
                    <a:pt x="3" y="26"/>
                    <a:pt x="4" y="27"/>
                  </a:cubicBezTo>
                  <a:cubicBezTo>
                    <a:pt x="5" y="29"/>
                    <a:pt x="7" y="31"/>
                    <a:pt x="8" y="32"/>
                  </a:cubicBezTo>
                  <a:cubicBezTo>
                    <a:pt x="9" y="33"/>
                    <a:pt x="11" y="34"/>
                    <a:pt x="11" y="36"/>
                  </a:cubicBezTo>
                  <a:cubicBezTo>
                    <a:pt x="12" y="38"/>
                    <a:pt x="12" y="40"/>
                    <a:pt x="14" y="41"/>
                  </a:cubicBezTo>
                  <a:cubicBezTo>
                    <a:pt x="14" y="41"/>
                    <a:pt x="14" y="40"/>
                    <a:pt x="15" y="39"/>
                  </a:cubicBezTo>
                  <a:cubicBezTo>
                    <a:pt x="15" y="40"/>
                    <a:pt x="15" y="42"/>
                    <a:pt x="15" y="42"/>
                  </a:cubicBezTo>
                  <a:cubicBezTo>
                    <a:pt x="14" y="43"/>
                    <a:pt x="13" y="42"/>
                    <a:pt x="13" y="44"/>
                  </a:cubicBezTo>
                  <a:cubicBezTo>
                    <a:pt x="13" y="46"/>
                    <a:pt x="14" y="48"/>
                    <a:pt x="13" y="49"/>
                  </a:cubicBezTo>
                  <a:cubicBezTo>
                    <a:pt x="13" y="50"/>
                    <a:pt x="12" y="50"/>
                    <a:pt x="12" y="51"/>
                  </a:cubicBezTo>
                  <a:cubicBezTo>
                    <a:pt x="11" y="50"/>
                    <a:pt x="10" y="52"/>
                    <a:pt x="11" y="53"/>
                  </a:cubicBezTo>
                  <a:cubicBezTo>
                    <a:pt x="11" y="55"/>
                    <a:pt x="12" y="56"/>
                    <a:pt x="13" y="57"/>
                  </a:cubicBezTo>
                  <a:cubicBezTo>
                    <a:pt x="15" y="60"/>
                    <a:pt x="18" y="62"/>
                    <a:pt x="20" y="65"/>
                  </a:cubicBezTo>
                  <a:cubicBezTo>
                    <a:pt x="21" y="68"/>
                    <a:pt x="21" y="69"/>
                    <a:pt x="20" y="71"/>
                  </a:cubicBezTo>
                  <a:cubicBezTo>
                    <a:pt x="20" y="72"/>
                    <a:pt x="21" y="75"/>
                    <a:pt x="22" y="75"/>
                  </a:cubicBezTo>
                  <a:cubicBezTo>
                    <a:pt x="22" y="77"/>
                    <a:pt x="23" y="77"/>
                    <a:pt x="24" y="79"/>
                  </a:cubicBezTo>
                  <a:cubicBezTo>
                    <a:pt x="24" y="80"/>
                    <a:pt x="24" y="83"/>
                    <a:pt x="25" y="84"/>
                  </a:cubicBezTo>
                  <a:cubicBezTo>
                    <a:pt x="27" y="86"/>
                    <a:pt x="22" y="91"/>
                    <a:pt x="21" y="93"/>
                  </a:cubicBezTo>
                  <a:cubicBezTo>
                    <a:pt x="20" y="94"/>
                    <a:pt x="20" y="94"/>
                    <a:pt x="20" y="96"/>
                  </a:cubicBezTo>
                  <a:cubicBezTo>
                    <a:pt x="20" y="98"/>
                    <a:pt x="18" y="100"/>
                    <a:pt x="18" y="101"/>
                  </a:cubicBezTo>
                  <a:cubicBezTo>
                    <a:pt x="17" y="105"/>
                    <a:pt x="16" y="109"/>
                    <a:pt x="16" y="113"/>
                  </a:cubicBezTo>
                  <a:cubicBezTo>
                    <a:pt x="16" y="115"/>
                    <a:pt x="15" y="119"/>
                    <a:pt x="18" y="119"/>
                  </a:cubicBezTo>
                  <a:cubicBezTo>
                    <a:pt x="18" y="119"/>
                    <a:pt x="18" y="118"/>
                    <a:pt x="19" y="117"/>
                  </a:cubicBezTo>
                  <a:cubicBezTo>
                    <a:pt x="20" y="117"/>
                    <a:pt x="20" y="118"/>
                    <a:pt x="20" y="119"/>
                  </a:cubicBezTo>
                  <a:cubicBezTo>
                    <a:pt x="21" y="119"/>
                    <a:pt x="20" y="120"/>
                    <a:pt x="21" y="120"/>
                  </a:cubicBezTo>
                  <a:cubicBezTo>
                    <a:pt x="22" y="121"/>
                    <a:pt x="22" y="120"/>
                    <a:pt x="23" y="121"/>
                  </a:cubicBezTo>
                  <a:cubicBezTo>
                    <a:pt x="23" y="122"/>
                    <a:pt x="23" y="122"/>
                    <a:pt x="23" y="123"/>
                  </a:cubicBezTo>
                  <a:cubicBezTo>
                    <a:pt x="23" y="124"/>
                    <a:pt x="24" y="123"/>
                    <a:pt x="25" y="124"/>
                  </a:cubicBezTo>
                  <a:cubicBezTo>
                    <a:pt x="25" y="125"/>
                    <a:pt x="25" y="126"/>
                    <a:pt x="26" y="127"/>
                  </a:cubicBezTo>
                  <a:cubicBezTo>
                    <a:pt x="26" y="128"/>
                    <a:pt x="27" y="128"/>
                    <a:pt x="27" y="127"/>
                  </a:cubicBezTo>
                  <a:cubicBezTo>
                    <a:pt x="28" y="127"/>
                    <a:pt x="27" y="130"/>
                    <a:pt x="29" y="129"/>
                  </a:cubicBezTo>
                  <a:cubicBezTo>
                    <a:pt x="27" y="131"/>
                    <a:pt x="33" y="134"/>
                    <a:pt x="33" y="136"/>
                  </a:cubicBezTo>
                  <a:cubicBezTo>
                    <a:pt x="33" y="135"/>
                    <a:pt x="33" y="132"/>
                    <a:pt x="34" y="134"/>
                  </a:cubicBezTo>
                  <a:cubicBezTo>
                    <a:pt x="35" y="135"/>
                    <a:pt x="36" y="135"/>
                    <a:pt x="37" y="135"/>
                  </a:cubicBezTo>
                  <a:cubicBezTo>
                    <a:pt x="39" y="136"/>
                    <a:pt x="38" y="137"/>
                    <a:pt x="40" y="138"/>
                  </a:cubicBezTo>
                  <a:cubicBezTo>
                    <a:pt x="41" y="138"/>
                    <a:pt x="42" y="139"/>
                    <a:pt x="41" y="140"/>
                  </a:cubicBezTo>
                  <a:cubicBezTo>
                    <a:pt x="40" y="141"/>
                    <a:pt x="40" y="143"/>
                    <a:pt x="42" y="143"/>
                  </a:cubicBezTo>
                  <a:cubicBezTo>
                    <a:pt x="43" y="143"/>
                    <a:pt x="44" y="140"/>
                    <a:pt x="46" y="141"/>
                  </a:cubicBezTo>
                  <a:cubicBezTo>
                    <a:pt x="46" y="141"/>
                    <a:pt x="46" y="142"/>
                    <a:pt x="47" y="142"/>
                  </a:cubicBezTo>
                  <a:cubicBezTo>
                    <a:pt x="48" y="142"/>
                    <a:pt x="49" y="140"/>
                    <a:pt x="49" y="140"/>
                  </a:cubicBezTo>
                  <a:cubicBezTo>
                    <a:pt x="50" y="138"/>
                    <a:pt x="49" y="137"/>
                    <a:pt x="48" y="136"/>
                  </a:cubicBezTo>
                  <a:cubicBezTo>
                    <a:pt x="46" y="135"/>
                    <a:pt x="46" y="133"/>
                    <a:pt x="45" y="132"/>
                  </a:cubicBezTo>
                  <a:cubicBezTo>
                    <a:pt x="43" y="131"/>
                    <a:pt x="42" y="132"/>
                    <a:pt x="40" y="132"/>
                  </a:cubicBezTo>
                  <a:cubicBezTo>
                    <a:pt x="38" y="131"/>
                    <a:pt x="38" y="130"/>
                    <a:pt x="37" y="129"/>
                  </a:cubicBezTo>
                  <a:cubicBezTo>
                    <a:pt x="37" y="129"/>
                    <a:pt x="36" y="129"/>
                    <a:pt x="35" y="128"/>
                  </a:cubicBezTo>
                  <a:cubicBezTo>
                    <a:pt x="35" y="128"/>
                    <a:pt x="34" y="127"/>
                    <a:pt x="34" y="127"/>
                  </a:cubicBezTo>
                  <a:cubicBezTo>
                    <a:pt x="33" y="126"/>
                    <a:pt x="32" y="124"/>
                    <a:pt x="33" y="123"/>
                  </a:cubicBezTo>
                  <a:cubicBezTo>
                    <a:pt x="34" y="122"/>
                    <a:pt x="34" y="128"/>
                    <a:pt x="36" y="128"/>
                  </a:cubicBezTo>
                  <a:cubicBezTo>
                    <a:pt x="36" y="126"/>
                    <a:pt x="35" y="124"/>
                    <a:pt x="34" y="123"/>
                  </a:cubicBezTo>
                  <a:cubicBezTo>
                    <a:pt x="34" y="121"/>
                    <a:pt x="33" y="118"/>
                    <a:pt x="33" y="116"/>
                  </a:cubicBezTo>
                  <a:cubicBezTo>
                    <a:pt x="31" y="119"/>
                    <a:pt x="30" y="112"/>
                    <a:pt x="30" y="111"/>
                  </a:cubicBezTo>
                  <a:cubicBezTo>
                    <a:pt x="29" y="108"/>
                    <a:pt x="28" y="108"/>
                    <a:pt x="26" y="109"/>
                  </a:cubicBezTo>
                  <a:cubicBezTo>
                    <a:pt x="25" y="109"/>
                    <a:pt x="23" y="109"/>
                    <a:pt x="24" y="108"/>
                  </a:cubicBezTo>
                  <a:cubicBezTo>
                    <a:pt x="24" y="107"/>
                    <a:pt x="24" y="106"/>
                    <a:pt x="23" y="105"/>
                  </a:cubicBezTo>
                  <a:cubicBezTo>
                    <a:pt x="22" y="103"/>
                    <a:pt x="24" y="100"/>
                    <a:pt x="22" y="98"/>
                  </a:cubicBezTo>
                  <a:cubicBezTo>
                    <a:pt x="24" y="98"/>
                    <a:pt x="23" y="97"/>
                    <a:pt x="23" y="96"/>
                  </a:cubicBezTo>
                  <a:cubicBezTo>
                    <a:pt x="24" y="94"/>
                    <a:pt x="25" y="93"/>
                    <a:pt x="25" y="90"/>
                  </a:cubicBezTo>
                  <a:cubicBezTo>
                    <a:pt x="25" y="89"/>
                    <a:pt x="26" y="87"/>
                    <a:pt x="27" y="85"/>
                  </a:cubicBezTo>
                  <a:cubicBezTo>
                    <a:pt x="27" y="84"/>
                    <a:pt x="27" y="83"/>
                    <a:pt x="27" y="83"/>
                  </a:cubicBezTo>
                  <a:cubicBezTo>
                    <a:pt x="28" y="82"/>
                    <a:pt x="28" y="81"/>
                    <a:pt x="28" y="81"/>
                  </a:cubicBezTo>
                  <a:cubicBezTo>
                    <a:pt x="29" y="79"/>
                    <a:pt x="27" y="77"/>
                    <a:pt x="28" y="75"/>
                  </a:cubicBezTo>
                  <a:cubicBezTo>
                    <a:pt x="28" y="73"/>
                    <a:pt x="29" y="72"/>
                    <a:pt x="28" y="71"/>
                  </a:cubicBezTo>
                  <a:cubicBezTo>
                    <a:pt x="26" y="67"/>
                    <a:pt x="32" y="69"/>
                    <a:pt x="32" y="67"/>
                  </a:cubicBezTo>
                  <a:cubicBezTo>
                    <a:pt x="32" y="68"/>
                    <a:pt x="35" y="69"/>
                    <a:pt x="35" y="68"/>
                  </a:cubicBezTo>
                  <a:cubicBezTo>
                    <a:pt x="36" y="69"/>
                    <a:pt x="35" y="70"/>
                    <a:pt x="35" y="71"/>
                  </a:cubicBezTo>
                  <a:cubicBezTo>
                    <a:pt x="35" y="72"/>
                    <a:pt x="35" y="72"/>
                    <a:pt x="35" y="73"/>
                  </a:cubicBezTo>
                  <a:cubicBezTo>
                    <a:pt x="35" y="74"/>
                    <a:pt x="34" y="76"/>
                    <a:pt x="36" y="76"/>
                  </a:cubicBezTo>
                  <a:cubicBezTo>
                    <a:pt x="37" y="76"/>
                    <a:pt x="39" y="76"/>
                    <a:pt x="40" y="76"/>
                  </a:cubicBezTo>
                  <a:cubicBezTo>
                    <a:pt x="40" y="77"/>
                    <a:pt x="41" y="76"/>
                    <a:pt x="42" y="76"/>
                  </a:cubicBezTo>
                  <a:cubicBezTo>
                    <a:pt x="43" y="75"/>
                    <a:pt x="44" y="78"/>
                    <a:pt x="44" y="77"/>
                  </a:cubicBezTo>
                  <a:cubicBezTo>
                    <a:pt x="45" y="77"/>
                    <a:pt x="47" y="80"/>
                    <a:pt x="47" y="78"/>
                  </a:cubicBezTo>
                  <a:cubicBezTo>
                    <a:pt x="47" y="79"/>
                    <a:pt x="47" y="79"/>
                    <a:pt x="48" y="79"/>
                  </a:cubicBezTo>
                  <a:cubicBezTo>
                    <a:pt x="46" y="80"/>
                    <a:pt x="49" y="81"/>
                    <a:pt x="50" y="82"/>
                  </a:cubicBezTo>
                  <a:cubicBezTo>
                    <a:pt x="50" y="81"/>
                    <a:pt x="50" y="81"/>
                    <a:pt x="50" y="80"/>
                  </a:cubicBezTo>
                  <a:cubicBezTo>
                    <a:pt x="51" y="81"/>
                    <a:pt x="51" y="82"/>
                    <a:pt x="52" y="84"/>
                  </a:cubicBezTo>
                  <a:cubicBezTo>
                    <a:pt x="52" y="84"/>
                    <a:pt x="53" y="85"/>
                    <a:pt x="53" y="86"/>
                  </a:cubicBezTo>
                  <a:cubicBezTo>
                    <a:pt x="53" y="84"/>
                    <a:pt x="52" y="83"/>
                    <a:pt x="52" y="80"/>
                  </a:cubicBezTo>
                  <a:cubicBezTo>
                    <a:pt x="52" y="79"/>
                    <a:pt x="51" y="78"/>
                    <a:pt x="50" y="76"/>
                  </a:cubicBezTo>
                  <a:cubicBezTo>
                    <a:pt x="49" y="75"/>
                    <a:pt x="49" y="74"/>
                    <a:pt x="48" y="72"/>
                  </a:cubicBezTo>
                  <a:cubicBezTo>
                    <a:pt x="47" y="70"/>
                    <a:pt x="47" y="69"/>
                    <a:pt x="47" y="67"/>
                  </a:cubicBezTo>
                  <a:cubicBezTo>
                    <a:pt x="47" y="67"/>
                    <a:pt x="48" y="67"/>
                    <a:pt x="48" y="67"/>
                  </a:cubicBezTo>
                  <a:cubicBezTo>
                    <a:pt x="49" y="66"/>
                    <a:pt x="50" y="65"/>
                    <a:pt x="50" y="65"/>
                  </a:cubicBezTo>
                  <a:cubicBezTo>
                    <a:pt x="51" y="63"/>
                    <a:pt x="51" y="61"/>
                    <a:pt x="53" y="60"/>
                  </a:cubicBezTo>
                  <a:cubicBezTo>
                    <a:pt x="54" y="60"/>
                    <a:pt x="56" y="59"/>
                    <a:pt x="57" y="59"/>
                  </a:cubicBezTo>
                  <a:cubicBezTo>
                    <a:pt x="58" y="59"/>
                    <a:pt x="59" y="60"/>
                    <a:pt x="60" y="60"/>
                  </a:cubicBezTo>
                  <a:cubicBezTo>
                    <a:pt x="61" y="59"/>
                    <a:pt x="62" y="59"/>
                    <a:pt x="63" y="59"/>
                  </a:cubicBezTo>
                  <a:cubicBezTo>
                    <a:pt x="64" y="60"/>
                    <a:pt x="67" y="58"/>
                    <a:pt x="68" y="60"/>
                  </a:cubicBezTo>
                  <a:cubicBezTo>
                    <a:pt x="69" y="62"/>
                    <a:pt x="70" y="60"/>
                    <a:pt x="71" y="59"/>
                  </a:cubicBezTo>
                  <a:cubicBezTo>
                    <a:pt x="73" y="58"/>
                    <a:pt x="72" y="56"/>
                    <a:pt x="73" y="54"/>
                  </a:cubicBezTo>
                  <a:close/>
                  <a:moveTo>
                    <a:pt x="29" y="137"/>
                  </a:moveTo>
                  <a:cubicBezTo>
                    <a:pt x="30" y="138"/>
                    <a:pt x="32" y="137"/>
                    <a:pt x="30" y="136"/>
                  </a:cubicBezTo>
                  <a:cubicBezTo>
                    <a:pt x="30" y="136"/>
                    <a:pt x="30" y="136"/>
                    <a:pt x="29" y="137"/>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30" name="Tanzania">
              <a:extLst>
                <a:ext uri="{FF2B5EF4-FFF2-40B4-BE49-F238E27FC236}">
                  <a16:creationId xmlns:a16="http://schemas.microsoft.com/office/drawing/2014/main" id="{81BB1EFB-CEB2-44A3-AE15-AB33AAD32AB6}"/>
                </a:ext>
              </a:extLst>
            </p:cNvPr>
            <p:cNvSpPr>
              <a:spLocks noEditPoints="1"/>
            </p:cNvSpPr>
            <p:nvPr/>
          </p:nvSpPr>
          <p:spPr bwMode="auto">
            <a:xfrm>
              <a:off x="4916713" y="3861404"/>
              <a:ext cx="304637" cy="345255"/>
            </a:xfrm>
            <a:custGeom>
              <a:avLst/>
              <a:gdLst>
                <a:gd name="T0" fmla="*/ 82 w 92"/>
                <a:gd name="T1" fmla="*/ 46 h 104"/>
                <a:gd name="T2" fmla="*/ 83 w 92"/>
                <a:gd name="T3" fmla="*/ 52 h 104"/>
                <a:gd name="T4" fmla="*/ 85 w 92"/>
                <a:gd name="T5" fmla="*/ 40 h 104"/>
                <a:gd name="T6" fmla="*/ 87 w 92"/>
                <a:gd name="T7" fmla="*/ 42 h 104"/>
                <a:gd name="T8" fmla="*/ 85 w 92"/>
                <a:gd name="T9" fmla="*/ 39 h 104"/>
                <a:gd name="T10" fmla="*/ 87 w 92"/>
                <a:gd name="T11" fmla="*/ 89 h 104"/>
                <a:gd name="T12" fmla="*/ 85 w 92"/>
                <a:gd name="T13" fmla="*/ 85 h 104"/>
                <a:gd name="T14" fmla="*/ 84 w 92"/>
                <a:gd name="T15" fmla="*/ 80 h 104"/>
                <a:gd name="T16" fmla="*/ 83 w 92"/>
                <a:gd name="T17" fmla="*/ 76 h 104"/>
                <a:gd name="T18" fmla="*/ 83 w 92"/>
                <a:gd name="T19" fmla="*/ 68 h 104"/>
                <a:gd name="T20" fmla="*/ 83 w 92"/>
                <a:gd name="T21" fmla="*/ 60 h 104"/>
                <a:gd name="T22" fmla="*/ 78 w 92"/>
                <a:gd name="T23" fmla="*/ 50 h 104"/>
                <a:gd name="T24" fmla="*/ 78 w 92"/>
                <a:gd name="T25" fmla="*/ 46 h 104"/>
                <a:gd name="T26" fmla="*/ 82 w 92"/>
                <a:gd name="T27" fmla="*/ 36 h 104"/>
                <a:gd name="T28" fmla="*/ 70 w 92"/>
                <a:gd name="T29" fmla="*/ 25 h 104"/>
                <a:gd name="T30" fmla="*/ 69 w 92"/>
                <a:gd name="T31" fmla="*/ 21 h 104"/>
                <a:gd name="T32" fmla="*/ 38 w 92"/>
                <a:gd name="T33" fmla="*/ 1 h 104"/>
                <a:gd name="T34" fmla="*/ 37 w 92"/>
                <a:gd name="T35" fmla="*/ 3 h 104"/>
                <a:gd name="T36" fmla="*/ 37 w 92"/>
                <a:gd name="T37" fmla="*/ 5 h 104"/>
                <a:gd name="T38" fmla="*/ 35 w 92"/>
                <a:gd name="T39" fmla="*/ 6 h 104"/>
                <a:gd name="T40" fmla="*/ 34 w 92"/>
                <a:gd name="T41" fmla="*/ 8 h 104"/>
                <a:gd name="T42" fmla="*/ 34 w 92"/>
                <a:gd name="T43" fmla="*/ 10 h 104"/>
                <a:gd name="T44" fmla="*/ 34 w 92"/>
                <a:gd name="T45" fmla="*/ 11 h 104"/>
                <a:gd name="T46" fmla="*/ 33 w 92"/>
                <a:gd name="T47" fmla="*/ 15 h 104"/>
                <a:gd name="T48" fmla="*/ 27 w 92"/>
                <a:gd name="T49" fmla="*/ 19 h 104"/>
                <a:gd name="T50" fmla="*/ 28 w 92"/>
                <a:gd name="T51" fmla="*/ 15 h 104"/>
                <a:gd name="T52" fmla="*/ 23 w 92"/>
                <a:gd name="T53" fmla="*/ 12 h 104"/>
                <a:gd name="T54" fmla="*/ 21 w 92"/>
                <a:gd name="T55" fmla="*/ 17 h 104"/>
                <a:gd name="T56" fmla="*/ 18 w 92"/>
                <a:gd name="T57" fmla="*/ 12 h 104"/>
                <a:gd name="T58" fmla="*/ 19 w 92"/>
                <a:gd name="T59" fmla="*/ 5 h 104"/>
                <a:gd name="T60" fmla="*/ 9 w 92"/>
                <a:gd name="T61" fmla="*/ 0 h 104"/>
                <a:gd name="T62" fmla="*/ 11 w 92"/>
                <a:gd name="T63" fmla="*/ 13 h 104"/>
                <a:gd name="T64" fmla="*/ 8 w 92"/>
                <a:gd name="T65" fmla="*/ 16 h 104"/>
                <a:gd name="T66" fmla="*/ 10 w 92"/>
                <a:gd name="T67" fmla="*/ 22 h 104"/>
                <a:gd name="T68" fmla="*/ 7 w 92"/>
                <a:gd name="T69" fmla="*/ 25 h 104"/>
                <a:gd name="T70" fmla="*/ 4 w 92"/>
                <a:gd name="T71" fmla="*/ 31 h 104"/>
                <a:gd name="T72" fmla="*/ 0 w 92"/>
                <a:gd name="T73" fmla="*/ 37 h 104"/>
                <a:gd name="T74" fmla="*/ 3 w 92"/>
                <a:gd name="T75" fmla="*/ 47 h 104"/>
                <a:gd name="T76" fmla="*/ 4 w 92"/>
                <a:gd name="T77" fmla="*/ 52 h 104"/>
                <a:gd name="T78" fmla="*/ 13 w 92"/>
                <a:gd name="T79" fmla="*/ 73 h 104"/>
                <a:gd name="T80" fmla="*/ 17 w 92"/>
                <a:gd name="T81" fmla="*/ 76 h 104"/>
                <a:gd name="T82" fmla="*/ 20 w 92"/>
                <a:gd name="T83" fmla="*/ 77 h 104"/>
                <a:gd name="T84" fmla="*/ 24 w 92"/>
                <a:gd name="T85" fmla="*/ 79 h 104"/>
                <a:gd name="T86" fmla="*/ 29 w 92"/>
                <a:gd name="T87" fmla="*/ 81 h 104"/>
                <a:gd name="T88" fmla="*/ 36 w 92"/>
                <a:gd name="T89" fmla="*/ 84 h 104"/>
                <a:gd name="T90" fmla="*/ 41 w 92"/>
                <a:gd name="T91" fmla="*/ 87 h 104"/>
                <a:gd name="T92" fmla="*/ 42 w 92"/>
                <a:gd name="T93" fmla="*/ 97 h 104"/>
                <a:gd name="T94" fmla="*/ 45 w 92"/>
                <a:gd name="T95" fmla="*/ 102 h 104"/>
                <a:gd name="T96" fmla="*/ 54 w 92"/>
                <a:gd name="T97" fmla="*/ 102 h 104"/>
                <a:gd name="T98" fmla="*/ 62 w 92"/>
                <a:gd name="T99" fmla="*/ 102 h 104"/>
                <a:gd name="T100" fmla="*/ 70 w 92"/>
                <a:gd name="T101" fmla="*/ 99 h 104"/>
                <a:gd name="T102" fmla="*/ 79 w 92"/>
                <a:gd name="T103" fmla="*/ 98 h 104"/>
                <a:gd name="T104" fmla="*/ 90 w 92"/>
                <a:gd name="T105" fmla="*/ 92 h 104"/>
                <a:gd name="T106" fmla="*/ 1 w 92"/>
                <a:gd name="T107" fmla="*/ 42 h 104"/>
                <a:gd name="T108" fmla="*/ 1 w 92"/>
                <a:gd name="T109" fmla="*/ 4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2" h="104">
                  <a:moveTo>
                    <a:pt x="81" y="48"/>
                  </a:moveTo>
                  <a:cubicBezTo>
                    <a:pt x="81" y="47"/>
                    <a:pt x="82" y="47"/>
                    <a:pt x="82" y="46"/>
                  </a:cubicBezTo>
                  <a:cubicBezTo>
                    <a:pt x="83" y="47"/>
                    <a:pt x="83" y="49"/>
                    <a:pt x="83" y="50"/>
                  </a:cubicBezTo>
                  <a:cubicBezTo>
                    <a:pt x="85" y="49"/>
                    <a:pt x="85" y="53"/>
                    <a:pt x="83" y="52"/>
                  </a:cubicBezTo>
                  <a:cubicBezTo>
                    <a:pt x="82" y="51"/>
                    <a:pt x="82" y="50"/>
                    <a:pt x="81" y="48"/>
                  </a:cubicBezTo>
                  <a:close/>
                  <a:moveTo>
                    <a:pt x="85" y="40"/>
                  </a:moveTo>
                  <a:cubicBezTo>
                    <a:pt x="86" y="41"/>
                    <a:pt x="86" y="41"/>
                    <a:pt x="86" y="41"/>
                  </a:cubicBezTo>
                  <a:cubicBezTo>
                    <a:pt x="84" y="42"/>
                    <a:pt x="86" y="43"/>
                    <a:pt x="87" y="42"/>
                  </a:cubicBezTo>
                  <a:cubicBezTo>
                    <a:pt x="87" y="40"/>
                    <a:pt x="87" y="38"/>
                    <a:pt x="86" y="38"/>
                  </a:cubicBezTo>
                  <a:cubicBezTo>
                    <a:pt x="86" y="38"/>
                    <a:pt x="85" y="38"/>
                    <a:pt x="85" y="39"/>
                  </a:cubicBezTo>
                  <a:cubicBezTo>
                    <a:pt x="86" y="40"/>
                    <a:pt x="86" y="40"/>
                    <a:pt x="85" y="40"/>
                  </a:cubicBezTo>
                  <a:close/>
                  <a:moveTo>
                    <a:pt x="87" y="89"/>
                  </a:moveTo>
                  <a:cubicBezTo>
                    <a:pt x="87" y="87"/>
                    <a:pt x="86" y="86"/>
                    <a:pt x="85" y="87"/>
                  </a:cubicBezTo>
                  <a:cubicBezTo>
                    <a:pt x="86" y="86"/>
                    <a:pt x="86" y="85"/>
                    <a:pt x="85" y="85"/>
                  </a:cubicBezTo>
                  <a:cubicBezTo>
                    <a:pt x="85" y="84"/>
                    <a:pt x="85" y="84"/>
                    <a:pt x="85" y="83"/>
                  </a:cubicBezTo>
                  <a:cubicBezTo>
                    <a:pt x="85" y="82"/>
                    <a:pt x="84" y="81"/>
                    <a:pt x="84" y="80"/>
                  </a:cubicBezTo>
                  <a:cubicBezTo>
                    <a:pt x="84" y="80"/>
                    <a:pt x="85" y="78"/>
                    <a:pt x="84" y="78"/>
                  </a:cubicBezTo>
                  <a:cubicBezTo>
                    <a:pt x="83" y="78"/>
                    <a:pt x="84" y="76"/>
                    <a:pt x="83" y="76"/>
                  </a:cubicBezTo>
                  <a:cubicBezTo>
                    <a:pt x="84" y="76"/>
                    <a:pt x="82" y="74"/>
                    <a:pt x="82" y="72"/>
                  </a:cubicBezTo>
                  <a:cubicBezTo>
                    <a:pt x="82" y="71"/>
                    <a:pt x="82" y="69"/>
                    <a:pt x="83" y="68"/>
                  </a:cubicBezTo>
                  <a:cubicBezTo>
                    <a:pt x="83" y="67"/>
                    <a:pt x="83" y="64"/>
                    <a:pt x="82" y="66"/>
                  </a:cubicBezTo>
                  <a:cubicBezTo>
                    <a:pt x="83" y="64"/>
                    <a:pt x="82" y="62"/>
                    <a:pt x="83" y="60"/>
                  </a:cubicBezTo>
                  <a:cubicBezTo>
                    <a:pt x="84" y="58"/>
                    <a:pt x="84" y="56"/>
                    <a:pt x="82" y="56"/>
                  </a:cubicBezTo>
                  <a:cubicBezTo>
                    <a:pt x="83" y="53"/>
                    <a:pt x="78" y="53"/>
                    <a:pt x="78" y="50"/>
                  </a:cubicBezTo>
                  <a:cubicBezTo>
                    <a:pt x="79" y="49"/>
                    <a:pt x="78" y="49"/>
                    <a:pt x="78" y="48"/>
                  </a:cubicBezTo>
                  <a:cubicBezTo>
                    <a:pt x="78" y="47"/>
                    <a:pt x="78" y="47"/>
                    <a:pt x="78" y="46"/>
                  </a:cubicBezTo>
                  <a:cubicBezTo>
                    <a:pt x="79" y="45"/>
                    <a:pt x="79" y="44"/>
                    <a:pt x="80" y="43"/>
                  </a:cubicBezTo>
                  <a:cubicBezTo>
                    <a:pt x="80" y="41"/>
                    <a:pt x="81" y="38"/>
                    <a:pt x="82" y="36"/>
                  </a:cubicBezTo>
                  <a:cubicBezTo>
                    <a:pt x="82" y="35"/>
                    <a:pt x="77" y="31"/>
                    <a:pt x="76" y="31"/>
                  </a:cubicBezTo>
                  <a:cubicBezTo>
                    <a:pt x="74" y="29"/>
                    <a:pt x="71" y="28"/>
                    <a:pt x="70" y="25"/>
                  </a:cubicBezTo>
                  <a:cubicBezTo>
                    <a:pt x="69" y="25"/>
                    <a:pt x="68" y="24"/>
                    <a:pt x="68" y="23"/>
                  </a:cubicBezTo>
                  <a:cubicBezTo>
                    <a:pt x="68" y="22"/>
                    <a:pt x="69" y="22"/>
                    <a:pt x="69" y="21"/>
                  </a:cubicBezTo>
                  <a:cubicBezTo>
                    <a:pt x="68" y="19"/>
                    <a:pt x="66" y="18"/>
                    <a:pt x="64" y="16"/>
                  </a:cubicBezTo>
                  <a:cubicBezTo>
                    <a:pt x="38" y="1"/>
                    <a:pt x="38" y="1"/>
                    <a:pt x="38" y="1"/>
                  </a:cubicBezTo>
                  <a:cubicBezTo>
                    <a:pt x="38" y="1"/>
                    <a:pt x="37" y="1"/>
                    <a:pt x="37" y="2"/>
                  </a:cubicBezTo>
                  <a:cubicBezTo>
                    <a:pt x="37" y="2"/>
                    <a:pt x="37" y="3"/>
                    <a:pt x="37" y="3"/>
                  </a:cubicBezTo>
                  <a:cubicBezTo>
                    <a:pt x="37" y="4"/>
                    <a:pt x="37" y="3"/>
                    <a:pt x="37" y="3"/>
                  </a:cubicBezTo>
                  <a:cubicBezTo>
                    <a:pt x="36" y="4"/>
                    <a:pt x="37" y="5"/>
                    <a:pt x="37" y="5"/>
                  </a:cubicBezTo>
                  <a:cubicBezTo>
                    <a:pt x="36" y="5"/>
                    <a:pt x="35" y="4"/>
                    <a:pt x="35" y="5"/>
                  </a:cubicBezTo>
                  <a:cubicBezTo>
                    <a:pt x="35" y="5"/>
                    <a:pt x="34" y="5"/>
                    <a:pt x="35" y="6"/>
                  </a:cubicBezTo>
                  <a:cubicBezTo>
                    <a:pt x="35" y="6"/>
                    <a:pt x="35" y="6"/>
                    <a:pt x="35" y="7"/>
                  </a:cubicBezTo>
                  <a:cubicBezTo>
                    <a:pt x="35" y="7"/>
                    <a:pt x="34" y="8"/>
                    <a:pt x="34" y="8"/>
                  </a:cubicBezTo>
                  <a:cubicBezTo>
                    <a:pt x="31" y="8"/>
                    <a:pt x="32" y="9"/>
                    <a:pt x="32" y="9"/>
                  </a:cubicBezTo>
                  <a:cubicBezTo>
                    <a:pt x="31" y="9"/>
                    <a:pt x="34" y="9"/>
                    <a:pt x="34" y="10"/>
                  </a:cubicBezTo>
                  <a:cubicBezTo>
                    <a:pt x="31" y="10"/>
                    <a:pt x="32" y="10"/>
                    <a:pt x="31" y="11"/>
                  </a:cubicBezTo>
                  <a:cubicBezTo>
                    <a:pt x="31" y="10"/>
                    <a:pt x="31" y="11"/>
                    <a:pt x="34" y="11"/>
                  </a:cubicBezTo>
                  <a:cubicBezTo>
                    <a:pt x="35" y="11"/>
                    <a:pt x="34" y="11"/>
                    <a:pt x="36" y="11"/>
                  </a:cubicBezTo>
                  <a:cubicBezTo>
                    <a:pt x="38" y="11"/>
                    <a:pt x="33" y="13"/>
                    <a:pt x="33" y="15"/>
                  </a:cubicBezTo>
                  <a:cubicBezTo>
                    <a:pt x="26" y="11"/>
                    <a:pt x="28" y="18"/>
                    <a:pt x="29" y="18"/>
                  </a:cubicBezTo>
                  <a:cubicBezTo>
                    <a:pt x="27" y="18"/>
                    <a:pt x="28" y="18"/>
                    <a:pt x="27" y="19"/>
                  </a:cubicBezTo>
                  <a:cubicBezTo>
                    <a:pt x="27" y="18"/>
                    <a:pt x="27" y="18"/>
                    <a:pt x="27" y="18"/>
                  </a:cubicBezTo>
                  <a:cubicBezTo>
                    <a:pt x="28" y="19"/>
                    <a:pt x="28" y="16"/>
                    <a:pt x="28" y="15"/>
                  </a:cubicBezTo>
                  <a:cubicBezTo>
                    <a:pt x="27" y="14"/>
                    <a:pt x="26" y="14"/>
                    <a:pt x="26" y="14"/>
                  </a:cubicBezTo>
                  <a:cubicBezTo>
                    <a:pt x="25" y="16"/>
                    <a:pt x="23" y="13"/>
                    <a:pt x="23" y="12"/>
                  </a:cubicBezTo>
                  <a:cubicBezTo>
                    <a:pt x="22" y="13"/>
                    <a:pt x="21" y="14"/>
                    <a:pt x="22" y="15"/>
                  </a:cubicBezTo>
                  <a:cubicBezTo>
                    <a:pt x="21" y="15"/>
                    <a:pt x="20" y="15"/>
                    <a:pt x="21" y="17"/>
                  </a:cubicBezTo>
                  <a:cubicBezTo>
                    <a:pt x="20" y="16"/>
                    <a:pt x="19" y="16"/>
                    <a:pt x="19" y="17"/>
                  </a:cubicBezTo>
                  <a:cubicBezTo>
                    <a:pt x="19" y="12"/>
                    <a:pt x="18" y="14"/>
                    <a:pt x="18" y="12"/>
                  </a:cubicBezTo>
                  <a:cubicBezTo>
                    <a:pt x="18" y="11"/>
                    <a:pt x="19" y="10"/>
                    <a:pt x="18" y="9"/>
                  </a:cubicBezTo>
                  <a:cubicBezTo>
                    <a:pt x="18" y="9"/>
                    <a:pt x="19" y="7"/>
                    <a:pt x="19" y="5"/>
                  </a:cubicBezTo>
                  <a:cubicBezTo>
                    <a:pt x="18" y="5"/>
                    <a:pt x="20" y="4"/>
                    <a:pt x="19" y="0"/>
                  </a:cubicBezTo>
                  <a:cubicBezTo>
                    <a:pt x="17" y="0"/>
                    <a:pt x="11" y="0"/>
                    <a:pt x="9" y="0"/>
                  </a:cubicBezTo>
                  <a:cubicBezTo>
                    <a:pt x="7" y="1"/>
                    <a:pt x="9" y="4"/>
                    <a:pt x="9" y="5"/>
                  </a:cubicBezTo>
                  <a:cubicBezTo>
                    <a:pt x="10" y="7"/>
                    <a:pt x="12" y="11"/>
                    <a:pt x="11" y="13"/>
                  </a:cubicBezTo>
                  <a:cubicBezTo>
                    <a:pt x="10" y="14"/>
                    <a:pt x="9" y="13"/>
                    <a:pt x="8" y="14"/>
                  </a:cubicBezTo>
                  <a:cubicBezTo>
                    <a:pt x="8" y="15"/>
                    <a:pt x="7" y="16"/>
                    <a:pt x="8" y="16"/>
                  </a:cubicBezTo>
                  <a:cubicBezTo>
                    <a:pt x="7" y="18"/>
                    <a:pt x="8" y="20"/>
                    <a:pt x="11" y="19"/>
                  </a:cubicBezTo>
                  <a:cubicBezTo>
                    <a:pt x="10" y="20"/>
                    <a:pt x="11" y="21"/>
                    <a:pt x="10" y="22"/>
                  </a:cubicBezTo>
                  <a:cubicBezTo>
                    <a:pt x="10" y="22"/>
                    <a:pt x="9" y="23"/>
                    <a:pt x="9" y="24"/>
                  </a:cubicBezTo>
                  <a:cubicBezTo>
                    <a:pt x="9" y="25"/>
                    <a:pt x="7" y="24"/>
                    <a:pt x="7" y="25"/>
                  </a:cubicBezTo>
                  <a:cubicBezTo>
                    <a:pt x="7" y="26"/>
                    <a:pt x="8" y="26"/>
                    <a:pt x="8" y="27"/>
                  </a:cubicBezTo>
                  <a:cubicBezTo>
                    <a:pt x="7" y="29"/>
                    <a:pt x="5" y="30"/>
                    <a:pt x="4" y="31"/>
                  </a:cubicBezTo>
                  <a:cubicBezTo>
                    <a:pt x="3" y="33"/>
                    <a:pt x="2" y="33"/>
                    <a:pt x="0" y="33"/>
                  </a:cubicBezTo>
                  <a:cubicBezTo>
                    <a:pt x="1" y="34"/>
                    <a:pt x="0" y="36"/>
                    <a:pt x="0" y="37"/>
                  </a:cubicBezTo>
                  <a:cubicBezTo>
                    <a:pt x="2" y="41"/>
                    <a:pt x="2" y="38"/>
                    <a:pt x="1" y="42"/>
                  </a:cubicBezTo>
                  <a:cubicBezTo>
                    <a:pt x="2" y="44"/>
                    <a:pt x="4" y="46"/>
                    <a:pt x="3" y="47"/>
                  </a:cubicBezTo>
                  <a:cubicBezTo>
                    <a:pt x="0" y="50"/>
                    <a:pt x="1" y="52"/>
                    <a:pt x="3" y="53"/>
                  </a:cubicBezTo>
                  <a:cubicBezTo>
                    <a:pt x="4" y="53"/>
                    <a:pt x="3" y="52"/>
                    <a:pt x="4" y="52"/>
                  </a:cubicBezTo>
                  <a:cubicBezTo>
                    <a:pt x="8" y="54"/>
                    <a:pt x="7" y="60"/>
                    <a:pt x="9" y="63"/>
                  </a:cubicBezTo>
                  <a:cubicBezTo>
                    <a:pt x="10" y="66"/>
                    <a:pt x="13" y="72"/>
                    <a:pt x="13" y="73"/>
                  </a:cubicBezTo>
                  <a:cubicBezTo>
                    <a:pt x="14" y="73"/>
                    <a:pt x="15" y="73"/>
                    <a:pt x="16" y="74"/>
                  </a:cubicBezTo>
                  <a:cubicBezTo>
                    <a:pt x="17" y="75"/>
                    <a:pt x="17" y="76"/>
                    <a:pt x="17" y="76"/>
                  </a:cubicBezTo>
                  <a:cubicBezTo>
                    <a:pt x="18" y="76"/>
                    <a:pt x="18" y="76"/>
                    <a:pt x="19" y="76"/>
                  </a:cubicBezTo>
                  <a:cubicBezTo>
                    <a:pt x="19" y="76"/>
                    <a:pt x="20" y="77"/>
                    <a:pt x="20" y="77"/>
                  </a:cubicBezTo>
                  <a:cubicBezTo>
                    <a:pt x="21" y="78"/>
                    <a:pt x="22" y="78"/>
                    <a:pt x="22" y="78"/>
                  </a:cubicBezTo>
                  <a:cubicBezTo>
                    <a:pt x="23" y="78"/>
                    <a:pt x="24" y="78"/>
                    <a:pt x="24" y="79"/>
                  </a:cubicBezTo>
                  <a:cubicBezTo>
                    <a:pt x="24" y="79"/>
                    <a:pt x="24" y="79"/>
                    <a:pt x="25" y="79"/>
                  </a:cubicBezTo>
                  <a:cubicBezTo>
                    <a:pt x="26" y="80"/>
                    <a:pt x="28" y="80"/>
                    <a:pt x="29" y="81"/>
                  </a:cubicBezTo>
                  <a:cubicBezTo>
                    <a:pt x="29" y="81"/>
                    <a:pt x="31" y="81"/>
                    <a:pt x="32" y="82"/>
                  </a:cubicBezTo>
                  <a:cubicBezTo>
                    <a:pt x="33" y="84"/>
                    <a:pt x="35" y="82"/>
                    <a:pt x="36" y="84"/>
                  </a:cubicBezTo>
                  <a:cubicBezTo>
                    <a:pt x="36" y="83"/>
                    <a:pt x="36" y="81"/>
                    <a:pt x="38" y="82"/>
                  </a:cubicBezTo>
                  <a:cubicBezTo>
                    <a:pt x="40" y="83"/>
                    <a:pt x="41" y="85"/>
                    <a:pt x="41" y="87"/>
                  </a:cubicBezTo>
                  <a:cubicBezTo>
                    <a:pt x="42" y="89"/>
                    <a:pt x="41" y="91"/>
                    <a:pt x="42" y="93"/>
                  </a:cubicBezTo>
                  <a:cubicBezTo>
                    <a:pt x="42" y="95"/>
                    <a:pt x="42" y="96"/>
                    <a:pt x="42" y="97"/>
                  </a:cubicBezTo>
                  <a:cubicBezTo>
                    <a:pt x="43" y="98"/>
                    <a:pt x="43" y="99"/>
                    <a:pt x="44" y="100"/>
                  </a:cubicBezTo>
                  <a:cubicBezTo>
                    <a:pt x="44" y="101"/>
                    <a:pt x="44" y="101"/>
                    <a:pt x="45" y="102"/>
                  </a:cubicBezTo>
                  <a:cubicBezTo>
                    <a:pt x="46" y="102"/>
                    <a:pt x="50" y="102"/>
                    <a:pt x="51" y="101"/>
                  </a:cubicBezTo>
                  <a:cubicBezTo>
                    <a:pt x="52" y="100"/>
                    <a:pt x="53" y="101"/>
                    <a:pt x="54" y="102"/>
                  </a:cubicBezTo>
                  <a:cubicBezTo>
                    <a:pt x="55" y="103"/>
                    <a:pt x="56" y="103"/>
                    <a:pt x="58" y="103"/>
                  </a:cubicBezTo>
                  <a:cubicBezTo>
                    <a:pt x="60" y="103"/>
                    <a:pt x="61" y="101"/>
                    <a:pt x="62" y="102"/>
                  </a:cubicBezTo>
                  <a:cubicBezTo>
                    <a:pt x="63" y="103"/>
                    <a:pt x="64" y="104"/>
                    <a:pt x="67" y="103"/>
                  </a:cubicBezTo>
                  <a:cubicBezTo>
                    <a:pt x="68" y="102"/>
                    <a:pt x="69" y="100"/>
                    <a:pt x="70" y="99"/>
                  </a:cubicBezTo>
                  <a:cubicBezTo>
                    <a:pt x="72" y="98"/>
                    <a:pt x="73" y="100"/>
                    <a:pt x="74" y="100"/>
                  </a:cubicBezTo>
                  <a:cubicBezTo>
                    <a:pt x="76" y="100"/>
                    <a:pt x="77" y="98"/>
                    <a:pt x="79" y="98"/>
                  </a:cubicBezTo>
                  <a:cubicBezTo>
                    <a:pt x="80" y="97"/>
                    <a:pt x="80" y="98"/>
                    <a:pt x="81" y="98"/>
                  </a:cubicBezTo>
                  <a:cubicBezTo>
                    <a:pt x="84" y="96"/>
                    <a:pt x="87" y="94"/>
                    <a:pt x="90" y="92"/>
                  </a:cubicBezTo>
                  <a:cubicBezTo>
                    <a:pt x="92" y="89"/>
                    <a:pt x="87" y="87"/>
                    <a:pt x="87" y="89"/>
                  </a:cubicBezTo>
                  <a:close/>
                  <a:moveTo>
                    <a:pt x="1" y="42"/>
                  </a:moveTo>
                  <a:cubicBezTo>
                    <a:pt x="1" y="42"/>
                    <a:pt x="1" y="42"/>
                    <a:pt x="1" y="42"/>
                  </a:cubicBezTo>
                  <a:cubicBezTo>
                    <a:pt x="1" y="42"/>
                    <a:pt x="1" y="42"/>
                    <a:pt x="1" y="42"/>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31" name="Tajikistan">
              <a:extLst>
                <a:ext uri="{FF2B5EF4-FFF2-40B4-BE49-F238E27FC236}">
                  <a16:creationId xmlns:a16="http://schemas.microsoft.com/office/drawing/2014/main" id="{53B15682-F276-4027-AC53-C258FD8F7409}"/>
                </a:ext>
              </a:extLst>
            </p:cNvPr>
            <p:cNvSpPr>
              <a:spLocks/>
            </p:cNvSpPr>
            <p:nvPr/>
          </p:nvSpPr>
          <p:spPr bwMode="auto">
            <a:xfrm>
              <a:off x="5857181" y="2524128"/>
              <a:ext cx="215589" cy="153099"/>
            </a:xfrm>
            <a:custGeom>
              <a:avLst/>
              <a:gdLst>
                <a:gd name="T0" fmla="*/ 2 w 65"/>
                <a:gd name="T1" fmla="*/ 13 h 46"/>
                <a:gd name="T2" fmla="*/ 9 w 65"/>
                <a:gd name="T3" fmla="*/ 12 h 46"/>
                <a:gd name="T4" fmla="*/ 11 w 65"/>
                <a:gd name="T5" fmla="*/ 11 h 46"/>
                <a:gd name="T6" fmla="*/ 11 w 65"/>
                <a:gd name="T7" fmla="*/ 9 h 46"/>
                <a:gd name="T8" fmla="*/ 13 w 65"/>
                <a:gd name="T9" fmla="*/ 8 h 46"/>
                <a:gd name="T10" fmla="*/ 13 w 65"/>
                <a:gd name="T11" fmla="*/ 2 h 46"/>
                <a:gd name="T12" fmla="*/ 20 w 65"/>
                <a:gd name="T13" fmla="*/ 0 h 46"/>
                <a:gd name="T14" fmla="*/ 22 w 65"/>
                <a:gd name="T15" fmla="*/ 5 h 46"/>
                <a:gd name="T16" fmla="*/ 24 w 65"/>
                <a:gd name="T17" fmla="*/ 8 h 46"/>
                <a:gd name="T18" fmla="*/ 23 w 65"/>
                <a:gd name="T19" fmla="*/ 10 h 46"/>
                <a:gd name="T20" fmla="*/ 15 w 65"/>
                <a:gd name="T21" fmla="*/ 11 h 46"/>
                <a:gd name="T22" fmla="*/ 18 w 65"/>
                <a:gd name="T23" fmla="*/ 14 h 46"/>
                <a:gd name="T24" fmla="*/ 22 w 65"/>
                <a:gd name="T25" fmla="*/ 14 h 46"/>
                <a:gd name="T26" fmla="*/ 26 w 65"/>
                <a:gd name="T27" fmla="*/ 15 h 46"/>
                <a:gd name="T28" fmla="*/ 32 w 65"/>
                <a:gd name="T29" fmla="*/ 15 h 46"/>
                <a:gd name="T30" fmla="*/ 34 w 65"/>
                <a:gd name="T31" fmla="*/ 16 h 46"/>
                <a:gd name="T32" fmla="*/ 45 w 65"/>
                <a:gd name="T33" fmla="*/ 16 h 46"/>
                <a:gd name="T34" fmla="*/ 50 w 65"/>
                <a:gd name="T35" fmla="*/ 17 h 46"/>
                <a:gd name="T36" fmla="*/ 52 w 65"/>
                <a:gd name="T37" fmla="*/ 23 h 46"/>
                <a:gd name="T38" fmla="*/ 57 w 65"/>
                <a:gd name="T39" fmla="*/ 23 h 46"/>
                <a:gd name="T40" fmla="*/ 62 w 65"/>
                <a:gd name="T41" fmla="*/ 28 h 46"/>
                <a:gd name="T42" fmla="*/ 64 w 65"/>
                <a:gd name="T43" fmla="*/ 33 h 46"/>
                <a:gd name="T44" fmla="*/ 64 w 65"/>
                <a:gd name="T45" fmla="*/ 36 h 46"/>
                <a:gd name="T46" fmla="*/ 59 w 65"/>
                <a:gd name="T47" fmla="*/ 35 h 46"/>
                <a:gd name="T48" fmla="*/ 50 w 65"/>
                <a:gd name="T49" fmla="*/ 35 h 46"/>
                <a:gd name="T50" fmla="*/ 43 w 65"/>
                <a:gd name="T51" fmla="*/ 39 h 46"/>
                <a:gd name="T52" fmla="*/ 34 w 65"/>
                <a:gd name="T53" fmla="*/ 30 h 46"/>
                <a:gd name="T54" fmla="*/ 31 w 65"/>
                <a:gd name="T55" fmla="*/ 25 h 46"/>
                <a:gd name="T56" fmla="*/ 26 w 65"/>
                <a:gd name="T57" fmla="*/ 32 h 46"/>
                <a:gd name="T58" fmla="*/ 21 w 65"/>
                <a:gd name="T59" fmla="*/ 33 h 46"/>
                <a:gd name="T60" fmla="*/ 18 w 65"/>
                <a:gd name="T61" fmla="*/ 36 h 46"/>
                <a:gd name="T62" fmla="*/ 15 w 65"/>
                <a:gd name="T63" fmla="*/ 36 h 46"/>
                <a:gd name="T64" fmla="*/ 12 w 65"/>
                <a:gd name="T65" fmla="*/ 38 h 46"/>
                <a:gd name="T66" fmla="*/ 8 w 65"/>
                <a:gd name="T67" fmla="*/ 32 h 46"/>
                <a:gd name="T68" fmla="*/ 6 w 65"/>
                <a:gd name="T69" fmla="*/ 19 h 46"/>
                <a:gd name="T70" fmla="*/ 0 w 65"/>
                <a:gd name="T71" fmla="*/ 17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5" h="46">
                  <a:moveTo>
                    <a:pt x="0" y="17"/>
                  </a:moveTo>
                  <a:cubicBezTo>
                    <a:pt x="1" y="15"/>
                    <a:pt x="0" y="13"/>
                    <a:pt x="2" y="13"/>
                  </a:cubicBezTo>
                  <a:cubicBezTo>
                    <a:pt x="4" y="13"/>
                    <a:pt x="6" y="14"/>
                    <a:pt x="8" y="14"/>
                  </a:cubicBezTo>
                  <a:cubicBezTo>
                    <a:pt x="9" y="14"/>
                    <a:pt x="9" y="13"/>
                    <a:pt x="9" y="12"/>
                  </a:cubicBezTo>
                  <a:cubicBezTo>
                    <a:pt x="9" y="11"/>
                    <a:pt x="9" y="11"/>
                    <a:pt x="9" y="11"/>
                  </a:cubicBezTo>
                  <a:cubicBezTo>
                    <a:pt x="11" y="11"/>
                    <a:pt x="9" y="9"/>
                    <a:pt x="11" y="11"/>
                  </a:cubicBezTo>
                  <a:cubicBezTo>
                    <a:pt x="10" y="10"/>
                    <a:pt x="10" y="10"/>
                    <a:pt x="10" y="9"/>
                  </a:cubicBezTo>
                  <a:cubicBezTo>
                    <a:pt x="10" y="9"/>
                    <a:pt x="10" y="9"/>
                    <a:pt x="11" y="9"/>
                  </a:cubicBezTo>
                  <a:cubicBezTo>
                    <a:pt x="10" y="8"/>
                    <a:pt x="9" y="9"/>
                    <a:pt x="8" y="8"/>
                  </a:cubicBezTo>
                  <a:cubicBezTo>
                    <a:pt x="9" y="7"/>
                    <a:pt x="12" y="8"/>
                    <a:pt x="13" y="8"/>
                  </a:cubicBezTo>
                  <a:cubicBezTo>
                    <a:pt x="12" y="7"/>
                    <a:pt x="13" y="7"/>
                    <a:pt x="13" y="6"/>
                  </a:cubicBezTo>
                  <a:cubicBezTo>
                    <a:pt x="12" y="5"/>
                    <a:pt x="11" y="3"/>
                    <a:pt x="13" y="2"/>
                  </a:cubicBezTo>
                  <a:cubicBezTo>
                    <a:pt x="14" y="2"/>
                    <a:pt x="15" y="3"/>
                    <a:pt x="16" y="3"/>
                  </a:cubicBezTo>
                  <a:cubicBezTo>
                    <a:pt x="17" y="3"/>
                    <a:pt x="19" y="1"/>
                    <a:pt x="20" y="0"/>
                  </a:cubicBezTo>
                  <a:cubicBezTo>
                    <a:pt x="21" y="1"/>
                    <a:pt x="22" y="2"/>
                    <a:pt x="23" y="2"/>
                  </a:cubicBezTo>
                  <a:cubicBezTo>
                    <a:pt x="24" y="3"/>
                    <a:pt x="23" y="4"/>
                    <a:pt x="22" y="5"/>
                  </a:cubicBezTo>
                  <a:cubicBezTo>
                    <a:pt x="20" y="6"/>
                    <a:pt x="21" y="5"/>
                    <a:pt x="22" y="6"/>
                  </a:cubicBezTo>
                  <a:cubicBezTo>
                    <a:pt x="23" y="7"/>
                    <a:pt x="23" y="8"/>
                    <a:pt x="24" y="8"/>
                  </a:cubicBezTo>
                  <a:cubicBezTo>
                    <a:pt x="25" y="8"/>
                    <a:pt x="25" y="8"/>
                    <a:pt x="26" y="7"/>
                  </a:cubicBezTo>
                  <a:cubicBezTo>
                    <a:pt x="26" y="8"/>
                    <a:pt x="24" y="10"/>
                    <a:pt x="23" y="10"/>
                  </a:cubicBezTo>
                  <a:cubicBezTo>
                    <a:pt x="24" y="9"/>
                    <a:pt x="20" y="8"/>
                    <a:pt x="19" y="8"/>
                  </a:cubicBezTo>
                  <a:cubicBezTo>
                    <a:pt x="17" y="7"/>
                    <a:pt x="15" y="9"/>
                    <a:pt x="15" y="11"/>
                  </a:cubicBezTo>
                  <a:cubicBezTo>
                    <a:pt x="13" y="9"/>
                    <a:pt x="14" y="13"/>
                    <a:pt x="15" y="14"/>
                  </a:cubicBezTo>
                  <a:cubicBezTo>
                    <a:pt x="15" y="15"/>
                    <a:pt x="17" y="14"/>
                    <a:pt x="18" y="14"/>
                  </a:cubicBezTo>
                  <a:cubicBezTo>
                    <a:pt x="19" y="14"/>
                    <a:pt x="20" y="14"/>
                    <a:pt x="22" y="13"/>
                  </a:cubicBezTo>
                  <a:cubicBezTo>
                    <a:pt x="22" y="14"/>
                    <a:pt x="22" y="14"/>
                    <a:pt x="22" y="14"/>
                  </a:cubicBezTo>
                  <a:cubicBezTo>
                    <a:pt x="23" y="14"/>
                    <a:pt x="24" y="14"/>
                    <a:pt x="24" y="14"/>
                  </a:cubicBezTo>
                  <a:cubicBezTo>
                    <a:pt x="25" y="14"/>
                    <a:pt x="26" y="15"/>
                    <a:pt x="26" y="15"/>
                  </a:cubicBezTo>
                  <a:cubicBezTo>
                    <a:pt x="28" y="16"/>
                    <a:pt x="30" y="14"/>
                    <a:pt x="31" y="14"/>
                  </a:cubicBezTo>
                  <a:cubicBezTo>
                    <a:pt x="32" y="13"/>
                    <a:pt x="32" y="14"/>
                    <a:pt x="32" y="15"/>
                  </a:cubicBezTo>
                  <a:cubicBezTo>
                    <a:pt x="33" y="15"/>
                    <a:pt x="33" y="15"/>
                    <a:pt x="34" y="15"/>
                  </a:cubicBezTo>
                  <a:cubicBezTo>
                    <a:pt x="34" y="15"/>
                    <a:pt x="34" y="15"/>
                    <a:pt x="34" y="16"/>
                  </a:cubicBezTo>
                  <a:cubicBezTo>
                    <a:pt x="36" y="17"/>
                    <a:pt x="37" y="16"/>
                    <a:pt x="39" y="17"/>
                  </a:cubicBezTo>
                  <a:cubicBezTo>
                    <a:pt x="39" y="15"/>
                    <a:pt x="44" y="16"/>
                    <a:pt x="45" y="16"/>
                  </a:cubicBezTo>
                  <a:cubicBezTo>
                    <a:pt x="46" y="16"/>
                    <a:pt x="48" y="14"/>
                    <a:pt x="49" y="15"/>
                  </a:cubicBezTo>
                  <a:cubicBezTo>
                    <a:pt x="49" y="16"/>
                    <a:pt x="49" y="17"/>
                    <a:pt x="50" y="17"/>
                  </a:cubicBezTo>
                  <a:cubicBezTo>
                    <a:pt x="50" y="18"/>
                    <a:pt x="51" y="19"/>
                    <a:pt x="52" y="20"/>
                  </a:cubicBezTo>
                  <a:cubicBezTo>
                    <a:pt x="50" y="20"/>
                    <a:pt x="52" y="22"/>
                    <a:pt x="52" y="23"/>
                  </a:cubicBezTo>
                  <a:cubicBezTo>
                    <a:pt x="53" y="24"/>
                    <a:pt x="53" y="24"/>
                    <a:pt x="54" y="23"/>
                  </a:cubicBezTo>
                  <a:cubicBezTo>
                    <a:pt x="56" y="22"/>
                    <a:pt x="57" y="22"/>
                    <a:pt x="57" y="23"/>
                  </a:cubicBezTo>
                  <a:cubicBezTo>
                    <a:pt x="59" y="23"/>
                    <a:pt x="61" y="23"/>
                    <a:pt x="61" y="26"/>
                  </a:cubicBezTo>
                  <a:cubicBezTo>
                    <a:pt x="61" y="27"/>
                    <a:pt x="61" y="28"/>
                    <a:pt x="62" y="28"/>
                  </a:cubicBezTo>
                  <a:cubicBezTo>
                    <a:pt x="63" y="29"/>
                    <a:pt x="63" y="30"/>
                    <a:pt x="63" y="31"/>
                  </a:cubicBezTo>
                  <a:cubicBezTo>
                    <a:pt x="64" y="32"/>
                    <a:pt x="63" y="32"/>
                    <a:pt x="64" y="33"/>
                  </a:cubicBezTo>
                  <a:cubicBezTo>
                    <a:pt x="64" y="33"/>
                    <a:pt x="65" y="33"/>
                    <a:pt x="65" y="34"/>
                  </a:cubicBezTo>
                  <a:cubicBezTo>
                    <a:pt x="65" y="35"/>
                    <a:pt x="65" y="36"/>
                    <a:pt x="64" y="36"/>
                  </a:cubicBezTo>
                  <a:cubicBezTo>
                    <a:pt x="64" y="36"/>
                    <a:pt x="63" y="35"/>
                    <a:pt x="63" y="35"/>
                  </a:cubicBezTo>
                  <a:cubicBezTo>
                    <a:pt x="62" y="35"/>
                    <a:pt x="60" y="34"/>
                    <a:pt x="59" y="35"/>
                  </a:cubicBezTo>
                  <a:cubicBezTo>
                    <a:pt x="58" y="36"/>
                    <a:pt x="56" y="37"/>
                    <a:pt x="54" y="36"/>
                  </a:cubicBezTo>
                  <a:cubicBezTo>
                    <a:pt x="56" y="34"/>
                    <a:pt x="51" y="34"/>
                    <a:pt x="50" y="35"/>
                  </a:cubicBezTo>
                  <a:cubicBezTo>
                    <a:pt x="49" y="36"/>
                    <a:pt x="48" y="36"/>
                    <a:pt x="47" y="38"/>
                  </a:cubicBezTo>
                  <a:cubicBezTo>
                    <a:pt x="47" y="39"/>
                    <a:pt x="44" y="38"/>
                    <a:pt x="43" y="39"/>
                  </a:cubicBezTo>
                  <a:cubicBezTo>
                    <a:pt x="37" y="46"/>
                    <a:pt x="36" y="36"/>
                    <a:pt x="36" y="31"/>
                  </a:cubicBezTo>
                  <a:cubicBezTo>
                    <a:pt x="37" y="28"/>
                    <a:pt x="35" y="31"/>
                    <a:pt x="34" y="30"/>
                  </a:cubicBezTo>
                  <a:cubicBezTo>
                    <a:pt x="33" y="29"/>
                    <a:pt x="34" y="27"/>
                    <a:pt x="34" y="27"/>
                  </a:cubicBezTo>
                  <a:cubicBezTo>
                    <a:pt x="33" y="26"/>
                    <a:pt x="31" y="25"/>
                    <a:pt x="31" y="25"/>
                  </a:cubicBezTo>
                  <a:cubicBezTo>
                    <a:pt x="27" y="25"/>
                    <a:pt x="27" y="28"/>
                    <a:pt x="26" y="29"/>
                  </a:cubicBezTo>
                  <a:cubicBezTo>
                    <a:pt x="25" y="30"/>
                    <a:pt x="26" y="31"/>
                    <a:pt x="26" y="32"/>
                  </a:cubicBezTo>
                  <a:cubicBezTo>
                    <a:pt x="27" y="33"/>
                    <a:pt x="26" y="34"/>
                    <a:pt x="24" y="33"/>
                  </a:cubicBezTo>
                  <a:cubicBezTo>
                    <a:pt x="23" y="33"/>
                    <a:pt x="21" y="33"/>
                    <a:pt x="21" y="33"/>
                  </a:cubicBezTo>
                  <a:cubicBezTo>
                    <a:pt x="20" y="34"/>
                    <a:pt x="21" y="35"/>
                    <a:pt x="21" y="36"/>
                  </a:cubicBezTo>
                  <a:cubicBezTo>
                    <a:pt x="21" y="39"/>
                    <a:pt x="18" y="37"/>
                    <a:pt x="18" y="36"/>
                  </a:cubicBezTo>
                  <a:cubicBezTo>
                    <a:pt x="17" y="36"/>
                    <a:pt x="17" y="35"/>
                    <a:pt x="17" y="35"/>
                  </a:cubicBezTo>
                  <a:cubicBezTo>
                    <a:pt x="16" y="37"/>
                    <a:pt x="15" y="36"/>
                    <a:pt x="15" y="36"/>
                  </a:cubicBezTo>
                  <a:cubicBezTo>
                    <a:pt x="15" y="36"/>
                    <a:pt x="14" y="37"/>
                    <a:pt x="14" y="37"/>
                  </a:cubicBezTo>
                  <a:cubicBezTo>
                    <a:pt x="13" y="37"/>
                    <a:pt x="12" y="37"/>
                    <a:pt x="12" y="38"/>
                  </a:cubicBezTo>
                  <a:cubicBezTo>
                    <a:pt x="11" y="38"/>
                    <a:pt x="11" y="39"/>
                    <a:pt x="10" y="39"/>
                  </a:cubicBezTo>
                  <a:cubicBezTo>
                    <a:pt x="8" y="37"/>
                    <a:pt x="7" y="34"/>
                    <a:pt x="8" y="32"/>
                  </a:cubicBezTo>
                  <a:cubicBezTo>
                    <a:pt x="9" y="30"/>
                    <a:pt x="12" y="28"/>
                    <a:pt x="9" y="26"/>
                  </a:cubicBezTo>
                  <a:cubicBezTo>
                    <a:pt x="7" y="24"/>
                    <a:pt x="9" y="19"/>
                    <a:pt x="6" y="19"/>
                  </a:cubicBezTo>
                  <a:cubicBezTo>
                    <a:pt x="5" y="19"/>
                    <a:pt x="3" y="20"/>
                    <a:pt x="3" y="19"/>
                  </a:cubicBezTo>
                  <a:cubicBezTo>
                    <a:pt x="2" y="17"/>
                    <a:pt x="1" y="18"/>
                    <a:pt x="0" y="17"/>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32" name="Taiwan">
              <a:extLst>
                <a:ext uri="{FF2B5EF4-FFF2-40B4-BE49-F238E27FC236}">
                  <a16:creationId xmlns:a16="http://schemas.microsoft.com/office/drawing/2014/main" id="{66D1A64A-04A9-427A-9A6C-4A80FEE1DB8F}"/>
                </a:ext>
              </a:extLst>
            </p:cNvPr>
            <p:cNvSpPr>
              <a:spLocks/>
            </p:cNvSpPr>
            <p:nvPr/>
          </p:nvSpPr>
          <p:spPr bwMode="auto">
            <a:xfrm>
              <a:off x="7386429" y="3023219"/>
              <a:ext cx="43757" cy="109392"/>
            </a:xfrm>
            <a:custGeom>
              <a:avLst/>
              <a:gdLst>
                <a:gd name="T0" fmla="*/ 12 w 13"/>
                <a:gd name="T1" fmla="*/ 3 h 33"/>
                <a:gd name="T2" fmla="*/ 9 w 13"/>
                <a:gd name="T3" fmla="*/ 1 h 33"/>
                <a:gd name="T4" fmla="*/ 5 w 13"/>
                <a:gd name="T5" fmla="*/ 4 h 33"/>
                <a:gd name="T6" fmla="*/ 4 w 13"/>
                <a:gd name="T7" fmla="*/ 7 h 33"/>
                <a:gd name="T8" fmla="*/ 2 w 13"/>
                <a:gd name="T9" fmla="*/ 11 h 33"/>
                <a:gd name="T10" fmla="*/ 0 w 13"/>
                <a:gd name="T11" fmla="*/ 18 h 33"/>
                <a:gd name="T12" fmla="*/ 1 w 13"/>
                <a:gd name="T13" fmla="*/ 20 h 33"/>
                <a:gd name="T14" fmla="*/ 1 w 13"/>
                <a:gd name="T15" fmla="*/ 22 h 33"/>
                <a:gd name="T16" fmla="*/ 3 w 13"/>
                <a:gd name="T17" fmla="*/ 26 h 33"/>
                <a:gd name="T18" fmla="*/ 7 w 13"/>
                <a:gd name="T19" fmla="*/ 30 h 33"/>
                <a:gd name="T20" fmla="*/ 9 w 13"/>
                <a:gd name="T21" fmla="*/ 33 h 33"/>
                <a:gd name="T22" fmla="*/ 9 w 13"/>
                <a:gd name="T23" fmla="*/ 29 h 33"/>
                <a:gd name="T24" fmla="*/ 10 w 13"/>
                <a:gd name="T25" fmla="*/ 26 h 33"/>
                <a:gd name="T26" fmla="*/ 12 w 13"/>
                <a:gd name="T27" fmla="*/ 14 h 33"/>
                <a:gd name="T28" fmla="*/ 12 w 13"/>
                <a:gd name="T29" fmla="*/ 12 h 33"/>
                <a:gd name="T30" fmla="*/ 13 w 13"/>
                <a:gd name="T31" fmla="*/ 10 h 33"/>
                <a:gd name="T32" fmla="*/ 12 w 13"/>
                <a:gd name="T33" fmla="*/ 5 h 33"/>
                <a:gd name="T34" fmla="*/ 12 w 13"/>
                <a:gd name="T35" fmla="*/ 3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3" h="33">
                  <a:moveTo>
                    <a:pt x="12" y="3"/>
                  </a:moveTo>
                  <a:cubicBezTo>
                    <a:pt x="12" y="2"/>
                    <a:pt x="9" y="0"/>
                    <a:pt x="9" y="1"/>
                  </a:cubicBezTo>
                  <a:cubicBezTo>
                    <a:pt x="8" y="2"/>
                    <a:pt x="6" y="2"/>
                    <a:pt x="5" y="4"/>
                  </a:cubicBezTo>
                  <a:cubicBezTo>
                    <a:pt x="4" y="5"/>
                    <a:pt x="5" y="6"/>
                    <a:pt x="4" y="7"/>
                  </a:cubicBezTo>
                  <a:cubicBezTo>
                    <a:pt x="3" y="8"/>
                    <a:pt x="2" y="10"/>
                    <a:pt x="2" y="11"/>
                  </a:cubicBezTo>
                  <a:cubicBezTo>
                    <a:pt x="1" y="13"/>
                    <a:pt x="0" y="16"/>
                    <a:pt x="0" y="18"/>
                  </a:cubicBezTo>
                  <a:cubicBezTo>
                    <a:pt x="1" y="19"/>
                    <a:pt x="1" y="19"/>
                    <a:pt x="1" y="20"/>
                  </a:cubicBezTo>
                  <a:cubicBezTo>
                    <a:pt x="1" y="21"/>
                    <a:pt x="0" y="21"/>
                    <a:pt x="1" y="22"/>
                  </a:cubicBezTo>
                  <a:cubicBezTo>
                    <a:pt x="2" y="23"/>
                    <a:pt x="2" y="25"/>
                    <a:pt x="3" y="26"/>
                  </a:cubicBezTo>
                  <a:cubicBezTo>
                    <a:pt x="4" y="28"/>
                    <a:pt x="6" y="28"/>
                    <a:pt x="7" y="30"/>
                  </a:cubicBezTo>
                  <a:cubicBezTo>
                    <a:pt x="7" y="30"/>
                    <a:pt x="8" y="33"/>
                    <a:pt x="9" y="33"/>
                  </a:cubicBezTo>
                  <a:cubicBezTo>
                    <a:pt x="10" y="32"/>
                    <a:pt x="9" y="30"/>
                    <a:pt x="9" y="29"/>
                  </a:cubicBezTo>
                  <a:cubicBezTo>
                    <a:pt x="9" y="28"/>
                    <a:pt x="9" y="27"/>
                    <a:pt x="10" y="26"/>
                  </a:cubicBezTo>
                  <a:cubicBezTo>
                    <a:pt x="12" y="23"/>
                    <a:pt x="12" y="18"/>
                    <a:pt x="12" y="14"/>
                  </a:cubicBezTo>
                  <a:cubicBezTo>
                    <a:pt x="12" y="14"/>
                    <a:pt x="12" y="12"/>
                    <a:pt x="12" y="12"/>
                  </a:cubicBezTo>
                  <a:cubicBezTo>
                    <a:pt x="12" y="11"/>
                    <a:pt x="12" y="11"/>
                    <a:pt x="13" y="10"/>
                  </a:cubicBezTo>
                  <a:cubicBezTo>
                    <a:pt x="13" y="8"/>
                    <a:pt x="12" y="7"/>
                    <a:pt x="12" y="5"/>
                  </a:cubicBezTo>
                  <a:cubicBezTo>
                    <a:pt x="12" y="4"/>
                    <a:pt x="13" y="4"/>
                    <a:pt x="12" y="3"/>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33" name="Syria">
              <a:extLst>
                <a:ext uri="{FF2B5EF4-FFF2-40B4-BE49-F238E27FC236}">
                  <a16:creationId xmlns:a16="http://schemas.microsoft.com/office/drawing/2014/main" id="{AD4A68E5-EE5A-449A-A1FA-682EBDEAA075}"/>
                </a:ext>
              </a:extLst>
            </p:cNvPr>
            <p:cNvSpPr>
              <a:spLocks/>
            </p:cNvSpPr>
            <p:nvPr/>
          </p:nvSpPr>
          <p:spPr bwMode="auto">
            <a:xfrm>
              <a:off x="5049504" y="2636609"/>
              <a:ext cx="168722" cy="170284"/>
            </a:xfrm>
            <a:custGeom>
              <a:avLst/>
              <a:gdLst>
                <a:gd name="T0" fmla="*/ 0 w 51"/>
                <a:gd name="T1" fmla="*/ 40 h 51"/>
                <a:gd name="T2" fmla="*/ 4 w 51"/>
                <a:gd name="T3" fmla="*/ 37 h 51"/>
                <a:gd name="T4" fmla="*/ 6 w 51"/>
                <a:gd name="T5" fmla="*/ 35 h 51"/>
                <a:gd name="T6" fmla="*/ 7 w 51"/>
                <a:gd name="T7" fmla="*/ 31 h 51"/>
                <a:gd name="T8" fmla="*/ 5 w 51"/>
                <a:gd name="T9" fmla="*/ 28 h 51"/>
                <a:gd name="T10" fmla="*/ 5 w 51"/>
                <a:gd name="T11" fmla="*/ 27 h 51"/>
                <a:gd name="T12" fmla="*/ 1 w 51"/>
                <a:gd name="T13" fmla="*/ 24 h 51"/>
                <a:gd name="T14" fmla="*/ 1 w 51"/>
                <a:gd name="T15" fmla="*/ 19 h 51"/>
                <a:gd name="T16" fmla="*/ 0 w 51"/>
                <a:gd name="T17" fmla="*/ 15 h 51"/>
                <a:gd name="T18" fmla="*/ 2 w 51"/>
                <a:gd name="T19" fmla="*/ 16 h 51"/>
                <a:gd name="T20" fmla="*/ 4 w 51"/>
                <a:gd name="T21" fmla="*/ 14 h 51"/>
                <a:gd name="T22" fmla="*/ 4 w 51"/>
                <a:gd name="T23" fmla="*/ 12 h 51"/>
                <a:gd name="T24" fmla="*/ 6 w 51"/>
                <a:gd name="T25" fmla="*/ 12 h 51"/>
                <a:gd name="T26" fmla="*/ 5 w 51"/>
                <a:gd name="T27" fmla="*/ 9 h 51"/>
                <a:gd name="T28" fmla="*/ 6 w 51"/>
                <a:gd name="T29" fmla="*/ 6 h 51"/>
                <a:gd name="T30" fmla="*/ 8 w 51"/>
                <a:gd name="T31" fmla="*/ 6 h 51"/>
                <a:gd name="T32" fmla="*/ 11 w 51"/>
                <a:gd name="T33" fmla="*/ 8 h 51"/>
                <a:gd name="T34" fmla="*/ 15 w 51"/>
                <a:gd name="T35" fmla="*/ 7 h 51"/>
                <a:gd name="T36" fmla="*/ 19 w 51"/>
                <a:gd name="T37" fmla="*/ 5 h 51"/>
                <a:gd name="T38" fmla="*/ 22 w 51"/>
                <a:gd name="T39" fmla="*/ 7 h 51"/>
                <a:gd name="T40" fmla="*/ 27 w 51"/>
                <a:gd name="T41" fmla="*/ 7 h 51"/>
                <a:gd name="T42" fmla="*/ 36 w 51"/>
                <a:gd name="T43" fmla="*/ 4 h 51"/>
                <a:gd name="T44" fmla="*/ 46 w 51"/>
                <a:gd name="T45" fmla="*/ 3 h 51"/>
                <a:gd name="T46" fmla="*/ 51 w 51"/>
                <a:gd name="T47" fmla="*/ 4 h 51"/>
                <a:gd name="T48" fmla="*/ 48 w 51"/>
                <a:gd name="T49" fmla="*/ 7 h 51"/>
                <a:gd name="T50" fmla="*/ 44 w 51"/>
                <a:gd name="T51" fmla="*/ 9 h 51"/>
                <a:gd name="T52" fmla="*/ 44 w 51"/>
                <a:gd name="T53" fmla="*/ 16 h 51"/>
                <a:gd name="T54" fmla="*/ 44 w 51"/>
                <a:gd name="T55" fmla="*/ 20 h 51"/>
                <a:gd name="T56" fmla="*/ 44 w 51"/>
                <a:gd name="T57" fmla="*/ 27 h 51"/>
                <a:gd name="T58" fmla="*/ 17 w 51"/>
                <a:gd name="T59" fmla="*/ 45 h 51"/>
                <a:gd name="T60" fmla="*/ 7 w 51"/>
                <a:gd name="T61" fmla="*/ 49 h 51"/>
                <a:gd name="T62" fmla="*/ 4 w 51"/>
                <a:gd name="T63" fmla="*/ 46 h 51"/>
                <a:gd name="T64" fmla="*/ 1 w 51"/>
                <a:gd name="T65" fmla="*/ 46 h 51"/>
                <a:gd name="T66" fmla="*/ 0 w 51"/>
                <a:gd name="T67" fmla="*/ 4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51" h="51">
                  <a:moveTo>
                    <a:pt x="0" y="40"/>
                  </a:moveTo>
                  <a:cubicBezTo>
                    <a:pt x="1" y="39"/>
                    <a:pt x="2" y="37"/>
                    <a:pt x="4" y="37"/>
                  </a:cubicBezTo>
                  <a:cubicBezTo>
                    <a:pt x="2" y="35"/>
                    <a:pt x="4" y="34"/>
                    <a:pt x="6" y="35"/>
                  </a:cubicBezTo>
                  <a:cubicBezTo>
                    <a:pt x="5" y="33"/>
                    <a:pt x="7" y="33"/>
                    <a:pt x="7" y="31"/>
                  </a:cubicBezTo>
                  <a:cubicBezTo>
                    <a:pt x="8" y="30"/>
                    <a:pt x="6" y="29"/>
                    <a:pt x="5" y="28"/>
                  </a:cubicBezTo>
                  <a:cubicBezTo>
                    <a:pt x="4" y="28"/>
                    <a:pt x="6" y="26"/>
                    <a:pt x="5" y="27"/>
                  </a:cubicBezTo>
                  <a:cubicBezTo>
                    <a:pt x="2" y="28"/>
                    <a:pt x="1" y="26"/>
                    <a:pt x="1" y="24"/>
                  </a:cubicBezTo>
                  <a:cubicBezTo>
                    <a:pt x="1" y="23"/>
                    <a:pt x="2" y="20"/>
                    <a:pt x="1" y="19"/>
                  </a:cubicBezTo>
                  <a:cubicBezTo>
                    <a:pt x="0" y="18"/>
                    <a:pt x="1" y="16"/>
                    <a:pt x="0" y="15"/>
                  </a:cubicBezTo>
                  <a:cubicBezTo>
                    <a:pt x="0" y="14"/>
                    <a:pt x="2" y="15"/>
                    <a:pt x="2" y="16"/>
                  </a:cubicBezTo>
                  <a:cubicBezTo>
                    <a:pt x="3" y="16"/>
                    <a:pt x="3" y="15"/>
                    <a:pt x="4" y="14"/>
                  </a:cubicBezTo>
                  <a:cubicBezTo>
                    <a:pt x="5" y="14"/>
                    <a:pt x="4" y="13"/>
                    <a:pt x="4" y="12"/>
                  </a:cubicBezTo>
                  <a:cubicBezTo>
                    <a:pt x="5" y="12"/>
                    <a:pt x="6" y="12"/>
                    <a:pt x="6" y="12"/>
                  </a:cubicBezTo>
                  <a:cubicBezTo>
                    <a:pt x="6" y="10"/>
                    <a:pt x="5" y="10"/>
                    <a:pt x="5" y="9"/>
                  </a:cubicBezTo>
                  <a:cubicBezTo>
                    <a:pt x="5" y="8"/>
                    <a:pt x="5" y="6"/>
                    <a:pt x="6" y="6"/>
                  </a:cubicBezTo>
                  <a:cubicBezTo>
                    <a:pt x="7" y="6"/>
                    <a:pt x="7" y="6"/>
                    <a:pt x="8" y="6"/>
                  </a:cubicBezTo>
                  <a:cubicBezTo>
                    <a:pt x="9" y="7"/>
                    <a:pt x="9" y="8"/>
                    <a:pt x="11" y="8"/>
                  </a:cubicBezTo>
                  <a:cubicBezTo>
                    <a:pt x="12" y="8"/>
                    <a:pt x="13" y="7"/>
                    <a:pt x="15" y="7"/>
                  </a:cubicBezTo>
                  <a:cubicBezTo>
                    <a:pt x="16" y="6"/>
                    <a:pt x="17" y="5"/>
                    <a:pt x="19" y="5"/>
                  </a:cubicBezTo>
                  <a:cubicBezTo>
                    <a:pt x="20" y="6"/>
                    <a:pt x="21" y="7"/>
                    <a:pt x="22" y="7"/>
                  </a:cubicBezTo>
                  <a:cubicBezTo>
                    <a:pt x="24" y="8"/>
                    <a:pt x="26" y="7"/>
                    <a:pt x="27" y="7"/>
                  </a:cubicBezTo>
                  <a:cubicBezTo>
                    <a:pt x="31" y="7"/>
                    <a:pt x="33" y="5"/>
                    <a:pt x="36" y="4"/>
                  </a:cubicBezTo>
                  <a:cubicBezTo>
                    <a:pt x="40" y="2"/>
                    <a:pt x="43" y="4"/>
                    <a:pt x="46" y="3"/>
                  </a:cubicBezTo>
                  <a:cubicBezTo>
                    <a:pt x="48" y="2"/>
                    <a:pt x="50" y="0"/>
                    <a:pt x="51" y="4"/>
                  </a:cubicBezTo>
                  <a:cubicBezTo>
                    <a:pt x="51" y="5"/>
                    <a:pt x="48" y="7"/>
                    <a:pt x="48" y="7"/>
                  </a:cubicBezTo>
                  <a:cubicBezTo>
                    <a:pt x="47" y="8"/>
                    <a:pt x="45" y="8"/>
                    <a:pt x="44" y="9"/>
                  </a:cubicBezTo>
                  <a:cubicBezTo>
                    <a:pt x="41" y="11"/>
                    <a:pt x="44" y="14"/>
                    <a:pt x="44" y="16"/>
                  </a:cubicBezTo>
                  <a:cubicBezTo>
                    <a:pt x="44" y="17"/>
                    <a:pt x="44" y="19"/>
                    <a:pt x="44" y="20"/>
                  </a:cubicBezTo>
                  <a:cubicBezTo>
                    <a:pt x="44" y="22"/>
                    <a:pt x="44" y="25"/>
                    <a:pt x="44" y="27"/>
                  </a:cubicBezTo>
                  <a:cubicBezTo>
                    <a:pt x="44" y="31"/>
                    <a:pt x="26" y="39"/>
                    <a:pt x="17" y="45"/>
                  </a:cubicBezTo>
                  <a:cubicBezTo>
                    <a:pt x="15" y="47"/>
                    <a:pt x="11" y="51"/>
                    <a:pt x="7" y="49"/>
                  </a:cubicBezTo>
                  <a:cubicBezTo>
                    <a:pt x="6" y="48"/>
                    <a:pt x="5" y="47"/>
                    <a:pt x="4" y="46"/>
                  </a:cubicBezTo>
                  <a:cubicBezTo>
                    <a:pt x="2" y="45"/>
                    <a:pt x="1" y="46"/>
                    <a:pt x="1" y="46"/>
                  </a:cubicBezTo>
                  <a:cubicBezTo>
                    <a:pt x="1" y="46"/>
                    <a:pt x="2" y="41"/>
                    <a:pt x="0" y="40"/>
                  </a:cubicBezTo>
                </a:path>
              </a:pathLst>
            </a:custGeom>
            <a:solidFill>
              <a:srgbClr val="333399"/>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34" name="Switzerland">
              <a:extLst>
                <a:ext uri="{FF2B5EF4-FFF2-40B4-BE49-F238E27FC236}">
                  <a16:creationId xmlns:a16="http://schemas.microsoft.com/office/drawing/2014/main" id="{9519A386-C234-4395-8E0B-ABF148CB60A3}"/>
                </a:ext>
              </a:extLst>
            </p:cNvPr>
            <p:cNvSpPr>
              <a:spLocks/>
            </p:cNvSpPr>
            <p:nvPr/>
          </p:nvSpPr>
          <p:spPr bwMode="auto">
            <a:xfrm>
              <a:off x="4266822" y="2311663"/>
              <a:ext cx="112481" cy="67176"/>
            </a:xfrm>
            <a:custGeom>
              <a:avLst/>
              <a:gdLst>
                <a:gd name="T0" fmla="*/ 0 w 34"/>
                <a:gd name="T1" fmla="*/ 16 h 20"/>
                <a:gd name="T2" fmla="*/ 1 w 34"/>
                <a:gd name="T3" fmla="*/ 14 h 20"/>
                <a:gd name="T4" fmla="*/ 1 w 34"/>
                <a:gd name="T5" fmla="*/ 12 h 20"/>
                <a:gd name="T6" fmla="*/ 3 w 34"/>
                <a:gd name="T7" fmla="*/ 10 h 20"/>
                <a:gd name="T8" fmla="*/ 6 w 34"/>
                <a:gd name="T9" fmla="*/ 7 h 20"/>
                <a:gd name="T10" fmla="*/ 8 w 34"/>
                <a:gd name="T11" fmla="*/ 4 h 20"/>
                <a:gd name="T12" fmla="*/ 9 w 34"/>
                <a:gd name="T13" fmla="*/ 3 h 20"/>
                <a:gd name="T14" fmla="*/ 13 w 34"/>
                <a:gd name="T15" fmla="*/ 2 h 20"/>
                <a:gd name="T16" fmla="*/ 17 w 34"/>
                <a:gd name="T17" fmla="*/ 2 h 20"/>
                <a:gd name="T18" fmla="*/ 20 w 34"/>
                <a:gd name="T19" fmla="*/ 1 h 20"/>
                <a:gd name="T20" fmla="*/ 19 w 34"/>
                <a:gd name="T21" fmla="*/ 0 h 20"/>
                <a:gd name="T22" fmla="*/ 21 w 34"/>
                <a:gd name="T23" fmla="*/ 1 h 20"/>
                <a:gd name="T24" fmla="*/ 23 w 34"/>
                <a:gd name="T25" fmla="*/ 1 h 20"/>
                <a:gd name="T26" fmla="*/ 27 w 34"/>
                <a:gd name="T27" fmla="*/ 3 h 20"/>
                <a:gd name="T28" fmla="*/ 26 w 34"/>
                <a:gd name="T29" fmla="*/ 7 h 20"/>
                <a:gd name="T30" fmla="*/ 31 w 34"/>
                <a:gd name="T31" fmla="*/ 9 h 20"/>
                <a:gd name="T32" fmla="*/ 33 w 34"/>
                <a:gd name="T33" fmla="*/ 8 h 20"/>
                <a:gd name="T34" fmla="*/ 33 w 34"/>
                <a:gd name="T35" fmla="*/ 10 h 20"/>
                <a:gd name="T36" fmla="*/ 33 w 34"/>
                <a:gd name="T37" fmla="*/ 12 h 20"/>
                <a:gd name="T38" fmla="*/ 31 w 34"/>
                <a:gd name="T39" fmla="*/ 11 h 20"/>
                <a:gd name="T40" fmla="*/ 31 w 34"/>
                <a:gd name="T41" fmla="*/ 13 h 20"/>
                <a:gd name="T42" fmla="*/ 31 w 34"/>
                <a:gd name="T43" fmla="*/ 15 h 20"/>
                <a:gd name="T44" fmla="*/ 29 w 34"/>
                <a:gd name="T45" fmla="*/ 13 h 20"/>
                <a:gd name="T46" fmla="*/ 26 w 34"/>
                <a:gd name="T47" fmla="*/ 13 h 20"/>
                <a:gd name="T48" fmla="*/ 25 w 34"/>
                <a:gd name="T49" fmla="*/ 13 h 20"/>
                <a:gd name="T50" fmla="*/ 24 w 34"/>
                <a:gd name="T51" fmla="*/ 15 h 20"/>
                <a:gd name="T52" fmla="*/ 21 w 34"/>
                <a:gd name="T53" fmla="*/ 17 h 20"/>
                <a:gd name="T54" fmla="*/ 20 w 34"/>
                <a:gd name="T55" fmla="*/ 15 h 20"/>
                <a:gd name="T56" fmla="*/ 18 w 34"/>
                <a:gd name="T57" fmla="*/ 13 h 20"/>
                <a:gd name="T58" fmla="*/ 16 w 34"/>
                <a:gd name="T59" fmla="*/ 14 h 20"/>
                <a:gd name="T60" fmla="*/ 13 w 34"/>
                <a:gd name="T61" fmla="*/ 17 h 20"/>
                <a:gd name="T62" fmla="*/ 7 w 34"/>
                <a:gd name="T63" fmla="*/ 17 h 20"/>
                <a:gd name="T64" fmla="*/ 6 w 34"/>
                <a:gd name="T65" fmla="*/ 14 h 20"/>
                <a:gd name="T66" fmla="*/ 4 w 34"/>
                <a:gd name="T67" fmla="*/ 13 h 20"/>
                <a:gd name="T68" fmla="*/ 0 w 34"/>
                <a:gd name="T69" fmla="*/ 16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4" h="20">
                  <a:moveTo>
                    <a:pt x="0" y="16"/>
                  </a:moveTo>
                  <a:cubicBezTo>
                    <a:pt x="0" y="15"/>
                    <a:pt x="0" y="15"/>
                    <a:pt x="1" y="14"/>
                  </a:cubicBezTo>
                  <a:cubicBezTo>
                    <a:pt x="1" y="13"/>
                    <a:pt x="0" y="13"/>
                    <a:pt x="1" y="12"/>
                  </a:cubicBezTo>
                  <a:cubicBezTo>
                    <a:pt x="1" y="11"/>
                    <a:pt x="3" y="10"/>
                    <a:pt x="3" y="10"/>
                  </a:cubicBezTo>
                  <a:cubicBezTo>
                    <a:pt x="3" y="9"/>
                    <a:pt x="4" y="8"/>
                    <a:pt x="6" y="7"/>
                  </a:cubicBezTo>
                  <a:cubicBezTo>
                    <a:pt x="7" y="6"/>
                    <a:pt x="7" y="5"/>
                    <a:pt x="8" y="4"/>
                  </a:cubicBezTo>
                  <a:cubicBezTo>
                    <a:pt x="6" y="4"/>
                    <a:pt x="7" y="2"/>
                    <a:pt x="9" y="3"/>
                  </a:cubicBezTo>
                  <a:cubicBezTo>
                    <a:pt x="10" y="4"/>
                    <a:pt x="11" y="2"/>
                    <a:pt x="13" y="2"/>
                  </a:cubicBezTo>
                  <a:cubicBezTo>
                    <a:pt x="12" y="3"/>
                    <a:pt x="16" y="2"/>
                    <a:pt x="17" y="2"/>
                  </a:cubicBezTo>
                  <a:cubicBezTo>
                    <a:pt x="18" y="2"/>
                    <a:pt x="19" y="2"/>
                    <a:pt x="20" y="1"/>
                  </a:cubicBezTo>
                  <a:cubicBezTo>
                    <a:pt x="19" y="2"/>
                    <a:pt x="18" y="1"/>
                    <a:pt x="19" y="0"/>
                  </a:cubicBezTo>
                  <a:cubicBezTo>
                    <a:pt x="20" y="0"/>
                    <a:pt x="20" y="0"/>
                    <a:pt x="21" y="1"/>
                  </a:cubicBezTo>
                  <a:cubicBezTo>
                    <a:pt x="22" y="1"/>
                    <a:pt x="23" y="1"/>
                    <a:pt x="23" y="1"/>
                  </a:cubicBezTo>
                  <a:cubicBezTo>
                    <a:pt x="25" y="2"/>
                    <a:pt x="26" y="2"/>
                    <a:pt x="27" y="3"/>
                  </a:cubicBezTo>
                  <a:cubicBezTo>
                    <a:pt x="28" y="4"/>
                    <a:pt x="26" y="6"/>
                    <a:pt x="26" y="7"/>
                  </a:cubicBezTo>
                  <a:cubicBezTo>
                    <a:pt x="29" y="7"/>
                    <a:pt x="29" y="8"/>
                    <a:pt x="31" y="9"/>
                  </a:cubicBezTo>
                  <a:cubicBezTo>
                    <a:pt x="32" y="9"/>
                    <a:pt x="32" y="7"/>
                    <a:pt x="33" y="8"/>
                  </a:cubicBezTo>
                  <a:cubicBezTo>
                    <a:pt x="34" y="8"/>
                    <a:pt x="33" y="9"/>
                    <a:pt x="33" y="10"/>
                  </a:cubicBezTo>
                  <a:cubicBezTo>
                    <a:pt x="33" y="10"/>
                    <a:pt x="34" y="12"/>
                    <a:pt x="33" y="12"/>
                  </a:cubicBezTo>
                  <a:cubicBezTo>
                    <a:pt x="33" y="12"/>
                    <a:pt x="32" y="10"/>
                    <a:pt x="31" y="11"/>
                  </a:cubicBezTo>
                  <a:cubicBezTo>
                    <a:pt x="31" y="11"/>
                    <a:pt x="30" y="13"/>
                    <a:pt x="31" y="13"/>
                  </a:cubicBezTo>
                  <a:cubicBezTo>
                    <a:pt x="32" y="13"/>
                    <a:pt x="31" y="14"/>
                    <a:pt x="31" y="15"/>
                  </a:cubicBezTo>
                  <a:cubicBezTo>
                    <a:pt x="30" y="14"/>
                    <a:pt x="30" y="13"/>
                    <a:pt x="29" y="13"/>
                  </a:cubicBezTo>
                  <a:cubicBezTo>
                    <a:pt x="27" y="14"/>
                    <a:pt x="27" y="14"/>
                    <a:pt x="26" y="13"/>
                  </a:cubicBezTo>
                  <a:cubicBezTo>
                    <a:pt x="26" y="13"/>
                    <a:pt x="25" y="11"/>
                    <a:pt x="25" y="13"/>
                  </a:cubicBezTo>
                  <a:cubicBezTo>
                    <a:pt x="25" y="14"/>
                    <a:pt x="25" y="14"/>
                    <a:pt x="24" y="15"/>
                  </a:cubicBezTo>
                  <a:cubicBezTo>
                    <a:pt x="22" y="17"/>
                    <a:pt x="23" y="20"/>
                    <a:pt x="21" y="17"/>
                  </a:cubicBezTo>
                  <a:cubicBezTo>
                    <a:pt x="21" y="16"/>
                    <a:pt x="20" y="16"/>
                    <a:pt x="20" y="15"/>
                  </a:cubicBezTo>
                  <a:cubicBezTo>
                    <a:pt x="19" y="15"/>
                    <a:pt x="19" y="13"/>
                    <a:pt x="18" y="13"/>
                  </a:cubicBezTo>
                  <a:cubicBezTo>
                    <a:pt x="17" y="13"/>
                    <a:pt x="17" y="14"/>
                    <a:pt x="16" y="14"/>
                  </a:cubicBezTo>
                  <a:cubicBezTo>
                    <a:pt x="17" y="15"/>
                    <a:pt x="15" y="17"/>
                    <a:pt x="13" y="17"/>
                  </a:cubicBezTo>
                  <a:cubicBezTo>
                    <a:pt x="11" y="17"/>
                    <a:pt x="9" y="19"/>
                    <a:pt x="7" y="17"/>
                  </a:cubicBezTo>
                  <a:cubicBezTo>
                    <a:pt x="7" y="16"/>
                    <a:pt x="6" y="15"/>
                    <a:pt x="6" y="14"/>
                  </a:cubicBezTo>
                  <a:cubicBezTo>
                    <a:pt x="6" y="13"/>
                    <a:pt x="5" y="13"/>
                    <a:pt x="4" y="13"/>
                  </a:cubicBezTo>
                  <a:cubicBezTo>
                    <a:pt x="2" y="13"/>
                    <a:pt x="2" y="15"/>
                    <a:pt x="0" y="16"/>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35" name="Sweden">
              <a:extLst>
                <a:ext uri="{FF2B5EF4-FFF2-40B4-BE49-F238E27FC236}">
                  <a16:creationId xmlns:a16="http://schemas.microsoft.com/office/drawing/2014/main" id="{8C732204-35BE-4340-B196-D1E3A3B0CF02}"/>
                </a:ext>
              </a:extLst>
            </p:cNvPr>
            <p:cNvSpPr>
              <a:spLocks noEditPoints="1"/>
            </p:cNvSpPr>
            <p:nvPr/>
          </p:nvSpPr>
          <p:spPr bwMode="auto">
            <a:xfrm>
              <a:off x="4390239" y="1685206"/>
              <a:ext cx="278078" cy="398371"/>
            </a:xfrm>
            <a:custGeom>
              <a:avLst/>
              <a:gdLst>
                <a:gd name="T0" fmla="*/ 3 w 84"/>
                <a:gd name="T1" fmla="*/ 94 h 120"/>
                <a:gd name="T2" fmla="*/ 4 w 84"/>
                <a:gd name="T3" fmla="*/ 96 h 120"/>
                <a:gd name="T4" fmla="*/ 38 w 84"/>
                <a:gd name="T5" fmla="*/ 110 h 120"/>
                <a:gd name="T6" fmla="*/ 43 w 84"/>
                <a:gd name="T7" fmla="*/ 101 h 120"/>
                <a:gd name="T8" fmla="*/ 51 w 84"/>
                <a:gd name="T9" fmla="*/ 104 h 120"/>
                <a:gd name="T10" fmla="*/ 50 w 84"/>
                <a:gd name="T11" fmla="*/ 99 h 120"/>
                <a:gd name="T12" fmla="*/ 51 w 84"/>
                <a:gd name="T13" fmla="*/ 104 h 120"/>
                <a:gd name="T14" fmla="*/ 50 w 84"/>
                <a:gd name="T15" fmla="*/ 74 h 120"/>
                <a:gd name="T16" fmla="*/ 57 w 84"/>
                <a:gd name="T17" fmla="*/ 96 h 120"/>
                <a:gd name="T18" fmla="*/ 2 w 84"/>
                <a:gd name="T19" fmla="*/ 92 h 120"/>
                <a:gd name="T20" fmla="*/ 4 w 84"/>
                <a:gd name="T21" fmla="*/ 93 h 120"/>
                <a:gd name="T22" fmla="*/ 7 w 84"/>
                <a:gd name="T23" fmla="*/ 99 h 120"/>
                <a:gd name="T24" fmla="*/ 11 w 84"/>
                <a:gd name="T25" fmla="*/ 106 h 120"/>
                <a:gd name="T26" fmla="*/ 14 w 84"/>
                <a:gd name="T27" fmla="*/ 116 h 120"/>
                <a:gd name="T28" fmla="*/ 24 w 84"/>
                <a:gd name="T29" fmla="*/ 118 h 120"/>
                <a:gd name="T30" fmla="*/ 29 w 84"/>
                <a:gd name="T31" fmla="*/ 112 h 120"/>
                <a:gd name="T32" fmla="*/ 39 w 84"/>
                <a:gd name="T33" fmla="*/ 101 h 120"/>
                <a:gd name="T34" fmla="*/ 40 w 84"/>
                <a:gd name="T35" fmla="*/ 97 h 120"/>
                <a:gd name="T36" fmla="*/ 41 w 84"/>
                <a:gd name="T37" fmla="*/ 91 h 120"/>
                <a:gd name="T38" fmla="*/ 42 w 84"/>
                <a:gd name="T39" fmla="*/ 89 h 120"/>
                <a:gd name="T40" fmla="*/ 45 w 84"/>
                <a:gd name="T41" fmla="*/ 87 h 120"/>
                <a:gd name="T42" fmla="*/ 47 w 84"/>
                <a:gd name="T43" fmla="*/ 88 h 120"/>
                <a:gd name="T44" fmla="*/ 50 w 84"/>
                <a:gd name="T45" fmla="*/ 84 h 120"/>
                <a:gd name="T46" fmla="*/ 49 w 84"/>
                <a:gd name="T47" fmla="*/ 83 h 120"/>
                <a:gd name="T48" fmla="*/ 55 w 84"/>
                <a:gd name="T49" fmla="*/ 80 h 120"/>
                <a:gd name="T50" fmla="*/ 51 w 84"/>
                <a:gd name="T51" fmla="*/ 76 h 120"/>
                <a:gd name="T52" fmla="*/ 42 w 84"/>
                <a:gd name="T53" fmla="*/ 72 h 120"/>
                <a:gd name="T54" fmla="*/ 41 w 84"/>
                <a:gd name="T55" fmla="*/ 65 h 120"/>
                <a:gd name="T56" fmla="*/ 41 w 84"/>
                <a:gd name="T57" fmla="*/ 63 h 120"/>
                <a:gd name="T58" fmla="*/ 44 w 84"/>
                <a:gd name="T59" fmla="*/ 58 h 120"/>
                <a:gd name="T60" fmla="*/ 44 w 84"/>
                <a:gd name="T61" fmla="*/ 51 h 120"/>
                <a:gd name="T62" fmla="*/ 48 w 84"/>
                <a:gd name="T63" fmla="*/ 53 h 120"/>
                <a:gd name="T64" fmla="*/ 53 w 84"/>
                <a:gd name="T65" fmla="*/ 49 h 120"/>
                <a:gd name="T66" fmla="*/ 58 w 84"/>
                <a:gd name="T67" fmla="*/ 47 h 120"/>
                <a:gd name="T68" fmla="*/ 64 w 84"/>
                <a:gd name="T69" fmla="*/ 43 h 120"/>
                <a:gd name="T70" fmla="*/ 65 w 84"/>
                <a:gd name="T71" fmla="*/ 36 h 120"/>
                <a:gd name="T72" fmla="*/ 70 w 84"/>
                <a:gd name="T73" fmla="*/ 30 h 120"/>
                <a:gd name="T74" fmla="*/ 73 w 84"/>
                <a:gd name="T75" fmla="*/ 30 h 120"/>
                <a:gd name="T76" fmla="*/ 78 w 84"/>
                <a:gd name="T77" fmla="*/ 28 h 120"/>
                <a:gd name="T78" fmla="*/ 81 w 84"/>
                <a:gd name="T79" fmla="*/ 22 h 120"/>
                <a:gd name="T80" fmla="*/ 79 w 84"/>
                <a:gd name="T81" fmla="*/ 14 h 120"/>
                <a:gd name="T82" fmla="*/ 78 w 84"/>
                <a:gd name="T83" fmla="*/ 10 h 120"/>
                <a:gd name="T84" fmla="*/ 56 w 84"/>
                <a:gd name="T85" fmla="*/ 2 h 120"/>
                <a:gd name="T86" fmla="*/ 48 w 84"/>
                <a:gd name="T87" fmla="*/ 6 h 120"/>
                <a:gd name="T88" fmla="*/ 42 w 84"/>
                <a:gd name="T89" fmla="*/ 10 h 120"/>
                <a:gd name="T90" fmla="*/ 34 w 84"/>
                <a:gd name="T91" fmla="*/ 18 h 120"/>
                <a:gd name="T92" fmla="*/ 28 w 84"/>
                <a:gd name="T93" fmla="*/ 24 h 120"/>
                <a:gd name="T94" fmla="*/ 19 w 84"/>
                <a:gd name="T95" fmla="*/ 36 h 120"/>
                <a:gd name="T96" fmla="*/ 17 w 84"/>
                <a:gd name="T97" fmla="*/ 43 h 120"/>
                <a:gd name="T98" fmla="*/ 7 w 84"/>
                <a:gd name="T99" fmla="*/ 49 h 120"/>
                <a:gd name="T100" fmla="*/ 8 w 84"/>
                <a:gd name="T101" fmla="*/ 55 h 120"/>
                <a:gd name="T102" fmla="*/ 12 w 84"/>
                <a:gd name="T103" fmla="*/ 66 h 120"/>
                <a:gd name="T104" fmla="*/ 10 w 84"/>
                <a:gd name="T105" fmla="*/ 77 h 120"/>
                <a:gd name="T106" fmla="*/ 4 w 84"/>
                <a:gd name="T107" fmla="*/ 88 h 120"/>
                <a:gd name="T108" fmla="*/ 61 w 84"/>
                <a:gd name="T109" fmla="*/ 75 h 120"/>
                <a:gd name="T110" fmla="*/ 60 w 84"/>
                <a:gd name="T111" fmla="*/ 76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84" h="120">
                  <a:moveTo>
                    <a:pt x="5" y="93"/>
                  </a:moveTo>
                  <a:cubicBezTo>
                    <a:pt x="5" y="93"/>
                    <a:pt x="6" y="94"/>
                    <a:pt x="6" y="94"/>
                  </a:cubicBezTo>
                  <a:cubicBezTo>
                    <a:pt x="6" y="95"/>
                    <a:pt x="4" y="95"/>
                    <a:pt x="3" y="94"/>
                  </a:cubicBezTo>
                  <a:cubicBezTo>
                    <a:pt x="4" y="94"/>
                    <a:pt x="4" y="94"/>
                    <a:pt x="5" y="93"/>
                  </a:cubicBezTo>
                  <a:moveTo>
                    <a:pt x="4" y="95"/>
                  </a:moveTo>
                  <a:cubicBezTo>
                    <a:pt x="4" y="95"/>
                    <a:pt x="4" y="96"/>
                    <a:pt x="4" y="96"/>
                  </a:cubicBezTo>
                  <a:cubicBezTo>
                    <a:pt x="5" y="96"/>
                    <a:pt x="5" y="96"/>
                    <a:pt x="6" y="95"/>
                  </a:cubicBezTo>
                  <a:cubicBezTo>
                    <a:pt x="5" y="95"/>
                    <a:pt x="5" y="95"/>
                    <a:pt x="4" y="95"/>
                  </a:cubicBezTo>
                  <a:moveTo>
                    <a:pt x="38" y="110"/>
                  </a:moveTo>
                  <a:cubicBezTo>
                    <a:pt x="38" y="110"/>
                    <a:pt x="38" y="111"/>
                    <a:pt x="38" y="111"/>
                  </a:cubicBezTo>
                  <a:cubicBezTo>
                    <a:pt x="40" y="111"/>
                    <a:pt x="40" y="108"/>
                    <a:pt x="40" y="107"/>
                  </a:cubicBezTo>
                  <a:cubicBezTo>
                    <a:pt x="41" y="105"/>
                    <a:pt x="42" y="103"/>
                    <a:pt x="43" y="101"/>
                  </a:cubicBezTo>
                  <a:cubicBezTo>
                    <a:pt x="41" y="101"/>
                    <a:pt x="41" y="104"/>
                    <a:pt x="41" y="105"/>
                  </a:cubicBezTo>
                  <a:cubicBezTo>
                    <a:pt x="40" y="106"/>
                    <a:pt x="38" y="107"/>
                    <a:pt x="38" y="110"/>
                  </a:cubicBezTo>
                  <a:moveTo>
                    <a:pt x="51" y="104"/>
                  </a:moveTo>
                  <a:cubicBezTo>
                    <a:pt x="51" y="104"/>
                    <a:pt x="54" y="101"/>
                    <a:pt x="55" y="101"/>
                  </a:cubicBezTo>
                  <a:cubicBezTo>
                    <a:pt x="52" y="100"/>
                    <a:pt x="59" y="95"/>
                    <a:pt x="54" y="97"/>
                  </a:cubicBezTo>
                  <a:cubicBezTo>
                    <a:pt x="52" y="97"/>
                    <a:pt x="51" y="98"/>
                    <a:pt x="50" y="99"/>
                  </a:cubicBezTo>
                  <a:cubicBezTo>
                    <a:pt x="49" y="100"/>
                    <a:pt x="50" y="103"/>
                    <a:pt x="51" y="104"/>
                  </a:cubicBezTo>
                  <a:cubicBezTo>
                    <a:pt x="51" y="104"/>
                    <a:pt x="50" y="105"/>
                    <a:pt x="50" y="105"/>
                  </a:cubicBezTo>
                  <a:cubicBezTo>
                    <a:pt x="51" y="105"/>
                    <a:pt x="51" y="105"/>
                    <a:pt x="51" y="104"/>
                  </a:cubicBezTo>
                  <a:moveTo>
                    <a:pt x="50" y="74"/>
                  </a:moveTo>
                  <a:cubicBezTo>
                    <a:pt x="50" y="75"/>
                    <a:pt x="51" y="75"/>
                    <a:pt x="51" y="75"/>
                  </a:cubicBezTo>
                  <a:cubicBezTo>
                    <a:pt x="51" y="74"/>
                    <a:pt x="50" y="74"/>
                    <a:pt x="50" y="74"/>
                  </a:cubicBezTo>
                  <a:cubicBezTo>
                    <a:pt x="50" y="74"/>
                    <a:pt x="50" y="74"/>
                    <a:pt x="50" y="74"/>
                  </a:cubicBezTo>
                  <a:moveTo>
                    <a:pt x="56" y="96"/>
                  </a:moveTo>
                  <a:cubicBezTo>
                    <a:pt x="56" y="97"/>
                    <a:pt x="57" y="97"/>
                    <a:pt x="57" y="96"/>
                  </a:cubicBezTo>
                  <a:cubicBezTo>
                    <a:pt x="57" y="95"/>
                    <a:pt x="56" y="96"/>
                    <a:pt x="56" y="96"/>
                  </a:cubicBezTo>
                  <a:moveTo>
                    <a:pt x="2" y="86"/>
                  </a:moveTo>
                  <a:cubicBezTo>
                    <a:pt x="0" y="87"/>
                    <a:pt x="3" y="91"/>
                    <a:pt x="2" y="92"/>
                  </a:cubicBezTo>
                  <a:cubicBezTo>
                    <a:pt x="3" y="92"/>
                    <a:pt x="3" y="92"/>
                    <a:pt x="3" y="93"/>
                  </a:cubicBezTo>
                  <a:cubicBezTo>
                    <a:pt x="5" y="92"/>
                    <a:pt x="3" y="91"/>
                    <a:pt x="5" y="92"/>
                  </a:cubicBezTo>
                  <a:cubicBezTo>
                    <a:pt x="5" y="92"/>
                    <a:pt x="4" y="93"/>
                    <a:pt x="4" y="93"/>
                  </a:cubicBezTo>
                  <a:cubicBezTo>
                    <a:pt x="5" y="93"/>
                    <a:pt x="5" y="92"/>
                    <a:pt x="6" y="93"/>
                  </a:cubicBezTo>
                  <a:cubicBezTo>
                    <a:pt x="6" y="93"/>
                    <a:pt x="5" y="98"/>
                    <a:pt x="6" y="97"/>
                  </a:cubicBezTo>
                  <a:cubicBezTo>
                    <a:pt x="5" y="98"/>
                    <a:pt x="6" y="98"/>
                    <a:pt x="7" y="99"/>
                  </a:cubicBezTo>
                  <a:cubicBezTo>
                    <a:pt x="7" y="100"/>
                    <a:pt x="7" y="100"/>
                    <a:pt x="7" y="101"/>
                  </a:cubicBezTo>
                  <a:cubicBezTo>
                    <a:pt x="8" y="100"/>
                    <a:pt x="8" y="102"/>
                    <a:pt x="9" y="103"/>
                  </a:cubicBezTo>
                  <a:cubicBezTo>
                    <a:pt x="9" y="104"/>
                    <a:pt x="10" y="105"/>
                    <a:pt x="11" y="106"/>
                  </a:cubicBezTo>
                  <a:cubicBezTo>
                    <a:pt x="12" y="108"/>
                    <a:pt x="16" y="109"/>
                    <a:pt x="12" y="109"/>
                  </a:cubicBezTo>
                  <a:cubicBezTo>
                    <a:pt x="12" y="111"/>
                    <a:pt x="14" y="112"/>
                    <a:pt x="11" y="111"/>
                  </a:cubicBezTo>
                  <a:cubicBezTo>
                    <a:pt x="11" y="112"/>
                    <a:pt x="13" y="115"/>
                    <a:pt x="14" y="116"/>
                  </a:cubicBezTo>
                  <a:cubicBezTo>
                    <a:pt x="15" y="116"/>
                    <a:pt x="14" y="119"/>
                    <a:pt x="13" y="119"/>
                  </a:cubicBezTo>
                  <a:cubicBezTo>
                    <a:pt x="16" y="119"/>
                    <a:pt x="18" y="119"/>
                    <a:pt x="21" y="119"/>
                  </a:cubicBezTo>
                  <a:cubicBezTo>
                    <a:pt x="21" y="119"/>
                    <a:pt x="24" y="120"/>
                    <a:pt x="24" y="118"/>
                  </a:cubicBezTo>
                  <a:cubicBezTo>
                    <a:pt x="24" y="117"/>
                    <a:pt x="23" y="116"/>
                    <a:pt x="23" y="115"/>
                  </a:cubicBezTo>
                  <a:cubicBezTo>
                    <a:pt x="24" y="113"/>
                    <a:pt x="25" y="114"/>
                    <a:pt x="27" y="113"/>
                  </a:cubicBezTo>
                  <a:cubicBezTo>
                    <a:pt x="26" y="112"/>
                    <a:pt x="28" y="112"/>
                    <a:pt x="29" y="112"/>
                  </a:cubicBezTo>
                  <a:cubicBezTo>
                    <a:pt x="30" y="112"/>
                    <a:pt x="32" y="111"/>
                    <a:pt x="33" y="112"/>
                  </a:cubicBezTo>
                  <a:cubicBezTo>
                    <a:pt x="36" y="113"/>
                    <a:pt x="37" y="109"/>
                    <a:pt x="38" y="107"/>
                  </a:cubicBezTo>
                  <a:cubicBezTo>
                    <a:pt x="39" y="105"/>
                    <a:pt x="38" y="103"/>
                    <a:pt x="39" y="101"/>
                  </a:cubicBezTo>
                  <a:cubicBezTo>
                    <a:pt x="40" y="100"/>
                    <a:pt x="38" y="99"/>
                    <a:pt x="39" y="99"/>
                  </a:cubicBezTo>
                  <a:cubicBezTo>
                    <a:pt x="41" y="98"/>
                    <a:pt x="39" y="97"/>
                    <a:pt x="38" y="96"/>
                  </a:cubicBezTo>
                  <a:cubicBezTo>
                    <a:pt x="39" y="96"/>
                    <a:pt x="39" y="96"/>
                    <a:pt x="40" y="97"/>
                  </a:cubicBezTo>
                  <a:cubicBezTo>
                    <a:pt x="40" y="96"/>
                    <a:pt x="40" y="96"/>
                    <a:pt x="39" y="96"/>
                  </a:cubicBezTo>
                  <a:cubicBezTo>
                    <a:pt x="42" y="95"/>
                    <a:pt x="39" y="92"/>
                    <a:pt x="37" y="91"/>
                  </a:cubicBezTo>
                  <a:cubicBezTo>
                    <a:pt x="39" y="91"/>
                    <a:pt x="40" y="92"/>
                    <a:pt x="41" y="91"/>
                  </a:cubicBezTo>
                  <a:cubicBezTo>
                    <a:pt x="40" y="90"/>
                    <a:pt x="38" y="90"/>
                    <a:pt x="37" y="90"/>
                  </a:cubicBezTo>
                  <a:cubicBezTo>
                    <a:pt x="38" y="89"/>
                    <a:pt x="41" y="91"/>
                    <a:pt x="42" y="90"/>
                  </a:cubicBezTo>
                  <a:cubicBezTo>
                    <a:pt x="42" y="90"/>
                    <a:pt x="42" y="89"/>
                    <a:pt x="42" y="89"/>
                  </a:cubicBezTo>
                  <a:cubicBezTo>
                    <a:pt x="43" y="89"/>
                    <a:pt x="44" y="89"/>
                    <a:pt x="45" y="89"/>
                  </a:cubicBezTo>
                  <a:cubicBezTo>
                    <a:pt x="45" y="88"/>
                    <a:pt x="45" y="88"/>
                    <a:pt x="44" y="88"/>
                  </a:cubicBezTo>
                  <a:cubicBezTo>
                    <a:pt x="45" y="88"/>
                    <a:pt x="45" y="88"/>
                    <a:pt x="45" y="87"/>
                  </a:cubicBezTo>
                  <a:cubicBezTo>
                    <a:pt x="46" y="88"/>
                    <a:pt x="46" y="88"/>
                    <a:pt x="46" y="88"/>
                  </a:cubicBezTo>
                  <a:cubicBezTo>
                    <a:pt x="46" y="87"/>
                    <a:pt x="46" y="86"/>
                    <a:pt x="45" y="86"/>
                  </a:cubicBezTo>
                  <a:cubicBezTo>
                    <a:pt x="46" y="86"/>
                    <a:pt x="47" y="88"/>
                    <a:pt x="47" y="88"/>
                  </a:cubicBezTo>
                  <a:cubicBezTo>
                    <a:pt x="48" y="87"/>
                    <a:pt x="48" y="86"/>
                    <a:pt x="49" y="86"/>
                  </a:cubicBezTo>
                  <a:cubicBezTo>
                    <a:pt x="50" y="86"/>
                    <a:pt x="50" y="86"/>
                    <a:pt x="51" y="85"/>
                  </a:cubicBezTo>
                  <a:cubicBezTo>
                    <a:pt x="51" y="85"/>
                    <a:pt x="50" y="85"/>
                    <a:pt x="50" y="84"/>
                  </a:cubicBezTo>
                  <a:cubicBezTo>
                    <a:pt x="50" y="84"/>
                    <a:pt x="53" y="85"/>
                    <a:pt x="51" y="84"/>
                  </a:cubicBezTo>
                  <a:cubicBezTo>
                    <a:pt x="53" y="85"/>
                    <a:pt x="52" y="83"/>
                    <a:pt x="51" y="83"/>
                  </a:cubicBezTo>
                  <a:cubicBezTo>
                    <a:pt x="51" y="84"/>
                    <a:pt x="48" y="84"/>
                    <a:pt x="49" y="83"/>
                  </a:cubicBezTo>
                  <a:cubicBezTo>
                    <a:pt x="49" y="83"/>
                    <a:pt x="50" y="83"/>
                    <a:pt x="50" y="83"/>
                  </a:cubicBezTo>
                  <a:cubicBezTo>
                    <a:pt x="49" y="83"/>
                    <a:pt x="51" y="82"/>
                    <a:pt x="52" y="82"/>
                  </a:cubicBezTo>
                  <a:cubicBezTo>
                    <a:pt x="53" y="81"/>
                    <a:pt x="54" y="80"/>
                    <a:pt x="55" y="80"/>
                  </a:cubicBezTo>
                  <a:cubicBezTo>
                    <a:pt x="55" y="80"/>
                    <a:pt x="54" y="79"/>
                    <a:pt x="54" y="79"/>
                  </a:cubicBezTo>
                  <a:cubicBezTo>
                    <a:pt x="56" y="80"/>
                    <a:pt x="53" y="77"/>
                    <a:pt x="53" y="77"/>
                  </a:cubicBezTo>
                  <a:cubicBezTo>
                    <a:pt x="52" y="77"/>
                    <a:pt x="49" y="76"/>
                    <a:pt x="51" y="76"/>
                  </a:cubicBezTo>
                  <a:cubicBezTo>
                    <a:pt x="50" y="74"/>
                    <a:pt x="47" y="75"/>
                    <a:pt x="47" y="72"/>
                  </a:cubicBezTo>
                  <a:cubicBezTo>
                    <a:pt x="46" y="73"/>
                    <a:pt x="45" y="74"/>
                    <a:pt x="44" y="72"/>
                  </a:cubicBezTo>
                  <a:cubicBezTo>
                    <a:pt x="44" y="72"/>
                    <a:pt x="42" y="72"/>
                    <a:pt x="42" y="72"/>
                  </a:cubicBezTo>
                  <a:cubicBezTo>
                    <a:pt x="42" y="71"/>
                    <a:pt x="42" y="71"/>
                    <a:pt x="43" y="71"/>
                  </a:cubicBezTo>
                  <a:cubicBezTo>
                    <a:pt x="42" y="70"/>
                    <a:pt x="41" y="69"/>
                    <a:pt x="41" y="68"/>
                  </a:cubicBezTo>
                  <a:cubicBezTo>
                    <a:pt x="41" y="67"/>
                    <a:pt x="42" y="66"/>
                    <a:pt x="41" y="65"/>
                  </a:cubicBezTo>
                  <a:cubicBezTo>
                    <a:pt x="43" y="65"/>
                    <a:pt x="39" y="64"/>
                    <a:pt x="42" y="64"/>
                  </a:cubicBezTo>
                  <a:cubicBezTo>
                    <a:pt x="41" y="64"/>
                    <a:pt x="39" y="64"/>
                    <a:pt x="42" y="64"/>
                  </a:cubicBezTo>
                  <a:cubicBezTo>
                    <a:pt x="39" y="63"/>
                    <a:pt x="44" y="63"/>
                    <a:pt x="41" y="63"/>
                  </a:cubicBezTo>
                  <a:cubicBezTo>
                    <a:pt x="42" y="63"/>
                    <a:pt x="43" y="63"/>
                    <a:pt x="43" y="64"/>
                  </a:cubicBezTo>
                  <a:cubicBezTo>
                    <a:pt x="44" y="63"/>
                    <a:pt x="42" y="62"/>
                    <a:pt x="42" y="61"/>
                  </a:cubicBezTo>
                  <a:cubicBezTo>
                    <a:pt x="43" y="60"/>
                    <a:pt x="43" y="58"/>
                    <a:pt x="44" y="58"/>
                  </a:cubicBezTo>
                  <a:cubicBezTo>
                    <a:pt x="43" y="58"/>
                    <a:pt x="42" y="57"/>
                    <a:pt x="42" y="56"/>
                  </a:cubicBezTo>
                  <a:cubicBezTo>
                    <a:pt x="44" y="57"/>
                    <a:pt x="46" y="56"/>
                    <a:pt x="46" y="54"/>
                  </a:cubicBezTo>
                  <a:cubicBezTo>
                    <a:pt x="46" y="53"/>
                    <a:pt x="44" y="52"/>
                    <a:pt x="44" y="51"/>
                  </a:cubicBezTo>
                  <a:cubicBezTo>
                    <a:pt x="44" y="52"/>
                    <a:pt x="46" y="52"/>
                    <a:pt x="45" y="53"/>
                  </a:cubicBezTo>
                  <a:cubicBezTo>
                    <a:pt x="46" y="53"/>
                    <a:pt x="48" y="53"/>
                    <a:pt x="46" y="53"/>
                  </a:cubicBezTo>
                  <a:cubicBezTo>
                    <a:pt x="47" y="54"/>
                    <a:pt x="47" y="53"/>
                    <a:pt x="48" y="53"/>
                  </a:cubicBezTo>
                  <a:cubicBezTo>
                    <a:pt x="49" y="53"/>
                    <a:pt x="49" y="53"/>
                    <a:pt x="49" y="52"/>
                  </a:cubicBezTo>
                  <a:cubicBezTo>
                    <a:pt x="49" y="52"/>
                    <a:pt x="48" y="52"/>
                    <a:pt x="48" y="52"/>
                  </a:cubicBezTo>
                  <a:cubicBezTo>
                    <a:pt x="49" y="50"/>
                    <a:pt x="52" y="51"/>
                    <a:pt x="53" y="49"/>
                  </a:cubicBezTo>
                  <a:cubicBezTo>
                    <a:pt x="54" y="49"/>
                    <a:pt x="54" y="48"/>
                    <a:pt x="55" y="48"/>
                  </a:cubicBezTo>
                  <a:cubicBezTo>
                    <a:pt x="56" y="48"/>
                    <a:pt x="56" y="49"/>
                    <a:pt x="56" y="47"/>
                  </a:cubicBezTo>
                  <a:cubicBezTo>
                    <a:pt x="57" y="49"/>
                    <a:pt x="57" y="47"/>
                    <a:pt x="58" y="47"/>
                  </a:cubicBezTo>
                  <a:cubicBezTo>
                    <a:pt x="59" y="47"/>
                    <a:pt x="60" y="46"/>
                    <a:pt x="61" y="45"/>
                  </a:cubicBezTo>
                  <a:cubicBezTo>
                    <a:pt x="61" y="45"/>
                    <a:pt x="61" y="46"/>
                    <a:pt x="61" y="46"/>
                  </a:cubicBezTo>
                  <a:cubicBezTo>
                    <a:pt x="61" y="45"/>
                    <a:pt x="64" y="44"/>
                    <a:pt x="64" y="43"/>
                  </a:cubicBezTo>
                  <a:cubicBezTo>
                    <a:pt x="65" y="41"/>
                    <a:pt x="67" y="40"/>
                    <a:pt x="69" y="39"/>
                  </a:cubicBezTo>
                  <a:cubicBezTo>
                    <a:pt x="68" y="39"/>
                    <a:pt x="64" y="37"/>
                    <a:pt x="66" y="37"/>
                  </a:cubicBezTo>
                  <a:cubicBezTo>
                    <a:pt x="66" y="37"/>
                    <a:pt x="65" y="36"/>
                    <a:pt x="65" y="36"/>
                  </a:cubicBezTo>
                  <a:cubicBezTo>
                    <a:pt x="65" y="36"/>
                    <a:pt x="67" y="35"/>
                    <a:pt x="68" y="34"/>
                  </a:cubicBezTo>
                  <a:cubicBezTo>
                    <a:pt x="69" y="33"/>
                    <a:pt x="68" y="32"/>
                    <a:pt x="67" y="32"/>
                  </a:cubicBezTo>
                  <a:cubicBezTo>
                    <a:pt x="68" y="31"/>
                    <a:pt x="72" y="31"/>
                    <a:pt x="70" y="30"/>
                  </a:cubicBezTo>
                  <a:cubicBezTo>
                    <a:pt x="70" y="31"/>
                    <a:pt x="71" y="30"/>
                    <a:pt x="71" y="30"/>
                  </a:cubicBezTo>
                  <a:cubicBezTo>
                    <a:pt x="71" y="30"/>
                    <a:pt x="71" y="30"/>
                    <a:pt x="71" y="30"/>
                  </a:cubicBezTo>
                  <a:cubicBezTo>
                    <a:pt x="71" y="30"/>
                    <a:pt x="72" y="30"/>
                    <a:pt x="73" y="30"/>
                  </a:cubicBezTo>
                  <a:cubicBezTo>
                    <a:pt x="73" y="30"/>
                    <a:pt x="72" y="29"/>
                    <a:pt x="72" y="28"/>
                  </a:cubicBezTo>
                  <a:cubicBezTo>
                    <a:pt x="73" y="27"/>
                    <a:pt x="75" y="30"/>
                    <a:pt x="75" y="28"/>
                  </a:cubicBezTo>
                  <a:cubicBezTo>
                    <a:pt x="76" y="28"/>
                    <a:pt x="77" y="28"/>
                    <a:pt x="78" y="28"/>
                  </a:cubicBezTo>
                  <a:cubicBezTo>
                    <a:pt x="78" y="28"/>
                    <a:pt x="78" y="28"/>
                    <a:pt x="77" y="28"/>
                  </a:cubicBezTo>
                  <a:cubicBezTo>
                    <a:pt x="79" y="29"/>
                    <a:pt x="82" y="28"/>
                    <a:pt x="84" y="28"/>
                  </a:cubicBezTo>
                  <a:cubicBezTo>
                    <a:pt x="83" y="26"/>
                    <a:pt x="79" y="24"/>
                    <a:pt x="81" y="22"/>
                  </a:cubicBezTo>
                  <a:cubicBezTo>
                    <a:pt x="82" y="21"/>
                    <a:pt x="82" y="19"/>
                    <a:pt x="81" y="18"/>
                  </a:cubicBezTo>
                  <a:cubicBezTo>
                    <a:pt x="80" y="18"/>
                    <a:pt x="78" y="17"/>
                    <a:pt x="79" y="16"/>
                  </a:cubicBezTo>
                  <a:cubicBezTo>
                    <a:pt x="80" y="15"/>
                    <a:pt x="81" y="15"/>
                    <a:pt x="79" y="14"/>
                  </a:cubicBezTo>
                  <a:cubicBezTo>
                    <a:pt x="79" y="14"/>
                    <a:pt x="78" y="14"/>
                    <a:pt x="78" y="14"/>
                  </a:cubicBezTo>
                  <a:cubicBezTo>
                    <a:pt x="78" y="12"/>
                    <a:pt x="78" y="11"/>
                    <a:pt x="78" y="11"/>
                  </a:cubicBezTo>
                  <a:cubicBezTo>
                    <a:pt x="78" y="11"/>
                    <a:pt x="79" y="11"/>
                    <a:pt x="78" y="10"/>
                  </a:cubicBezTo>
                  <a:cubicBezTo>
                    <a:pt x="78" y="9"/>
                    <a:pt x="74" y="7"/>
                    <a:pt x="74" y="7"/>
                  </a:cubicBezTo>
                  <a:cubicBezTo>
                    <a:pt x="72" y="6"/>
                    <a:pt x="69" y="6"/>
                    <a:pt x="67" y="5"/>
                  </a:cubicBezTo>
                  <a:cubicBezTo>
                    <a:pt x="64" y="4"/>
                    <a:pt x="60" y="0"/>
                    <a:pt x="56" y="2"/>
                  </a:cubicBezTo>
                  <a:cubicBezTo>
                    <a:pt x="58" y="3"/>
                    <a:pt x="57" y="4"/>
                    <a:pt x="55" y="5"/>
                  </a:cubicBezTo>
                  <a:cubicBezTo>
                    <a:pt x="56" y="5"/>
                    <a:pt x="56" y="6"/>
                    <a:pt x="57" y="6"/>
                  </a:cubicBezTo>
                  <a:cubicBezTo>
                    <a:pt x="54" y="8"/>
                    <a:pt x="49" y="5"/>
                    <a:pt x="48" y="6"/>
                  </a:cubicBezTo>
                  <a:cubicBezTo>
                    <a:pt x="47" y="6"/>
                    <a:pt x="44" y="5"/>
                    <a:pt x="44" y="6"/>
                  </a:cubicBezTo>
                  <a:cubicBezTo>
                    <a:pt x="44" y="6"/>
                    <a:pt x="44" y="7"/>
                    <a:pt x="44" y="8"/>
                  </a:cubicBezTo>
                  <a:cubicBezTo>
                    <a:pt x="44" y="9"/>
                    <a:pt x="43" y="10"/>
                    <a:pt x="42" y="10"/>
                  </a:cubicBezTo>
                  <a:cubicBezTo>
                    <a:pt x="40" y="9"/>
                    <a:pt x="39" y="9"/>
                    <a:pt x="38" y="10"/>
                  </a:cubicBezTo>
                  <a:cubicBezTo>
                    <a:pt x="35" y="11"/>
                    <a:pt x="34" y="13"/>
                    <a:pt x="32" y="14"/>
                  </a:cubicBezTo>
                  <a:cubicBezTo>
                    <a:pt x="32" y="15"/>
                    <a:pt x="35" y="17"/>
                    <a:pt x="34" y="18"/>
                  </a:cubicBezTo>
                  <a:cubicBezTo>
                    <a:pt x="32" y="19"/>
                    <a:pt x="30" y="20"/>
                    <a:pt x="29" y="21"/>
                  </a:cubicBezTo>
                  <a:cubicBezTo>
                    <a:pt x="29" y="22"/>
                    <a:pt x="28" y="22"/>
                    <a:pt x="28" y="22"/>
                  </a:cubicBezTo>
                  <a:cubicBezTo>
                    <a:pt x="28" y="23"/>
                    <a:pt x="29" y="24"/>
                    <a:pt x="28" y="24"/>
                  </a:cubicBezTo>
                  <a:cubicBezTo>
                    <a:pt x="26" y="25"/>
                    <a:pt x="24" y="25"/>
                    <a:pt x="22" y="25"/>
                  </a:cubicBezTo>
                  <a:cubicBezTo>
                    <a:pt x="22" y="26"/>
                    <a:pt x="23" y="32"/>
                    <a:pt x="22" y="32"/>
                  </a:cubicBezTo>
                  <a:cubicBezTo>
                    <a:pt x="21" y="33"/>
                    <a:pt x="20" y="35"/>
                    <a:pt x="19" y="36"/>
                  </a:cubicBezTo>
                  <a:cubicBezTo>
                    <a:pt x="19" y="36"/>
                    <a:pt x="18" y="37"/>
                    <a:pt x="17" y="38"/>
                  </a:cubicBezTo>
                  <a:cubicBezTo>
                    <a:pt x="18" y="39"/>
                    <a:pt x="20" y="39"/>
                    <a:pt x="20" y="41"/>
                  </a:cubicBezTo>
                  <a:cubicBezTo>
                    <a:pt x="21" y="43"/>
                    <a:pt x="18" y="43"/>
                    <a:pt x="17" y="43"/>
                  </a:cubicBezTo>
                  <a:cubicBezTo>
                    <a:pt x="15" y="42"/>
                    <a:pt x="13" y="42"/>
                    <a:pt x="11" y="44"/>
                  </a:cubicBezTo>
                  <a:cubicBezTo>
                    <a:pt x="10" y="44"/>
                    <a:pt x="7" y="46"/>
                    <a:pt x="8" y="47"/>
                  </a:cubicBezTo>
                  <a:cubicBezTo>
                    <a:pt x="8" y="48"/>
                    <a:pt x="7" y="48"/>
                    <a:pt x="7" y="49"/>
                  </a:cubicBezTo>
                  <a:cubicBezTo>
                    <a:pt x="7" y="50"/>
                    <a:pt x="8" y="51"/>
                    <a:pt x="8" y="51"/>
                  </a:cubicBezTo>
                  <a:cubicBezTo>
                    <a:pt x="8" y="52"/>
                    <a:pt x="8" y="52"/>
                    <a:pt x="7" y="53"/>
                  </a:cubicBezTo>
                  <a:cubicBezTo>
                    <a:pt x="7" y="53"/>
                    <a:pt x="7" y="55"/>
                    <a:pt x="8" y="55"/>
                  </a:cubicBezTo>
                  <a:cubicBezTo>
                    <a:pt x="8" y="57"/>
                    <a:pt x="9" y="58"/>
                    <a:pt x="8" y="60"/>
                  </a:cubicBezTo>
                  <a:cubicBezTo>
                    <a:pt x="7" y="62"/>
                    <a:pt x="8" y="64"/>
                    <a:pt x="10" y="64"/>
                  </a:cubicBezTo>
                  <a:cubicBezTo>
                    <a:pt x="11" y="65"/>
                    <a:pt x="13" y="65"/>
                    <a:pt x="12" y="66"/>
                  </a:cubicBezTo>
                  <a:cubicBezTo>
                    <a:pt x="12" y="69"/>
                    <a:pt x="11" y="68"/>
                    <a:pt x="9" y="69"/>
                  </a:cubicBezTo>
                  <a:cubicBezTo>
                    <a:pt x="8" y="69"/>
                    <a:pt x="9" y="71"/>
                    <a:pt x="10" y="72"/>
                  </a:cubicBezTo>
                  <a:cubicBezTo>
                    <a:pt x="11" y="74"/>
                    <a:pt x="10" y="75"/>
                    <a:pt x="10" y="77"/>
                  </a:cubicBezTo>
                  <a:cubicBezTo>
                    <a:pt x="10" y="79"/>
                    <a:pt x="6" y="77"/>
                    <a:pt x="6" y="80"/>
                  </a:cubicBezTo>
                  <a:cubicBezTo>
                    <a:pt x="6" y="81"/>
                    <a:pt x="5" y="81"/>
                    <a:pt x="5" y="83"/>
                  </a:cubicBezTo>
                  <a:cubicBezTo>
                    <a:pt x="6" y="84"/>
                    <a:pt x="5" y="87"/>
                    <a:pt x="4" y="88"/>
                  </a:cubicBezTo>
                  <a:cubicBezTo>
                    <a:pt x="3" y="88"/>
                    <a:pt x="3" y="86"/>
                    <a:pt x="2" y="86"/>
                  </a:cubicBezTo>
                  <a:moveTo>
                    <a:pt x="60" y="77"/>
                  </a:moveTo>
                  <a:cubicBezTo>
                    <a:pt x="61" y="77"/>
                    <a:pt x="61" y="76"/>
                    <a:pt x="61" y="75"/>
                  </a:cubicBezTo>
                  <a:cubicBezTo>
                    <a:pt x="61" y="75"/>
                    <a:pt x="62" y="76"/>
                    <a:pt x="62" y="76"/>
                  </a:cubicBezTo>
                  <a:cubicBezTo>
                    <a:pt x="64" y="75"/>
                    <a:pt x="60" y="74"/>
                    <a:pt x="60" y="74"/>
                  </a:cubicBezTo>
                  <a:cubicBezTo>
                    <a:pt x="60" y="75"/>
                    <a:pt x="60" y="76"/>
                    <a:pt x="60" y="76"/>
                  </a:cubicBezTo>
                  <a:cubicBezTo>
                    <a:pt x="60" y="75"/>
                    <a:pt x="59" y="75"/>
                    <a:pt x="59" y="75"/>
                  </a:cubicBezTo>
                  <a:cubicBezTo>
                    <a:pt x="59" y="76"/>
                    <a:pt x="59" y="77"/>
                    <a:pt x="60" y="77"/>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36" name="Swaziland">
              <a:extLst>
                <a:ext uri="{FF2B5EF4-FFF2-40B4-BE49-F238E27FC236}">
                  <a16:creationId xmlns:a16="http://schemas.microsoft.com/office/drawing/2014/main" id="{DA567BC6-2A3F-4645-AE38-A9BD2AAF16BB}"/>
                </a:ext>
              </a:extLst>
            </p:cNvPr>
            <p:cNvSpPr>
              <a:spLocks noEditPoints="1"/>
            </p:cNvSpPr>
            <p:nvPr/>
          </p:nvSpPr>
          <p:spPr bwMode="auto">
            <a:xfrm>
              <a:off x="4932336" y="4653459"/>
              <a:ext cx="40618" cy="46867"/>
            </a:xfrm>
            <a:custGeom>
              <a:avLst/>
              <a:gdLst>
                <a:gd name="T0" fmla="*/ 0 w 12"/>
                <a:gd name="T1" fmla="*/ 8 h 14"/>
                <a:gd name="T2" fmla="*/ 0 w 12"/>
                <a:gd name="T3" fmla="*/ 8 h 14"/>
                <a:gd name="T4" fmla="*/ 2 w 12"/>
                <a:gd name="T5" fmla="*/ 10 h 14"/>
                <a:gd name="T6" fmla="*/ 4 w 12"/>
                <a:gd name="T7" fmla="*/ 12 h 14"/>
                <a:gd name="T8" fmla="*/ 9 w 12"/>
                <a:gd name="T9" fmla="*/ 13 h 14"/>
                <a:gd name="T10" fmla="*/ 9 w 12"/>
                <a:gd name="T11" fmla="*/ 11 h 14"/>
                <a:gd name="T12" fmla="*/ 10 w 12"/>
                <a:gd name="T13" fmla="*/ 9 h 14"/>
                <a:gd name="T14" fmla="*/ 12 w 12"/>
                <a:gd name="T15" fmla="*/ 9 h 14"/>
                <a:gd name="T16" fmla="*/ 12 w 12"/>
                <a:gd name="T17" fmla="*/ 9 h 14"/>
                <a:gd name="T18" fmla="*/ 11 w 12"/>
                <a:gd name="T19" fmla="*/ 2 h 14"/>
                <a:gd name="T20" fmla="*/ 8 w 12"/>
                <a:gd name="T21" fmla="*/ 0 h 14"/>
                <a:gd name="T22" fmla="*/ 5 w 12"/>
                <a:gd name="T23" fmla="*/ 0 h 14"/>
                <a:gd name="T24" fmla="*/ 3 w 12"/>
                <a:gd name="T25" fmla="*/ 2 h 14"/>
                <a:gd name="T26" fmla="*/ 2 w 12"/>
                <a:gd name="T27" fmla="*/ 4 h 14"/>
                <a:gd name="T28" fmla="*/ 0 w 12"/>
                <a:gd name="T29" fmla="*/ 8 h 14"/>
                <a:gd name="T30" fmla="*/ 0 w 12"/>
                <a:gd name="T31" fmla="*/ 8 h 14"/>
                <a:gd name="T32" fmla="*/ 0 w 12"/>
                <a:gd name="T33" fmla="*/ 8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4">
                  <a:moveTo>
                    <a:pt x="0" y="8"/>
                  </a:moveTo>
                  <a:cubicBezTo>
                    <a:pt x="0" y="8"/>
                    <a:pt x="0" y="8"/>
                    <a:pt x="0" y="8"/>
                  </a:cubicBezTo>
                  <a:cubicBezTo>
                    <a:pt x="1" y="9"/>
                    <a:pt x="1" y="9"/>
                    <a:pt x="2" y="10"/>
                  </a:cubicBezTo>
                  <a:cubicBezTo>
                    <a:pt x="3" y="11"/>
                    <a:pt x="3" y="11"/>
                    <a:pt x="4" y="12"/>
                  </a:cubicBezTo>
                  <a:cubicBezTo>
                    <a:pt x="5" y="13"/>
                    <a:pt x="7" y="14"/>
                    <a:pt x="9" y="13"/>
                  </a:cubicBezTo>
                  <a:cubicBezTo>
                    <a:pt x="9" y="12"/>
                    <a:pt x="9" y="12"/>
                    <a:pt x="9" y="11"/>
                  </a:cubicBezTo>
                  <a:cubicBezTo>
                    <a:pt x="10" y="9"/>
                    <a:pt x="10" y="9"/>
                    <a:pt x="10" y="9"/>
                  </a:cubicBezTo>
                  <a:cubicBezTo>
                    <a:pt x="12" y="9"/>
                    <a:pt x="12" y="9"/>
                    <a:pt x="12" y="9"/>
                  </a:cubicBezTo>
                  <a:cubicBezTo>
                    <a:pt x="12" y="9"/>
                    <a:pt x="12" y="9"/>
                    <a:pt x="12" y="9"/>
                  </a:cubicBezTo>
                  <a:cubicBezTo>
                    <a:pt x="10" y="2"/>
                    <a:pt x="12" y="7"/>
                    <a:pt x="11" y="2"/>
                  </a:cubicBezTo>
                  <a:cubicBezTo>
                    <a:pt x="10" y="1"/>
                    <a:pt x="9" y="0"/>
                    <a:pt x="8" y="0"/>
                  </a:cubicBezTo>
                  <a:cubicBezTo>
                    <a:pt x="5" y="0"/>
                    <a:pt x="5" y="0"/>
                    <a:pt x="5" y="0"/>
                  </a:cubicBezTo>
                  <a:cubicBezTo>
                    <a:pt x="4" y="1"/>
                    <a:pt x="3" y="1"/>
                    <a:pt x="3" y="2"/>
                  </a:cubicBezTo>
                  <a:cubicBezTo>
                    <a:pt x="2" y="3"/>
                    <a:pt x="2" y="3"/>
                    <a:pt x="2" y="4"/>
                  </a:cubicBezTo>
                  <a:cubicBezTo>
                    <a:pt x="2" y="4"/>
                    <a:pt x="1" y="7"/>
                    <a:pt x="0" y="8"/>
                  </a:cubicBezTo>
                  <a:close/>
                  <a:moveTo>
                    <a:pt x="0" y="8"/>
                  </a:moveTo>
                  <a:cubicBezTo>
                    <a:pt x="0" y="8"/>
                    <a:pt x="0" y="8"/>
                    <a:pt x="0" y="8"/>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37" name="Suriname">
              <a:extLst>
                <a:ext uri="{FF2B5EF4-FFF2-40B4-BE49-F238E27FC236}">
                  <a16:creationId xmlns:a16="http://schemas.microsoft.com/office/drawing/2014/main" id="{018EED7F-2FFE-47D8-95E8-46AEFC1AA49C}"/>
                </a:ext>
              </a:extLst>
            </p:cNvPr>
            <p:cNvSpPr>
              <a:spLocks/>
            </p:cNvSpPr>
            <p:nvPr/>
          </p:nvSpPr>
          <p:spPr bwMode="auto">
            <a:xfrm>
              <a:off x="2457750" y="3634880"/>
              <a:ext cx="115606" cy="140601"/>
            </a:xfrm>
            <a:custGeom>
              <a:avLst/>
              <a:gdLst>
                <a:gd name="T0" fmla="*/ 2 w 35"/>
                <a:gd name="T1" fmla="*/ 24 h 42"/>
                <a:gd name="T2" fmla="*/ 0 w 35"/>
                <a:gd name="T3" fmla="*/ 19 h 42"/>
                <a:gd name="T4" fmla="*/ 0 w 35"/>
                <a:gd name="T5" fmla="*/ 12 h 42"/>
                <a:gd name="T6" fmla="*/ 5 w 35"/>
                <a:gd name="T7" fmla="*/ 10 h 42"/>
                <a:gd name="T8" fmla="*/ 6 w 35"/>
                <a:gd name="T9" fmla="*/ 8 h 42"/>
                <a:gd name="T10" fmla="*/ 11 w 35"/>
                <a:gd name="T11" fmla="*/ 1 h 42"/>
                <a:gd name="T12" fmla="*/ 18 w 35"/>
                <a:gd name="T13" fmla="*/ 4 h 42"/>
                <a:gd name="T14" fmla="*/ 21 w 35"/>
                <a:gd name="T15" fmla="*/ 1 h 42"/>
                <a:gd name="T16" fmla="*/ 25 w 35"/>
                <a:gd name="T17" fmla="*/ 3 h 42"/>
                <a:gd name="T18" fmla="*/ 27 w 35"/>
                <a:gd name="T19" fmla="*/ 2 h 42"/>
                <a:gd name="T20" fmla="*/ 25 w 35"/>
                <a:gd name="T21" fmla="*/ 1 h 42"/>
                <a:gd name="T22" fmla="*/ 32 w 35"/>
                <a:gd name="T23" fmla="*/ 2 h 42"/>
                <a:gd name="T24" fmla="*/ 33 w 35"/>
                <a:gd name="T25" fmla="*/ 6 h 42"/>
                <a:gd name="T26" fmla="*/ 30 w 35"/>
                <a:gd name="T27" fmla="*/ 13 h 42"/>
                <a:gd name="T28" fmla="*/ 31 w 35"/>
                <a:gd name="T29" fmla="*/ 20 h 42"/>
                <a:gd name="T30" fmla="*/ 33 w 35"/>
                <a:gd name="T31" fmla="*/ 26 h 42"/>
                <a:gd name="T32" fmla="*/ 32 w 35"/>
                <a:gd name="T33" fmla="*/ 29 h 42"/>
                <a:gd name="T34" fmla="*/ 32 w 35"/>
                <a:gd name="T35" fmla="*/ 32 h 42"/>
                <a:gd name="T36" fmla="*/ 29 w 35"/>
                <a:gd name="T37" fmla="*/ 36 h 42"/>
                <a:gd name="T38" fmla="*/ 26 w 35"/>
                <a:gd name="T39" fmla="*/ 34 h 42"/>
                <a:gd name="T40" fmla="*/ 21 w 35"/>
                <a:gd name="T41" fmla="*/ 35 h 42"/>
                <a:gd name="T42" fmla="*/ 18 w 35"/>
                <a:gd name="T43" fmla="*/ 35 h 42"/>
                <a:gd name="T44" fmla="*/ 17 w 35"/>
                <a:gd name="T45" fmla="*/ 36 h 42"/>
                <a:gd name="T46" fmla="*/ 17 w 35"/>
                <a:gd name="T47" fmla="*/ 39 h 42"/>
                <a:gd name="T48" fmla="*/ 13 w 35"/>
                <a:gd name="T49" fmla="*/ 40 h 42"/>
                <a:gd name="T50" fmla="*/ 10 w 35"/>
                <a:gd name="T51" fmla="*/ 38 h 42"/>
                <a:gd name="T52" fmla="*/ 9 w 35"/>
                <a:gd name="T53" fmla="*/ 36 h 42"/>
                <a:gd name="T54" fmla="*/ 7 w 35"/>
                <a:gd name="T55" fmla="*/ 30 h 42"/>
                <a:gd name="T56" fmla="*/ 5 w 35"/>
                <a:gd name="T57" fmla="*/ 26 h 42"/>
                <a:gd name="T58" fmla="*/ 3 w 35"/>
                <a:gd name="T59" fmla="*/ 26 h 42"/>
                <a:gd name="T60" fmla="*/ 2 w 35"/>
                <a:gd name="T61" fmla="*/ 24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5" h="42">
                  <a:moveTo>
                    <a:pt x="2" y="24"/>
                  </a:moveTo>
                  <a:cubicBezTo>
                    <a:pt x="2" y="24"/>
                    <a:pt x="0" y="20"/>
                    <a:pt x="0" y="19"/>
                  </a:cubicBezTo>
                  <a:cubicBezTo>
                    <a:pt x="0" y="18"/>
                    <a:pt x="0" y="14"/>
                    <a:pt x="0" y="12"/>
                  </a:cubicBezTo>
                  <a:cubicBezTo>
                    <a:pt x="0" y="10"/>
                    <a:pt x="4" y="10"/>
                    <a:pt x="5" y="10"/>
                  </a:cubicBezTo>
                  <a:cubicBezTo>
                    <a:pt x="6" y="10"/>
                    <a:pt x="8" y="8"/>
                    <a:pt x="6" y="8"/>
                  </a:cubicBezTo>
                  <a:cubicBezTo>
                    <a:pt x="8" y="5"/>
                    <a:pt x="7" y="1"/>
                    <a:pt x="11" y="1"/>
                  </a:cubicBezTo>
                  <a:cubicBezTo>
                    <a:pt x="12" y="1"/>
                    <a:pt x="19" y="2"/>
                    <a:pt x="18" y="4"/>
                  </a:cubicBezTo>
                  <a:cubicBezTo>
                    <a:pt x="19" y="2"/>
                    <a:pt x="18" y="1"/>
                    <a:pt x="21" y="1"/>
                  </a:cubicBezTo>
                  <a:cubicBezTo>
                    <a:pt x="22" y="1"/>
                    <a:pt x="25" y="1"/>
                    <a:pt x="25" y="3"/>
                  </a:cubicBezTo>
                  <a:cubicBezTo>
                    <a:pt x="25" y="2"/>
                    <a:pt x="26" y="2"/>
                    <a:pt x="27" y="2"/>
                  </a:cubicBezTo>
                  <a:cubicBezTo>
                    <a:pt x="27" y="2"/>
                    <a:pt x="25" y="1"/>
                    <a:pt x="25" y="1"/>
                  </a:cubicBezTo>
                  <a:cubicBezTo>
                    <a:pt x="27" y="0"/>
                    <a:pt x="30" y="2"/>
                    <a:pt x="32" y="2"/>
                  </a:cubicBezTo>
                  <a:cubicBezTo>
                    <a:pt x="35" y="2"/>
                    <a:pt x="35" y="4"/>
                    <a:pt x="33" y="6"/>
                  </a:cubicBezTo>
                  <a:cubicBezTo>
                    <a:pt x="32" y="9"/>
                    <a:pt x="30" y="10"/>
                    <a:pt x="30" y="13"/>
                  </a:cubicBezTo>
                  <a:cubicBezTo>
                    <a:pt x="30" y="15"/>
                    <a:pt x="30" y="18"/>
                    <a:pt x="31" y="20"/>
                  </a:cubicBezTo>
                  <a:cubicBezTo>
                    <a:pt x="32" y="22"/>
                    <a:pt x="35" y="24"/>
                    <a:pt x="33" y="26"/>
                  </a:cubicBezTo>
                  <a:cubicBezTo>
                    <a:pt x="33" y="27"/>
                    <a:pt x="33" y="28"/>
                    <a:pt x="32" y="29"/>
                  </a:cubicBezTo>
                  <a:cubicBezTo>
                    <a:pt x="32" y="29"/>
                    <a:pt x="32" y="31"/>
                    <a:pt x="32" y="32"/>
                  </a:cubicBezTo>
                  <a:cubicBezTo>
                    <a:pt x="31" y="34"/>
                    <a:pt x="30" y="36"/>
                    <a:pt x="29" y="36"/>
                  </a:cubicBezTo>
                  <a:cubicBezTo>
                    <a:pt x="28" y="36"/>
                    <a:pt x="26" y="35"/>
                    <a:pt x="26" y="34"/>
                  </a:cubicBezTo>
                  <a:cubicBezTo>
                    <a:pt x="25" y="33"/>
                    <a:pt x="22" y="35"/>
                    <a:pt x="21" y="35"/>
                  </a:cubicBezTo>
                  <a:cubicBezTo>
                    <a:pt x="20" y="35"/>
                    <a:pt x="19" y="35"/>
                    <a:pt x="18" y="35"/>
                  </a:cubicBezTo>
                  <a:cubicBezTo>
                    <a:pt x="17" y="34"/>
                    <a:pt x="17" y="35"/>
                    <a:pt x="17" y="36"/>
                  </a:cubicBezTo>
                  <a:cubicBezTo>
                    <a:pt x="16" y="37"/>
                    <a:pt x="17" y="37"/>
                    <a:pt x="17" y="39"/>
                  </a:cubicBezTo>
                  <a:cubicBezTo>
                    <a:pt x="18" y="42"/>
                    <a:pt x="14" y="40"/>
                    <a:pt x="13" y="40"/>
                  </a:cubicBezTo>
                  <a:cubicBezTo>
                    <a:pt x="12" y="39"/>
                    <a:pt x="11" y="39"/>
                    <a:pt x="10" y="38"/>
                  </a:cubicBezTo>
                  <a:cubicBezTo>
                    <a:pt x="9" y="37"/>
                    <a:pt x="9" y="37"/>
                    <a:pt x="9" y="36"/>
                  </a:cubicBezTo>
                  <a:cubicBezTo>
                    <a:pt x="9" y="34"/>
                    <a:pt x="7" y="32"/>
                    <a:pt x="7" y="30"/>
                  </a:cubicBezTo>
                  <a:cubicBezTo>
                    <a:pt x="7" y="30"/>
                    <a:pt x="6" y="26"/>
                    <a:pt x="5" y="26"/>
                  </a:cubicBezTo>
                  <a:cubicBezTo>
                    <a:pt x="5" y="26"/>
                    <a:pt x="4" y="27"/>
                    <a:pt x="3" y="26"/>
                  </a:cubicBezTo>
                  <a:cubicBezTo>
                    <a:pt x="3" y="26"/>
                    <a:pt x="3" y="25"/>
                    <a:pt x="2" y="24"/>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38" name="Sri Lanka">
              <a:extLst>
                <a:ext uri="{FF2B5EF4-FFF2-40B4-BE49-F238E27FC236}">
                  <a16:creationId xmlns:a16="http://schemas.microsoft.com/office/drawing/2014/main" id="{5EBE8721-1B19-4A99-B2E6-3B704ABC8481}"/>
                </a:ext>
              </a:extLst>
            </p:cNvPr>
            <p:cNvSpPr>
              <a:spLocks/>
            </p:cNvSpPr>
            <p:nvPr/>
          </p:nvSpPr>
          <p:spPr bwMode="auto">
            <a:xfrm>
              <a:off x="6314917" y="3513025"/>
              <a:ext cx="70301" cy="135915"/>
            </a:xfrm>
            <a:custGeom>
              <a:avLst/>
              <a:gdLst>
                <a:gd name="T0" fmla="*/ 2 w 21"/>
                <a:gd name="T1" fmla="*/ 23 h 41"/>
                <a:gd name="T2" fmla="*/ 10 w 21"/>
                <a:gd name="T3" fmla="*/ 39 h 41"/>
                <a:gd name="T4" fmla="*/ 19 w 21"/>
                <a:gd name="T5" fmla="*/ 33 h 41"/>
                <a:gd name="T6" fmla="*/ 19 w 21"/>
                <a:gd name="T7" fmla="*/ 24 h 41"/>
                <a:gd name="T8" fmla="*/ 18 w 21"/>
                <a:gd name="T9" fmla="*/ 21 h 41"/>
                <a:gd name="T10" fmla="*/ 17 w 21"/>
                <a:gd name="T11" fmla="*/ 19 h 41"/>
                <a:gd name="T12" fmla="*/ 15 w 21"/>
                <a:gd name="T13" fmla="*/ 14 h 41"/>
                <a:gd name="T14" fmla="*/ 13 w 21"/>
                <a:gd name="T15" fmla="*/ 14 h 41"/>
                <a:gd name="T16" fmla="*/ 11 w 21"/>
                <a:gd name="T17" fmla="*/ 7 h 41"/>
                <a:gd name="T18" fmla="*/ 4 w 21"/>
                <a:gd name="T19" fmla="*/ 2 h 41"/>
                <a:gd name="T20" fmla="*/ 7 w 21"/>
                <a:gd name="T21" fmla="*/ 4 h 41"/>
                <a:gd name="T22" fmla="*/ 2 w 21"/>
                <a:gd name="T23" fmla="*/ 2 h 41"/>
                <a:gd name="T24" fmla="*/ 5 w 21"/>
                <a:gd name="T25" fmla="*/ 4 h 41"/>
                <a:gd name="T26" fmla="*/ 8 w 21"/>
                <a:gd name="T27" fmla="*/ 5 h 41"/>
                <a:gd name="T28" fmla="*/ 4 w 21"/>
                <a:gd name="T29" fmla="*/ 4 h 41"/>
                <a:gd name="T30" fmla="*/ 4 w 21"/>
                <a:gd name="T31" fmla="*/ 5 h 41"/>
                <a:gd name="T32" fmla="*/ 4 w 21"/>
                <a:gd name="T33" fmla="*/ 8 h 41"/>
                <a:gd name="T34" fmla="*/ 2 w 21"/>
                <a:gd name="T35" fmla="*/ 19 h 41"/>
                <a:gd name="T36" fmla="*/ 2 w 21"/>
                <a:gd name="T37" fmla="*/ 16 h 41"/>
                <a:gd name="T38" fmla="*/ 2 w 21"/>
                <a:gd name="T39" fmla="*/ 23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1" h="41">
                  <a:moveTo>
                    <a:pt x="2" y="23"/>
                  </a:moveTo>
                  <a:cubicBezTo>
                    <a:pt x="2" y="26"/>
                    <a:pt x="4" y="41"/>
                    <a:pt x="10" y="39"/>
                  </a:cubicBezTo>
                  <a:cubicBezTo>
                    <a:pt x="13" y="38"/>
                    <a:pt x="18" y="36"/>
                    <a:pt x="19" y="33"/>
                  </a:cubicBezTo>
                  <a:cubicBezTo>
                    <a:pt x="21" y="30"/>
                    <a:pt x="21" y="26"/>
                    <a:pt x="19" y="24"/>
                  </a:cubicBezTo>
                  <a:cubicBezTo>
                    <a:pt x="19" y="24"/>
                    <a:pt x="18" y="21"/>
                    <a:pt x="18" y="21"/>
                  </a:cubicBezTo>
                  <a:cubicBezTo>
                    <a:pt x="20" y="23"/>
                    <a:pt x="17" y="19"/>
                    <a:pt x="17" y="19"/>
                  </a:cubicBezTo>
                  <a:cubicBezTo>
                    <a:pt x="16" y="17"/>
                    <a:pt x="16" y="16"/>
                    <a:pt x="15" y="14"/>
                  </a:cubicBezTo>
                  <a:cubicBezTo>
                    <a:pt x="14" y="14"/>
                    <a:pt x="14" y="14"/>
                    <a:pt x="13" y="14"/>
                  </a:cubicBezTo>
                  <a:cubicBezTo>
                    <a:pt x="15" y="14"/>
                    <a:pt x="11" y="8"/>
                    <a:pt x="11" y="7"/>
                  </a:cubicBezTo>
                  <a:cubicBezTo>
                    <a:pt x="10" y="7"/>
                    <a:pt x="5" y="1"/>
                    <a:pt x="4" y="2"/>
                  </a:cubicBezTo>
                  <a:cubicBezTo>
                    <a:pt x="6" y="2"/>
                    <a:pt x="6" y="3"/>
                    <a:pt x="7" y="4"/>
                  </a:cubicBezTo>
                  <a:cubicBezTo>
                    <a:pt x="6" y="3"/>
                    <a:pt x="4" y="0"/>
                    <a:pt x="2" y="2"/>
                  </a:cubicBezTo>
                  <a:cubicBezTo>
                    <a:pt x="3" y="3"/>
                    <a:pt x="4" y="3"/>
                    <a:pt x="5" y="4"/>
                  </a:cubicBezTo>
                  <a:cubicBezTo>
                    <a:pt x="5" y="3"/>
                    <a:pt x="8" y="4"/>
                    <a:pt x="8" y="5"/>
                  </a:cubicBezTo>
                  <a:cubicBezTo>
                    <a:pt x="8" y="5"/>
                    <a:pt x="5" y="4"/>
                    <a:pt x="4" y="4"/>
                  </a:cubicBezTo>
                  <a:cubicBezTo>
                    <a:pt x="5" y="5"/>
                    <a:pt x="4" y="5"/>
                    <a:pt x="4" y="5"/>
                  </a:cubicBezTo>
                  <a:cubicBezTo>
                    <a:pt x="3" y="6"/>
                    <a:pt x="5" y="7"/>
                    <a:pt x="4" y="8"/>
                  </a:cubicBezTo>
                  <a:cubicBezTo>
                    <a:pt x="2" y="11"/>
                    <a:pt x="3" y="16"/>
                    <a:pt x="2" y="19"/>
                  </a:cubicBezTo>
                  <a:cubicBezTo>
                    <a:pt x="1" y="19"/>
                    <a:pt x="2" y="17"/>
                    <a:pt x="2" y="16"/>
                  </a:cubicBezTo>
                  <a:cubicBezTo>
                    <a:pt x="0" y="18"/>
                    <a:pt x="2" y="21"/>
                    <a:pt x="2" y="23"/>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39" name="Spain">
              <a:extLst>
                <a:ext uri="{FF2B5EF4-FFF2-40B4-BE49-F238E27FC236}">
                  <a16:creationId xmlns:a16="http://schemas.microsoft.com/office/drawing/2014/main" id="{959A7E34-56C2-4DA6-8793-5DE95E0FD0B4}"/>
                </a:ext>
              </a:extLst>
            </p:cNvPr>
            <p:cNvSpPr>
              <a:spLocks noEditPoints="1"/>
            </p:cNvSpPr>
            <p:nvPr/>
          </p:nvSpPr>
          <p:spPr bwMode="auto">
            <a:xfrm>
              <a:off x="3604433" y="2435080"/>
              <a:ext cx="615522" cy="513976"/>
            </a:xfrm>
            <a:custGeom>
              <a:avLst/>
              <a:gdLst>
                <a:gd name="T0" fmla="*/ 3 w 186"/>
                <a:gd name="T1" fmla="*/ 144 h 155"/>
                <a:gd name="T2" fmla="*/ 3 w 186"/>
                <a:gd name="T3" fmla="*/ 147 h 155"/>
                <a:gd name="T4" fmla="*/ 10 w 186"/>
                <a:gd name="T5" fmla="*/ 148 h 155"/>
                <a:gd name="T6" fmla="*/ 10 w 186"/>
                <a:gd name="T7" fmla="*/ 148 h 155"/>
                <a:gd name="T8" fmla="*/ 8 w 186"/>
                <a:gd name="T9" fmla="*/ 150 h 155"/>
                <a:gd name="T10" fmla="*/ 20 w 186"/>
                <a:gd name="T11" fmla="*/ 150 h 155"/>
                <a:gd name="T12" fmla="*/ 22 w 186"/>
                <a:gd name="T13" fmla="*/ 152 h 155"/>
                <a:gd name="T14" fmla="*/ 1 w 186"/>
                <a:gd name="T15" fmla="*/ 155 h 155"/>
                <a:gd name="T16" fmla="*/ 179 w 186"/>
                <a:gd name="T17" fmla="*/ 39 h 155"/>
                <a:gd name="T18" fmla="*/ 177 w 186"/>
                <a:gd name="T19" fmla="*/ 37 h 155"/>
                <a:gd name="T20" fmla="*/ 172 w 186"/>
                <a:gd name="T21" fmla="*/ 39 h 155"/>
                <a:gd name="T22" fmla="*/ 174 w 186"/>
                <a:gd name="T23" fmla="*/ 43 h 155"/>
                <a:gd name="T24" fmla="*/ 171 w 186"/>
                <a:gd name="T25" fmla="*/ 22 h 155"/>
                <a:gd name="T26" fmla="*/ 157 w 186"/>
                <a:gd name="T27" fmla="*/ 31 h 155"/>
                <a:gd name="T28" fmla="*/ 147 w 186"/>
                <a:gd name="T29" fmla="*/ 53 h 155"/>
                <a:gd name="T30" fmla="*/ 141 w 186"/>
                <a:gd name="T31" fmla="*/ 60 h 155"/>
                <a:gd name="T32" fmla="*/ 126 w 186"/>
                <a:gd name="T33" fmla="*/ 68 h 155"/>
                <a:gd name="T34" fmla="*/ 108 w 186"/>
                <a:gd name="T35" fmla="*/ 74 h 155"/>
                <a:gd name="T36" fmla="*/ 100 w 186"/>
                <a:gd name="T37" fmla="*/ 69 h 155"/>
                <a:gd name="T38" fmla="*/ 93 w 186"/>
                <a:gd name="T39" fmla="*/ 63 h 155"/>
                <a:gd name="T40" fmla="*/ 97 w 186"/>
                <a:gd name="T41" fmla="*/ 54 h 155"/>
                <a:gd name="T42" fmla="*/ 94 w 186"/>
                <a:gd name="T43" fmla="*/ 42 h 155"/>
                <a:gd name="T44" fmla="*/ 98 w 186"/>
                <a:gd name="T45" fmla="*/ 35 h 155"/>
                <a:gd name="T46" fmla="*/ 101 w 186"/>
                <a:gd name="T47" fmla="*/ 25 h 155"/>
                <a:gd name="T48" fmla="*/ 97 w 186"/>
                <a:gd name="T49" fmla="*/ 18 h 155"/>
                <a:gd name="T50" fmla="*/ 90 w 186"/>
                <a:gd name="T51" fmla="*/ 16 h 155"/>
                <a:gd name="T52" fmla="*/ 85 w 186"/>
                <a:gd name="T53" fmla="*/ 15 h 155"/>
                <a:gd name="T54" fmla="*/ 84 w 186"/>
                <a:gd name="T55" fmla="*/ 13 h 155"/>
                <a:gd name="T56" fmla="*/ 82 w 186"/>
                <a:gd name="T57" fmla="*/ 8 h 155"/>
                <a:gd name="T58" fmla="*/ 90 w 186"/>
                <a:gd name="T59" fmla="*/ 4 h 155"/>
                <a:gd name="T60" fmla="*/ 107 w 186"/>
                <a:gd name="T61" fmla="*/ 3 h 155"/>
                <a:gd name="T62" fmla="*/ 129 w 186"/>
                <a:gd name="T63" fmla="*/ 4 h 155"/>
                <a:gd name="T64" fmla="*/ 143 w 186"/>
                <a:gd name="T65" fmla="*/ 6 h 155"/>
                <a:gd name="T66" fmla="*/ 151 w 186"/>
                <a:gd name="T67" fmla="*/ 10 h 155"/>
                <a:gd name="T68" fmla="*/ 162 w 186"/>
                <a:gd name="T69" fmla="*/ 11 h 155"/>
                <a:gd name="T70" fmla="*/ 171 w 186"/>
                <a:gd name="T71" fmla="*/ 14 h 155"/>
                <a:gd name="T72" fmla="*/ 177 w 186"/>
                <a:gd name="T73" fmla="*/ 16 h 155"/>
                <a:gd name="T74" fmla="*/ 101 w 186"/>
                <a:gd name="T75" fmla="*/ 67 h 155"/>
                <a:gd name="T76" fmla="*/ 30 w 186"/>
                <a:gd name="T77" fmla="*/ 151 h 155"/>
                <a:gd name="T78" fmla="*/ 35 w 186"/>
                <a:gd name="T79" fmla="*/ 148 h 155"/>
                <a:gd name="T80" fmla="*/ 185 w 186"/>
                <a:gd name="T81" fmla="*/ 37 h 155"/>
                <a:gd name="T82" fmla="*/ 182 w 186"/>
                <a:gd name="T83" fmla="*/ 37 h 155"/>
                <a:gd name="T84" fmla="*/ 145 w 186"/>
                <a:gd name="T85" fmla="*/ 58 h 155"/>
                <a:gd name="T86" fmla="*/ 35 w 186"/>
                <a:gd name="T87" fmla="*/ 143 h 155"/>
                <a:gd name="T88" fmla="*/ 39 w 186"/>
                <a:gd name="T89" fmla="*/ 141 h 155"/>
                <a:gd name="T90" fmla="*/ 162 w 186"/>
                <a:gd name="T91" fmla="*/ 50 h 155"/>
                <a:gd name="T92" fmla="*/ 162 w 186"/>
                <a:gd name="T93" fmla="*/ 49 h 155"/>
                <a:gd name="T94" fmla="*/ 162 w 186"/>
                <a:gd name="T95" fmla="*/ 48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86" h="155">
                  <a:moveTo>
                    <a:pt x="0" y="155"/>
                  </a:moveTo>
                  <a:cubicBezTo>
                    <a:pt x="0" y="154"/>
                    <a:pt x="0" y="154"/>
                    <a:pt x="0" y="154"/>
                  </a:cubicBezTo>
                  <a:cubicBezTo>
                    <a:pt x="0" y="154"/>
                    <a:pt x="0" y="154"/>
                    <a:pt x="0" y="155"/>
                  </a:cubicBezTo>
                  <a:close/>
                  <a:moveTo>
                    <a:pt x="3" y="144"/>
                  </a:moveTo>
                  <a:cubicBezTo>
                    <a:pt x="3" y="144"/>
                    <a:pt x="3" y="144"/>
                    <a:pt x="2" y="144"/>
                  </a:cubicBezTo>
                  <a:cubicBezTo>
                    <a:pt x="2" y="144"/>
                    <a:pt x="2" y="144"/>
                    <a:pt x="2" y="145"/>
                  </a:cubicBezTo>
                  <a:cubicBezTo>
                    <a:pt x="2" y="146"/>
                    <a:pt x="2" y="147"/>
                    <a:pt x="2" y="147"/>
                  </a:cubicBezTo>
                  <a:cubicBezTo>
                    <a:pt x="3" y="147"/>
                    <a:pt x="3" y="147"/>
                    <a:pt x="3" y="147"/>
                  </a:cubicBezTo>
                  <a:cubicBezTo>
                    <a:pt x="3" y="146"/>
                    <a:pt x="4" y="145"/>
                    <a:pt x="4" y="145"/>
                  </a:cubicBezTo>
                  <a:cubicBezTo>
                    <a:pt x="3" y="144"/>
                    <a:pt x="3" y="144"/>
                    <a:pt x="3" y="144"/>
                  </a:cubicBezTo>
                  <a:close/>
                  <a:moveTo>
                    <a:pt x="10" y="148"/>
                  </a:moveTo>
                  <a:cubicBezTo>
                    <a:pt x="10" y="148"/>
                    <a:pt x="10" y="148"/>
                    <a:pt x="10" y="148"/>
                  </a:cubicBezTo>
                  <a:cubicBezTo>
                    <a:pt x="11" y="150"/>
                    <a:pt x="11" y="151"/>
                    <a:pt x="12" y="152"/>
                  </a:cubicBezTo>
                  <a:cubicBezTo>
                    <a:pt x="13" y="151"/>
                    <a:pt x="15" y="149"/>
                    <a:pt x="16" y="147"/>
                  </a:cubicBezTo>
                  <a:cubicBezTo>
                    <a:pt x="16" y="147"/>
                    <a:pt x="17" y="146"/>
                    <a:pt x="17" y="146"/>
                  </a:cubicBezTo>
                  <a:cubicBezTo>
                    <a:pt x="14" y="147"/>
                    <a:pt x="12" y="148"/>
                    <a:pt x="10" y="148"/>
                  </a:cubicBezTo>
                  <a:close/>
                  <a:moveTo>
                    <a:pt x="8" y="150"/>
                  </a:moveTo>
                  <a:cubicBezTo>
                    <a:pt x="6" y="150"/>
                    <a:pt x="6" y="151"/>
                    <a:pt x="7" y="152"/>
                  </a:cubicBezTo>
                  <a:cubicBezTo>
                    <a:pt x="8" y="152"/>
                    <a:pt x="8" y="151"/>
                    <a:pt x="8" y="151"/>
                  </a:cubicBezTo>
                  <a:cubicBezTo>
                    <a:pt x="8" y="150"/>
                    <a:pt x="8" y="150"/>
                    <a:pt x="8" y="150"/>
                  </a:cubicBezTo>
                  <a:close/>
                  <a:moveTo>
                    <a:pt x="0" y="154"/>
                  </a:moveTo>
                  <a:cubicBezTo>
                    <a:pt x="0" y="154"/>
                    <a:pt x="1" y="153"/>
                    <a:pt x="2" y="154"/>
                  </a:cubicBezTo>
                  <a:cubicBezTo>
                    <a:pt x="1" y="153"/>
                    <a:pt x="0" y="154"/>
                    <a:pt x="0" y="154"/>
                  </a:cubicBezTo>
                  <a:close/>
                  <a:moveTo>
                    <a:pt x="20" y="150"/>
                  </a:moveTo>
                  <a:cubicBezTo>
                    <a:pt x="19" y="151"/>
                    <a:pt x="19" y="152"/>
                    <a:pt x="19" y="152"/>
                  </a:cubicBezTo>
                  <a:cubicBezTo>
                    <a:pt x="19" y="153"/>
                    <a:pt x="19" y="154"/>
                    <a:pt x="20" y="154"/>
                  </a:cubicBezTo>
                  <a:cubicBezTo>
                    <a:pt x="20" y="154"/>
                    <a:pt x="20" y="154"/>
                    <a:pt x="21" y="154"/>
                  </a:cubicBezTo>
                  <a:cubicBezTo>
                    <a:pt x="21" y="154"/>
                    <a:pt x="22" y="153"/>
                    <a:pt x="22" y="152"/>
                  </a:cubicBezTo>
                  <a:cubicBezTo>
                    <a:pt x="22" y="152"/>
                    <a:pt x="22" y="152"/>
                    <a:pt x="22" y="152"/>
                  </a:cubicBezTo>
                  <a:cubicBezTo>
                    <a:pt x="22" y="151"/>
                    <a:pt x="22" y="150"/>
                    <a:pt x="20" y="150"/>
                  </a:cubicBezTo>
                  <a:close/>
                  <a:moveTo>
                    <a:pt x="0" y="155"/>
                  </a:moveTo>
                  <a:cubicBezTo>
                    <a:pt x="0" y="155"/>
                    <a:pt x="1" y="155"/>
                    <a:pt x="1" y="155"/>
                  </a:cubicBezTo>
                  <a:cubicBezTo>
                    <a:pt x="1" y="155"/>
                    <a:pt x="2" y="154"/>
                    <a:pt x="2" y="154"/>
                  </a:cubicBezTo>
                  <a:cubicBezTo>
                    <a:pt x="2" y="154"/>
                    <a:pt x="1" y="155"/>
                    <a:pt x="1" y="155"/>
                  </a:cubicBezTo>
                  <a:cubicBezTo>
                    <a:pt x="1" y="155"/>
                    <a:pt x="0" y="155"/>
                    <a:pt x="0" y="155"/>
                  </a:cubicBezTo>
                  <a:close/>
                  <a:moveTo>
                    <a:pt x="179" y="39"/>
                  </a:moveTo>
                  <a:cubicBezTo>
                    <a:pt x="179" y="39"/>
                    <a:pt x="179" y="39"/>
                    <a:pt x="178" y="39"/>
                  </a:cubicBezTo>
                  <a:cubicBezTo>
                    <a:pt x="178" y="39"/>
                    <a:pt x="177" y="39"/>
                    <a:pt x="177" y="39"/>
                  </a:cubicBezTo>
                  <a:cubicBezTo>
                    <a:pt x="176" y="39"/>
                    <a:pt x="176" y="38"/>
                    <a:pt x="176" y="38"/>
                  </a:cubicBezTo>
                  <a:cubicBezTo>
                    <a:pt x="177" y="38"/>
                    <a:pt x="177" y="37"/>
                    <a:pt x="177" y="37"/>
                  </a:cubicBezTo>
                  <a:cubicBezTo>
                    <a:pt x="177" y="37"/>
                    <a:pt x="177" y="37"/>
                    <a:pt x="177" y="37"/>
                  </a:cubicBezTo>
                  <a:cubicBezTo>
                    <a:pt x="177" y="37"/>
                    <a:pt x="177" y="37"/>
                    <a:pt x="177" y="37"/>
                  </a:cubicBezTo>
                  <a:cubicBezTo>
                    <a:pt x="176" y="38"/>
                    <a:pt x="175" y="38"/>
                    <a:pt x="173" y="39"/>
                  </a:cubicBezTo>
                  <a:cubicBezTo>
                    <a:pt x="173" y="39"/>
                    <a:pt x="172" y="39"/>
                    <a:pt x="172" y="39"/>
                  </a:cubicBezTo>
                  <a:cubicBezTo>
                    <a:pt x="171" y="40"/>
                    <a:pt x="171" y="41"/>
                    <a:pt x="171" y="41"/>
                  </a:cubicBezTo>
                  <a:cubicBezTo>
                    <a:pt x="171" y="42"/>
                    <a:pt x="171" y="42"/>
                    <a:pt x="172" y="41"/>
                  </a:cubicBezTo>
                  <a:cubicBezTo>
                    <a:pt x="173" y="41"/>
                    <a:pt x="173" y="41"/>
                    <a:pt x="173" y="41"/>
                  </a:cubicBezTo>
                  <a:cubicBezTo>
                    <a:pt x="173" y="42"/>
                    <a:pt x="173" y="43"/>
                    <a:pt x="174" y="43"/>
                  </a:cubicBezTo>
                  <a:cubicBezTo>
                    <a:pt x="176" y="43"/>
                    <a:pt x="176" y="44"/>
                    <a:pt x="178" y="42"/>
                  </a:cubicBezTo>
                  <a:cubicBezTo>
                    <a:pt x="178" y="42"/>
                    <a:pt x="179" y="40"/>
                    <a:pt x="179" y="39"/>
                  </a:cubicBezTo>
                  <a:cubicBezTo>
                    <a:pt x="179" y="39"/>
                    <a:pt x="179" y="39"/>
                    <a:pt x="179" y="39"/>
                  </a:cubicBezTo>
                  <a:close/>
                  <a:moveTo>
                    <a:pt x="171" y="22"/>
                  </a:moveTo>
                  <a:cubicBezTo>
                    <a:pt x="170" y="23"/>
                    <a:pt x="170" y="24"/>
                    <a:pt x="169" y="24"/>
                  </a:cubicBezTo>
                  <a:cubicBezTo>
                    <a:pt x="168" y="25"/>
                    <a:pt x="166" y="25"/>
                    <a:pt x="165" y="25"/>
                  </a:cubicBezTo>
                  <a:cubicBezTo>
                    <a:pt x="162" y="26"/>
                    <a:pt x="160" y="27"/>
                    <a:pt x="158" y="29"/>
                  </a:cubicBezTo>
                  <a:cubicBezTo>
                    <a:pt x="160" y="30"/>
                    <a:pt x="158" y="31"/>
                    <a:pt x="157" y="31"/>
                  </a:cubicBezTo>
                  <a:cubicBezTo>
                    <a:pt x="155" y="32"/>
                    <a:pt x="154" y="35"/>
                    <a:pt x="153" y="36"/>
                  </a:cubicBezTo>
                  <a:cubicBezTo>
                    <a:pt x="150" y="38"/>
                    <a:pt x="148" y="44"/>
                    <a:pt x="151" y="47"/>
                  </a:cubicBezTo>
                  <a:cubicBezTo>
                    <a:pt x="153" y="48"/>
                    <a:pt x="154" y="49"/>
                    <a:pt x="151" y="50"/>
                  </a:cubicBezTo>
                  <a:cubicBezTo>
                    <a:pt x="150" y="51"/>
                    <a:pt x="149" y="52"/>
                    <a:pt x="147" y="53"/>
                  </a:cubicBezTo>
                  <a:cubicBezTo>
                    <a:pt x="147" y="54"/>
                    <a:pt x="146" y="55"/>
                    <a:pt x="146" y="56"/>
                  </a:cubicBezTo>
                  <a:cubicBezTo>
                    <a:pt x="145" y="57"/>
                    <a:pt x="145" y="58"/>
                    <a:pt x="145" y="58"/>
                  </a:cubicBezTo>
                  <a:cubicBezTo>
                    <a:pt x="145" y="59"/>
                    <a:pt x="145" y="59"/>
                    <a:pt x="145" y="59"/>
                  </a:cubicBezTo>
                  <a:cubicBezTo>
                    <a:pt x="145" y="60"/>
                    <a:pt x="142" y="60"/>
                    <a:pt x="141" y="60"/>
                  </a:cubicBezTo>
                  <a:cubicBezTo>
                    <a:pt x="139" y="61"/>
                    <a:pt x="137" y="62"/>
                    <a:pt x="136" y="64"/>
                  </a:cubicBezTo>
                  <a:cubicBezTo>
                    <a:pt x="136" y="66"/>
                    <a:pt x="135" y="69"/>
                    <a:pt x="133" y="67"/>
                  </a:cubicBezTo>
                  <a:cubicBezTo>
                    <a:pt x="132" y="66"/>
                    <a:pt x="131" y="68"/>
                    <a:pt x="130" y="68"/>
                  </a:cubicBezTo>
                  <a:cubicBezTo>
                    <a:pt x="129" y="69"/>
                    <a:pt x="127" y="68"/>
                    <a:pt x="126" y="68"/>
                  </a:cubicBezTo>
                  <a:cubicBezTo>
                    <a:pt x="123" y="68"/>
                    <a:pt x="120" y="68"/>
                    <a:pt x="117" y="68"/>
                  </a:cubicBezTo>
                  <a:cubicBezTo>
                    <a:pt x="116" y="68"/>
                    <a:pt x="116" y="68"/>
                    <a:pt x="114" y="70"/>
                  </a:cubicBezTo>
                  <a:cubicBezTo>
                    <a:pt x="113" y="71"/>
                    <a:pt x="111" y="70"/>
                    <a:pt x="110" y="71"/>
                  </a:cubicBezTo>
                  <a:cubicBezTo>
                    <a:pt x="109" y="71"/>
                    <a:pt x="108" y="74"/>
                    <a:pt x="108" y="74"/>
                  </a:cubicBezTo>
                  <a:cubicBezTo>
                    <a:pt x="107" y="74"/>
                    <a:pt x="107" y="75"/>
                    <a:pt x="106" y="75"/>
                  </a:cubicBezTo>
                  <a:cubicBezTo>
                    <a:pt x="105" y="75"/>
                    <a:pt x="104" y="73"/>
                    <a:pt x="103" y="73"/>
                  </a:cubicBezTo>
                  <a:cubicBezTo>
                    <a:pt x="102" y="73"/>
                    <a:pt x="101" y="71"/>
                    <a:pt x="101" y="70"/>
                  </a:cubicBezTo>
                  <a:cubicBezTo>
                    <a:pt x="102" y="70"/>
                    <a:pt x="101" y="69"/>
                    <a:pt x="100" y="69"/>
                  </a:cubicBezTo>
                  <a:cubicBezTo>
                    <a:pt x="100" y="68"/>
                    <a:pt x="100" y="68"/>
                    <a:pt x="100" y="67"/>
                  </a:cubicBezTo>
                  <a:cubicBezTo>
                    <a:pt x="100" y="66"/>
                    <a:pt x="96" y="64"/>
                    <a:pt x="97" y="63"/>
                  </a:cubicBezTo>
                  <a:cubicBezTo>
                    <a:pt x="95" y="63"/>
                    <a:pt x="97" y="63"/>
                    <a:pt x="95" y="63"/>
                  </a:cubicBezTo>
                  <a:cubicBezTo>
                    <a:pt x="94" y="63"/>
                    <a:pt x="93" y="64"/>
                    <a:pt x="93" y="63"/>
                  </a:cubicBezTo>
                  <a:cubicBezTo>
                    <a:pt x="92" y="63"/>
                    <a:pt x="92" y="61"/>
                    <a:pt x="92" y="60"/>
                  </a:cubicBezTo>
                  <a:cubicBezTo>
                    <a:pt x="92" y="59"/>
                    <a:pt x="93" y="59"/>
                    <a:pt x="93" y="58"/>
                  </a:cubicBezTo>
                  <a:cubicBezTo>
                    <a:pt x="94" y="57"/>
                    <a:pt x="94" y="56"/>
                    <a:pt x="94" y="56"/>
                  </a:cubicBezTo>
                  <a:cubicBezTo>
                    <a:pt x="95" y="55"/>
                    <a:pt x="96" y="56"/>
                    <a:pt x="97" y="54"/>
                  </a:cubicBezTo>
                  <a:cubicBezTo>
                    <a:pt x="95" y="54"/>
                    <a:pt x="94" y="52"/>
                    <a:pt x="94" y="51"/>
                  </a:cubicBezTo>
                  <a:cubicBezTo>
                    <a:pt x="94" y="49"/>
                    <a:pt x="96" y="48"/>
                    <a:pt x="97" y="46"/>
                  </a:cubicBezTo>
                  <a:cubicBezTo>
                    <a:pt x="97" y="45"/>
                    <a:pt x="95" y="44"/>
                    <a:pt x="95" y="43"/>
                  </a:cubicBezTo>
                  <a:cubicBezTo>
                    <a:pt x="94" y="43"/>
                    <a:pt x="95" y="42"/>
                    <a:pt x="94" y="42"/>
                  </a:cubicBezTo>
                  <a:cubicBezTo>
                    <a:pt x="94" y="41"/>
                    <a:pt x="93" y="40"/>
                    <a:pt x="93" y="40"/>
                  </a:cubicBezTo>
                  <a:cubicBezTo>
                    <a:pt x="94" y="40"/>
                    <a:pt x="95" y="40"/>
                    <a:pt x="96" y="40"/>
                  </a:cubicBezTo>
                  <a:cubicBezTo>
                    <a:pt x="97" y="40"/>
                    <a:pt x="97" y="39"/>
                    <a:pt x="97" y="39"/>
                  </a:cubicBezTo>
                  <a:cubicBezTo>
                    <a:pt x="98" y="38"/>
                    <a:pt x="99" y="38"/>
                    <a:pt x="98" y="35"/>
                  </a:cubicBezTo>
                  <a:cubicBezTo>
                    <a:pt x="97" y="34"/>
                    <a:pt x="99" y="34"/>
                    <a:pt x="99" y="34"/>
                  </a:cubicBezTo>
                  <a:cubicBezTo>
                    <a:pt x="99" y="34"/>
                    <a:pt x="99" y="33"/>
                    <a:pt x="99" y="32"/>
                  </a:cubicBezTo>
                  <a:cubicBezTo>
                    <a:pt x="99" y="32"/>
                    <a:pt x="99" y="27"/>
                    <a:pt x="99" y="27"/>
                  </a:cubicBezTo>
                  <a:cubicBezTo>
                    <a:pt x="100" y="27"/>
                    <a:pt x="100" y="26"/>
                    <a:pt x="101" y="25"/>
                  </a:cubicBezTo>
                  <a:cubicBezTo>
                    <a:pt x="102" y="24"/>
                    <a:pt x="105" y="22"/>
                    <a:pt x="104" y="22"/>
                  </a:cubicBezTo>
                  <a:cubicBezTo>
                    <a:pt x="104" y="21"/>
                    <a:pt x="102" y="21"/>
                    <a:pt x="102" y="20"/>
                  </a:cubicBezTo>
                  <a:cubicBezTo>
                    <a:pt x="102" y="20"/>
                    <a:pt x="102" y="18"/>
                    <a:pt x="102" y="18"/>
                  </a:cubicBezTo>
                  <a:cubicBezTo>
                    <a:pt x="101" y="19"/>
                    <a:pt x="97" y="18"/>
                    <a:pt x="97" y="18"/>
                  </a:cubicBezTo>
                  <a:cubicBezTo>
                    <a:pt x="97" y="20"/>
                    <a:pt x="95" y="19"/>
                    <a:pt x="94" y="19"/>
                  </a:cubicBezTo>
                  <a:cubicBezTo>
                    <a:pt x="93" y="18"/>
                    <a:pt x="92" y="19"/>
                    <a:pt x="90" y="19"/>
                  </a:cubicBezTo>
                  <a:cubicBezTo>
                    <a:pt x="88" y="20"/>
                    <a:pt x="90" y="18"/>
                    <a:pt x="90" y="17"/>
                  </a:cubicBezTo>
                  <a:cubicBezTo>
                    <a:pt x="90" y="17"/>
                    <a:pt x="89" y="17"/>
                    <a:pt x="90" y="16"/>
                  </a:cubicBezTo>
                  <a:cubicBezTo>
                    <a:pt x="89" y="17"/>
                    <a:pt x="88" y="17"/>
                    <a:pt x="87" y="17"/>
                  </a:cubicBezTo>
                  <a:cubicBezTo>
                    <a:pt x="86" y="17"/>
                    <a:pt x="85" y="18"/>
                    <a:pt x="84" y="19"/>
                  </a:cubicBezTo>
                  <a:cubicBezTo>
                    <a:pt x="84" y="16"/>
                    <a:pt x="86" y="16"/>
                    <a:pt x="87" y="14"/>
                  </a:cubicBezTo>
                  <a:cubicBezTo>
                    <a:pt x="86" y="15"/>
                    <a:pt x="85" y="15"/>
                    <a:pt x="85" y="15"/>
                  </a:cubicBezTo>
                  <a:cubicBezTo>
                    <a:pt x="85" y="14"/>
                    <a:pt x="86" y="14"/>
                    <a:pt x="86" y="14"/>
                  </a:cubicBezTo>
                  <a:cubicBezTo>
                    <a:pt x="86" y="14"/>
                    <a:pt x="84" y="14"/>
                    <a:pt x="85" y="13"/>
                  </a:cubicBezTo>
                  <a:cubicBezTo>
                    <a:pt x="85" y="12"/>
                    <a:pt x="86" y="12"/>
                    <a:pt x="86" y="11"/>
                  </a:cubicBezTo>
                  <a:cubicBezTo>
                    <a:pt x="85" y="12"/>
                    <a:pt x="84" y="12"/>
                    <a:pt x="84" y="13"/>
                  </a:cubicBezTo>
                  <a:cubicBezTo>
                    <a:pt x="83" y="11"/>
                    <a:pt x="84" y="11"/>
                    <a:pt x="85" y="10"/>
                  </a:cubicBezTo>
                  <a:cubicBezTo>
                    <a:pt x="84" y="11"/>
                    <a:pt x="83" y="11"/>
                    <a:pt x="83" y="10"/>
                  </a:cubicBezTo>
                  <a:cubicBezTo>
                    <a:pt x="83" y="9"/>
                    <a:pt x="83" y="9"/>
                    <a:pt x="83" y="9"/>
                  </a:cubicBezTo>
                  <a:cubicBezTo>
                    <a:pt x="82" y="9"/>
                    <a:pt x="82" y="8"/>
                    <a:pt x="82" y="8"/>
                  </a:cubicBezTo>
                  <a:cubicBezTo>
                    <a:pt x="83" y="6"/>
                    <a:pt x="84" y="7"/>
                    <a:pt x="84" y="6"/>
                  </a:cubicBezTo>
                  <a:cubicBezTo>
                    <a:pt x="86" y="4"/>
                    <a:pt x="89" y="5"/>
                    <a:pt x="91" y="4"/>
                  </a:cubicBezTo>
                  <a:cubicBezTo>
                    <a:pt x="89" y="4"/>
                    <a:pt x="90" y="4"/>
                    <a:pt x="91" y="4"/>
                  </a:cubicBezTo>
                  <a:cubicBezTo>
                    <a:pt x="91" y="4"/>
                    <a:pt x="90" y="4"/>
                    <a:pt x="90" y="4"/>
                  </a:cubicBezTo>
                  <a:cubicBezTo>
                    <a:pt x="90" y="3"/>
                    <a:pt x="93" y="0"/>
                    <a:pt x="93" y="2"/>
                  </a:cubicBezTo>
                  <a:cubicBezTo>
                    <a:pt x="95" y="1"/>
                    <a:pt x="95" y="1"/>
                    <a:pt x="95" y="1"/>
                  </a:cubicBezTo>
                  <a:cubicBezTo>
                    <a:pt x="95" y="2"/>
                    <a:pt x="99" y="2"/>
                    <a:pt x="99" y="4"/>
                  </a:cubicBezTo>
                  <a:cubicBezTo>
                    <a:pt x="101" y="2"/>
                    <a:pt x="105" y="3"/>
                    <a:pt x="107" y="3"/>
                  </a:cubicBezTo>
                  <a:cubicBezTo>
                    <a:pt x="109" y="3"/>
                    <a:pt x="109" y="2"/>
                    <a:pt x="111" y="3"/>
                  </a:cubicBezTo>
                  <a:cubicBezTo>
                    <a:pt x="113" y="3"/>
                    <a:pt x="115" y="4"/>
                    <a:pt x="117" y="4"/>
                  </a:cubicBezTo>
                  <a:cubicBezTo>
                    <a:pt x="119" y="4"/>
                    <a:pt x="122" y="4"/>
                    <a:pt x="124" y="4"/>
                  </a:cubicBezTo>
                  <a:cubicBezTo>
                    <a:pt x="125" y="3"/>
                    <a:pt x="127" y="4"/>
                    <a:pt x="129" y="4"/>
                  </a:cubicBezTo>
                  <a:cubicBezTo>
                    <a:pt x="130" y="6"/>
                    <a:pt x="130" y="4"/>
                    <a:pt x="132" y="4"/>
                  </a:cubicBezTo>
                  <a:cubicBezTo>
                    <a:pt x="133" y="4"/>
                    <a:pt x="135" y="5"/>
                    <a:pt x="136" y="5"/>
                  </a:cubicBezTo>
                  <a:cubicBezTo>
                    <a:pt x="137" y="5"/>
                    <a:pt x="140" y="4"/>
                    <a:pt x="140" y="5"/>
                  </a:cubicBezTo>
                  <a:cubicBezTo>
                    <a:pt x="141" y="6"/>
                    <a:pt x="143" y="5"/>
                    <a:pt x="143" y="6"/>
                  </a:cubicBezTo>
                  <a:cubicBezTo>
                    <a:pt x="143" y="7"/>
                    <a:pt x="142" y="7"/>
                    <a:pt x="142" y="7"/>
                  </a:cubicBezTo>
                  <a:cubicBezTo>
                    <a:pt x="143" y="8"/>
                    <a:pt x="143" y="7"/>
                    <a:pt x="144" y="7"/>
                  </a:cubicBezTo>
                  <a:cubicBezTo>
                    <a:pt x="146" y="8"/>
                    <a:pt x="149" y="10"/>
                    <a:pt x="150" y="10"/>
                  </a:cubicBezTo>
                  <a:cubicBezTo>
                    <a:pt x="150" y="10"/>
                    <a:pt x="151" y="10"/>
                    <a:pt x="151" y="10"/>
                  </a:cubicBezTo>
                  <a:cubicBezTo>
                    <a:pt x="152" y="10"/>
                    <a:pt x="152" y="11"/>
                    <a:pt x="153" y="11"/>
                  </a:cubicBezTo>
                  <a:cubicBezTo>
                    <a:pt x="154" y="11"/>
                    <a:pt x="156" y="11"/>
                    <a:pt x="158" y="11"/>
                  </a:cubicBezTo>
                  <a:cubicBezTo>
                    <a:pt x="158" y="10"/>
                    <a:pt x="158" y="10"/>
                    <a:pt x="159" y="10"/>
                  </a:cubicBezTo>
                  <a:cubicBezTo>
                    <a:pt x="160" y="10"/>
                    <a:pt x="160" y="10"/>
                    <a:pt x="162" y="11"/>
                  </a:cubicBezTo>
                  <a:cubicBezTo>
                    <a:pt x="164" y="11"/>
                    <a:pt x="165" y="11"/>
                    <a:pt x="164" y="14"/>
                  </a:cubicBezTo>
                  <a:cubicBezTo>
                    <a:pt x="166" y="13"/>
                    <a:pt x="166" y="12"/>
                    <a:pt x="166" y="13"/>
                  </a:cubicBezTo>
                  <a:cubicBezTo>
                    <a:pt x="167" y="13"/>
                    <a:pt x="169" y="14"/>
                    <a:pt x="169" y="14"/>
                  </a:cubicBezTo>
                  <a:cubicBezTo>
                    <a:pt x="170" y="14"/>
                    <a:pt x="170" y="13"/>
                    <a:pt x="171" y="14"/>
                  </a:cubicBezTo>
                  <a:cubicBezTo>
                    <a:pt x="172" y="14"/>
                    <a:pt x="173" y="15"/>
                    <a:pt x="174" y="14"/>
                  </a:cubicBezTo>
                  <a:cubicBezTo>
                    <a:pt x="175" y="13"/>
                    <a:pt x="176" y="13"/>
                    <a:pt x="178" y="13"/>
                  </a:cubicBezTo>
                  <a:cubicBezTo>
                    <a:pt x="178" y="14"/>
                    <a:pt x="178" y="15"/>
                    <a:pt x="178" y="15"/>
                  </a:cubicBezTo>
                  <a:cubicBezTo>
                    <a:pt x="178" y="15"/>
                    <a:pt x="178" y="15"/>
                    <a:pt x="177" y="16"/>
                  </a:cubicBezTo>
                  <a:cubicBezTo>
                    <a:pt x="177" y="16"/>
                    <a:pt x="177" y="18"/>
                    <a:pt x="177" y="18"/>
                  </a:cubicBezTo>
                  <a:cubicBezTo>
                    <a:pt x="177" y="20"/>
                    <a:pt x="173" y="22"/>
                    <a:pt x="171" y="22"/>
                  </a:cubicBezTo>
                  <a:close/>
                  <a:moveTo>
                    <a:pt x="101" y="66"/>
                  </a:moveTo>
                  <a:cubicBezTo>
                    <a:pt x="101" y="66"/>
                    <a:pt x="101" y="66"/>
                    <a:pt x="101" y="67"/>
                  </a:cubicBezTo>
                  <a:cubicBezTo>
                    <a:pt x="101" y="67"/>
                    <a:pt x="101" y="66"/>
                    <a:pt x="101" y="66"/>
                  </a:cubicBezTo>
                  <a:close/>
                  <a:moveTo>
                    <a:pt x="35" y="145"/>
                  </a:moveTo>
                  <a:cubicBezTo>
                    <a:pt x="33" y="146"/>
                    <a:pt x="33" y="150"/>
                    <a:pt x="30" y="151"/>
                  </a:cubicBezTo>
                  <a:cubicBezTo>
                    <a:pt x="30" y="151"/>
                    <a:pt x="30" y="151"/>
                    <a:pt x="30" y="151"/>
                  </a:cubicBezTo>
                  <a:cubicBezTo>
                    <a:pt x="30" y="151"/>
                    <a:pt x="30" y="151"/>
                    <a:pt x="30" y="151"/>
                  </a:cubicBezTo>
                  <a:cubicBezTo>
                    <a:pt x="31" y="151"/>
                    <a:pt x="31" y="151"/>
                    <a:pt x="31" y="151"/>
                  </a:cubicBezTo>
                  <a:cubicBezTo>
                    <a:pt x="32" y="150"/>
                    <a:pt x="34" y="150"/>
                    <a:pt x="35" y="148"/>
                  </a:cubicBezTo>
                  <a:cubicBezTo>
                    <a:pt x="35" y="148"/>
                    <a:pt x="35" y="148"/>
                    <a:pt x="35" y="148"/>
                  </a:cubicBezTo>
                  <a:cubicBezTo>
                    <a:pt x="35" y="147"/>
                    <a:pt x="35" y="147"/>
                    <a:pt x="35" y="146"/>
                  </a:cubicBezTo>
                  <a:cubicBezTo>
                    <a:pt x="35" y="145"/>
                    <a:pt x="35" y="144"/>
                    <a:pt x="35" y="145"/>
                  </a:cubicBezTo>
                  <a:close/>
                  <a:moveTo>
                    <a:pt x="186" y="38"/>
                  </a:moveTo>
                  <a:cubicBezTo>
                    <a:pt x="186" y="38"/>
                    <a:pt x="185" y="37"/>
                    <a:pt x="185" y="37"/>
                  </a:cubicBezTo>
                  <a:cubicBezTo>
                    <a:pt x="184" y="36"/>
                    <a:pt x="184" y="36"/>
                    <a:pt x="183" y="36"/>
                  </a:cubicBezTo>
                  <a:cubicBezTo>
                    <a:pt x="182" y="36"/>
                    <a:pt x="182" y="36"/>
                    <a:pt x="182" y="37"/>
                  </a:cubicBezTo>
                  <a:cubicBezTo>
                    <a:pt x="182" y="37"/>
                    <a:pt x="182" y="37"/>
                    <a:pt x="182" y="37"/>
                  </a:cubicBezTo>
                  <a:cubicBezTo>
                    <a:pt x="182" y="37"/>
                    <a:pt x="182" y="37"/>
                    <a:pt x="182" y="37"/>
                  </a:cubicBezTo>
                  <a:cubicBezTo>
                    <a:pt x="182" y="38"/>
                    <a:pt x="185" y="39"/>
                    <a:pt x="186" y="38"/>
                  </a:cubicBezTo>
                  <a:close/>
                  <a:moveTo>
                    <a:pt x="145" y="58"/>
                  </a:moveTo>
                  <a:cubicBezTo>
                    <a:pt x="146" y="59"/>
                    <a:pt x="145" y="59"/>
                    <a:pt x="145" y="59"/>
                  </a:cubicBezTo>
                  <a:cubicBezTo>
                    <a:pt x="146" y="59"/>
                    <a:pt x="146" y="59"/>
                    <a:pt x="145" y="58"/>
                  </a:cubicBezTo>
                  <a:close/>
                  <a:moveTo>
                    <a:pt x="38" y="141"/>
                  </a:moveTo>
                  <a:cubicBezTo>
                    <a:pt x="38" y="140"/>
                    <a:pt x="37" y="141"/>
                    <a:pt x="36" y="142"/>
                  </a:cubicBezTo>
                  <a:cubicBezTo>
                    <a:pt x="36" y="142"/>
                    <a:pt x="35" y="143"/>
                    <a:pt x="35" y="143"/>
                  </a:cubicBezTo>
                  <a:cubicBezTo>
                    <a:pt x="35" y="143"/>
                    <a:pt x="35" y="143"/>
                    <a:pt x="35" y="143"/>
                  </a:cubicBezTo>
                  <a:cubicBezTo>
                    <a:pt x="35" y="143"/>
                    <a:pt x="35" y="143"/>
                    <a:pt x="35" y="143"/>
                  </a:cubicBezTo>
                  <a:cubicBezTo>
                    <a:pt x="36" y="144"/>
                    <a:pt x="36" y="144"/>
                    <a:pt x="36" y="144"/>
                  </a:cubicBezTo>
                  <a:cubicBezTo>
                    <a:pt x="36" y="143"/>
                    <a:pt x="37" y="143"/>
                    <a:pt x="37" y="143"/>
                  </a:cubicBezTo>
                  <a:cubicBezTo>
                    <a:pt x="38" y="143"/>
                    <a:pt x="39" y="142"/>
                    <a:pt x="39" y="141"/>
                  </a:cubicBezTo>
                  <a:cubicBezTo>
                    <a:pt x="39" y="141"/>
                    <a:pt x="39" y="141"/>
                    <a:pt x="39" y="141"/>
                  </a:cubicBezTo>
                  <a:cubicBezTo>
                    <a:pt x="39" y="141"/>
                    <a:pt x="39" y="141"/>
                    <a:pt x="38" y="141"/>
                  </a:cubicBezTo>
                  <a:close/>
                  <a:moveTo>
                    <a:pt x="162" y="49"/>
                  </a:moveTo>
                  <a:cubicBezTo>
                    <a:pt x="162" y="49"/>
                    <a:pt x="162" y="49"/>
                    <a:pt x="162" y="50"/>
                  </a:cubicBezTo>
                  <a:cubicBezTo>
                    <a:pt x="163" y="50"/>
                    <a:pt x="163" y="49"/>
                    <a:pt x="163" y="49"/>
                  </a:cubicBezTo>
                  <a:cubicBezTo>
                    <a:pt x="163" y="49"/>
                    <a:pt x="163" y="49"/>
                    <a:pt x="163" y="49"/>
                  </a:cubicBezTo>
                  <a:cubicBezTo>
                    <a:pt x="163" y="49"/>
                    <a:pt x="163" y="49"/>
                    <a:pt x="163" y="49"/>
                  </a:cubicBezTo>
                  <a:cubicBezTo>
                    <a:pt x="163" y="49"/>
                    <a:pt x="162" y="49"/>
                    <a:pt x="162" y="49"/>
                  </a:cubicBezTo>
                  <a:close/>
                  <a:moveTo>
                    <a:pt x="164" y="46"/>
                  </a:moveTo>
                  <a:cubicBezTo>
                    <a:pt x="164" y="45"/>
                    <a:pt x="163" y="45"/>
                    <a:pt x="162" y="46"/>
                  </a:cubicBezTo>
                  <a:cubicBezTo>
                    <a:pt x="162" y="46"/>
                    <a:pt x="162" y="46"/>
                    <a:pt x="161" y="47"/>
                  </a:cubicBezTo>
                  <a:cubicBezTo>
                    <a:pt x="161" y="47"/>
                    <a:pt x="162" y="48"/>
                    <a:pt x="162" y="48"/>
                  </a:cubicBezTo>
                  <a:cubicBezTo>
                    <a:pt x="162" y="48"/>
                    <a:pt x="163" y="48"/>
                    <a:pt x="163" y="48"/>
                  </a:cubicBezTo>
                  <a:cubicBezTo>
                    <a:pt x="163" y="47"/>
                    <a:pt x="164" y="46"/>
                    <a:pt x="164" y="46"/>
                  </a:cubicBezTo>
                  <a:cubicBezTo>
                    <a:pt x="164" y="46"/>
                    <a:pt x="164" y="46"/>
                    <a:pt x="164" y="46"/>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40" name="South Sudan">
              <a:extLst>
                <a:ext uri="{FF2B5EF4-FFF2-40B4-BE49-F238E27FC236}">
                  <a16:creationId xmlns:a16="http://schemas.microsoft.com/office/drawing/2014/main" id="{088AC27C-38F9-45CE-81F9-C3F02B54D5E3}"/>
                </a:ext>
              </a:extLst>
            </p:cNvPr>
            <p:cNvSpPr>
              <a:spLocks/>
            </p:cNvSpPr>
            <p:nvPr/>
          </p:nvSpPr>
          <p:spPr bwMode="auto">
            <a:xfrm>
              <a:off x="4746237" y="3442300"/>
              <a:ext cx="350855" cy="278931"/>
            </a:xfrm>
            <a:custGeom>
              <a:avLst/>
              <a:gdLst>
                <a:gd name="T0" fmla="*/ 0 w 106"/>
                <a:gd name="T1" fmla="*/ 31 h 84"/>
                <a:gd name="T2" fmla="*/ 0 w 106"/>
                <a:gd name="T3" fmla="*/ 34 h 84"/>
                <a:gd name="T4" fmla="*/ 6 w 106"/>
                <a:gd name="T5" fmla="*/ 37 h 84"/>
                <a:gd name="T6" fmla="*/ 12 w 106"/>
                <a:gd name="T7" fmla="*/ 40 h 84"/>
                <a:gd name="T8" fmla="*/ 15 w 106"/>
                <a:gd name="T9" fmla="*/ 43 h 84"/>
                <a:gd name="T10" fmla="*/ 21 w 106"/>
                <a:gd name="T11" fmla="*/ 50 h 84"/>
                <a:gd name="T12" fmla="*/ 25 w 106"/>
                <a:gd name="T13" fmla="*/ 54 h 84"/>
                <a:gd name="T14" fmla="*/ 26 w 106"/>
                <a:gd name="T15" fmla="*/ 58 h 84"/>
                <a:gd name="T16" fmla="*/ 32 w 106"/>
                <a:gd name="T17" fmla="*/ 64 h 84"/>
                <a:gd name="T18" fmla="*/ 34 w 106"/>
                <a:gd name="T19" fmla="*/ 70 h 84"/>
                <a:gd name="T20" fmla="*/ 39 w 106"/>
                <a:gd name="T21" fmla="*/ 75 h 84"/>
                <a:gd name="T22" fmla="*/ 44 w 106"/>
                <a:gd name="T23" fmla="*/ 75 h 84"/>
                <a:gd name="T24" fmla="*/ 53 w 106"/>
                <a:gd name="T25" fmla="*/ 73 h 84"/>
                <a:gd name="T26" fmla="*/ 56 w 106"/>
                <a:gd name="T27" fmla="*/ 78 h 84"/>
                <a:gd name="T28" fmla="*/ 63 w 106"/>
                <a:gd name="T29" fmla="*/ 84 h 84"/>
                <a:gd name="T30" fmla="*/ 69 w 106"/>
                <a:gd name="T31" fmla="*/ 82 h 84"/>
                <a:gd name="T32" fmla="*/ 74 w 106"/>
                <a:gd name="T33" fmla="*/ 84 h 84"/>
                <a:gd name="T34" fmla="*/ 85 w 106"/>
                <a:gd name="T35" fmla="*/ 82 h 84"/>
                <a:gd name="T36" fmla="*/ 94 w 106"/>
                <a:gd name="T37" fmla="*/ 74 h 84"/>
                <a:gd name="T38" fmla="*/ 104 w 106"/>
                <a:gd name="T39" fmla="*/ 70 h 84"/>
                <a:gd name="T40" fmla="*/ 104 w 106"/>
                <a:gd name="T41" fmla="*/ 66 h 84"/>
                <a:gd name="T42" fmla="*/ 100 w 106"/>
                <a:gd name="T43" fmla="*/ 64 h 84"/>
                <a:gd name="T44" fmla="*/ 97 w 106"/>
                <a:gd name="T45" fmla="*/ 58 h 84"/>
                <a:gd name="T46" fmla="*/ 92 w 106"/>
                <a:gd name="T47" fmla="*/ 51 h 84"/>
                <a:gd name="T48" fmla="*/ 86 w 106"/>
                <a:gd name="T49" fmla="*/ 44 h 84"/>
                <a:gd name="T50" fmla="*/ 82 w 106"/>
                <a:gd name="T51" fmla="*/ 39 h 84"/>
                <a:gd name="T52" fmla="*/ 88 w 106"/>
                <a:gd name="T53" fmla="*/ 37 h 84"/>
                <a:gd name="T54" fmla="*/ 90 w 106"/>
                <a:gd name="T55" fmla="*/ 25 h 84"/>
                <a:gd name="T56" fmla="*/ 85 w 106"/>
                <a:gd name="T57" fmla="*/ 23 h 84"/>
                <a:gd name="T58" fmla="*/ 86 w 106"/>
                <a:gd name="T59" fmla="*/ 19 h 84"/>
                <a:gd name="T60" fmla="*/ 83 w 106"/>
                <a:gd name="T61" fmla="*/ 16 h 84"/>
                <a:gd name="T62" fmla="*/ 81 w 106"/>
                <a:gd name="T63" fmla="*/ 13 h 84"/>
                <a:gd name="T64" fmla="*/ 79 w 106"/>
                <a:gd name="T65" fmla="*/ 9 h 84"/>
                <a:gd name="T66" fmla="*/ 79 w 106"/>
                <a:gd name="T67" fmla="*/ 5 h 84"/>
                <a:gd name="T68" fmla="*/ 80 w 106"/>
                <a:gd name="T69" fmla="*/ 0 h 84"/>
                <a:gd name="T70" fmla="*/ 76 w 106"/>
                <a:gd name="T71" fmla="*/ 2 h 84"/>
                <a:gd name="T72" fmla="*/ 71 w 106"/>
                <a:gd name="T73" fmla="*/ 3 h 84"/>
                <a:gd name="T74" fmla="*/ 71 w 106"/>
                <a:gd name="T75" fmla="*/ 8 h 84"/>
                <a:gd name="T76" fmla="*/ 70 w 106"/>
                <a:gd name="T77" fmla="*/ 14 h 84"/>
                <a:gd name="T78" fmla="*/ 66 w 106"/>
                <a:gd name="T79" fmla="*/ 18 h 84"/>
                <a:gd name="T80" fmla="*/ 63 w 106"/>
                <a:gd name="T81" fmla="*/ 21 h 84"/>
                <a:gd name="T82" fmla="*/ 57 w 106"/>
                <a:gd name="T83" fmla="*/ 20 h 84"/>
                <a:gd name="T84" fmla="*/ 53 w 106"/>
                <a:gd name="T85" fmla="*/ 18 h 84"/>
                <a:gd name="T86" fmla="*/ 49 w 106"/>
                <a:gd name="T87" fmla="*/ 19 h 84"/>
                <a:gd name="T88" fmla="*/ 47 w 106"/>
                <a:gd name="T89" fmla="*/ 22 h 84"/>
                <a:gd name="T90" fmla="*/ 43 w 106"/>
                <a:gd name="T91" fmla="*/ 22 h 84"/>
                <a:gd name="T92" fmla="*/ 40 w 106"/>
                <a:gd name="T93" fmla="*/ 25 h 84"/>
                <a:gd name="T94" fmla="*/ 37 w 106"/>
                <a:gd name="T95" fmla="*/ 25 h 84"/>
                <a:gd name="T96" fmla="*/ 33 w 106"/>
                <a:gd name="T97" fmla="*/ 24 h 84"/>
                <a:gd name="T98" fmla="*/ 29 w 106"/>
                <a:gd name="T99" fmla="*/ 23 h 84"/>
                <a:gd name="T100" fmla="*/ 26 w 106"/>
                <a:gd name="T101" fmla="*/ 24 h 84"/>
                <a:gd name="T102" fmla="*/ 23 w 106"/>
                <a:gd name="T103" fmla="*/ 22 h 84"/>
                <a:gd name="T104" fmla="*/ 18 w 106"/>
                <a:gd name="T105" fmla="*/ 17 h 84"/>
                <a:gd name="T106" fmla="*/ 14 w 106"/>
                <a:gd name="T107" fmla="*/ 18 h 84"/>
                <a:gd name="T108" fmla="*/ 11 w 106"/>
                <a:gd name="T109" fmla="*/ 20 h 84"/>
                <a:gd name="T110" fmla="*/ 3 w 106"/>
                <a:gd name="T111" fmla="*/ 22 h 84"/>
                <a:gd name="T112" fmla="*/ 2 w 106"/>
                <a:gd name="T113" fmla="*/ 25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6" h="84">
                  <a:moveTo>
                    <a:pt x="1" y="29"/>
                  </a:moveTo>
                  <a:cubicBezTo>
                    <a:pt x="0" y="30"/>
                    <a:pt x="0" y="30"/>
                    <a:pt x="0" y="31"/>
                  </a:cubicBezTo>
                  <a:cubicBezTo>
                    <a:pt x="0" y="31"/>
                    <a:pt x="1" y="31"/>
                    <a:pt x="1" y="31"/>
                  </a:cubicBezTo>
                  <a:cubicBezTo>
                    <a:pt x="1" y="32"/>
                    <a:pt x="1" y="33"/>
                    <a:pt x="0" y="34"/>
                  </a:cubicBezTo>
                  <a:cubicBezTo>
                    <a:pt x="2" y="34"/>
                    <a:pt x="5" y="33"/>
                    <a:pt x="6" y="35"/>
                  </a:cubicBezTo>
                  <a:cubicBezTo>
                    <a:pt x="7" y="35"/>
                    <a:pt x="6" y="36"/>
                    <a:pt x="6" y="37"/>
                  </a:cubicBezTo>
                  <a:cubicBezTo>
                    <a:pt x="6" y="39"/>
                    <a:pt x="9" y="39"/>
                    <a:pt x="10" y="39"/>
                  </a:cubicBezTo>
                  <a:cubicBezTo>
                    <a:pt x="11" y="39"/>
                    <a:pt x="12" y="39"/>
                    <a:pt x="12" y="40"/>
                  </a:cubicBezTo>
                  <a:cubicBezTo>
                    <a:pt x="13" y="40"/>
                    <a:pt x="13" y="41"/>
                    <a:pt x="14" y="42"/>
                  </a:cubicBezTo>
                  <a:cubicBezTo>
                    <a:pt x="15" y="42"/>
                    <a:pt x="15" y="43"/>
                    <a:pt x="15" y="43"/>
                  </a:cubicBezTo>
                  <a:cubicBezTo>
                    <a:pt x="15" y="44"/>
                    <a:pt x="14" y="45"/>
                    <a:pt x="15" y="46"/>
                  </a:cubicBezTo>
                  <a:cubicBezTo>
                    <a:pt x="17" y="48"/>
                    <a:pt x="19" y="48"/>
                    <a:pt x="21" y="50"/>
                  </a:cubicBezTo>
                  <a:cubicBezTo>
                    <a:pt x="22" y="50"/>
                    <a:pt x="22" y="51"/>
                    <a:pt x="23" y="52"/>
                  </a:cubicBezTo>
                  <a:cubicBezTo>
                    <a:pt x="23" y="53"/>
                    <a:pt x="24" y="53"/>
                    <a:pt x="25" y="54"/>
                  </a:cubicBezTo>
                  <a:cubicBezTo>
                    <a:pt x="25" y="55"/>
                    <a:pt x="24" y="55"/>
                    <a:pt x="24" y="56"/>
                  </a:cubicBezTo>
                  <a:cubicBezTo>
                    <a:pt x="25" y="57"/>
                    <a:pt x="26" y="57"/>
                    <a:pt x="26" y="58"/>
                  </a:cubicBezTo>
                  <a:cubicBezTo>
                    <a:pt x="26" y="60"/>
                    <a:pt x="28" y="60"/>
                    <a:pt x="29" y="61"/>
                  </a:cubicBezTo>
                  <a:cubicBezTo>
                    <a:pt x="30" y="62"/>
                    <a:pt x="32" y="62"/>
                    <a:pt x="32" y="64"/>
                  </a:cubicBezTo>
                  <a:cubicBezTo>
                    <a:pt x="32" y="65"/>
                    <a:pt x="32" y="66"/>
                    <a:pt x="33" y="67"/>
                  </a:cubicBezTo>
                  <a:cubicBezTo>
                    <a:pt x="33" y="68"/>
                    <a:pt x="34" y="69"/>
                    <a:pt x="34" y="70"/>
                  </a:cubicBezTo>
                  <a:cubicBezTo>
                    <a:pt x="36" y="70"/>
                    <a:pt x="36" y="71"/>
                    <a:pt x="36" y="72"/>
                  </a:cubicBezTo>
                  <a:cubicBezTo>
                    <a:pt x="36" y="73"/>
                    <a:pt x="38" y="74"/>
                    <a:pt x="39" y="75"/>
                  </a:cubicBezTo>
                  <a:cubicBezTo>
                    <a:pt x="39" y="75"/>
                    <a:pt x="40" y="75"/>
                    <a:pt x="40" y="76"/>
                  </a:cubicBezTo>
                  <a:cubicBezTo>
                    <a:pt x="42" y="77"/>
                    <a:pt x="43" y="76"/>
                    <a:pt x="44" y="75"/>
                  </a:cubicBezTo>
                  <a:cubicBezTo>
                    <a:pt x="47" y="73"/>
                    <a:pt x="47" y="75"/>
                    <a:pt x="49" y="75"/>
                  </a:cubicBezTo>
                  <a:cubicBezTo>
                    <a:pt x="51" y="75"/>
                    <a:pt x="51" y="71"/>
                    <a:pt x="53" y="73"/>
                  </a:cubicBezTo>
                  <a:cubicBezTo>
                    <a:pt x="54" y="74"/>
                    <a:pt x="54" y="75"/>
                    <a:pt x="55" y="76"/>
                  </a:cubicBezTo>
                  <a:cubicBezTo>
                    <a:pt x="55" y="76"/>
                    <a:pt x="56" y="77"/>
                    <a:pt x="56" y="78"/>
                  </a:cubicBezTo>
                  <a:cubicBezTo>
                    <a:pt x="58" y="80"/>
                    <a:pt x="62" y="80"/>
                    <a:pt x="60" y="83"/>
                  </a:cubicBezTo>
                  <a:cubicBezTo>
                    <a:pt x="62" y="83"/>
                    <a:pt x="63" y="83"/>
                    <a:pt x="63" y="84"/>
                  </a:cubicBezTo>
                  <a:cubicBezTo>
                    <a:pt x="63" y="83"/>
                    <a:pt x="65" y="81"/>
                    <a:pt x="67" y="81"/>
                  </a:cubicBezTo>
                  <a:cubicBezTo>
                    <a:pt x="68" y="82"/>
                    <a:pt x="68" y="83"/>
                    <a:pt x="69" y="82"/>
                  </a:cubicBezTo>
                  <a:cubicBezTo>
                    <a:pt x="70" y="82"/>
                    <a:pt x="71" y="81"/>
                    <a:pt x="71" y="82"/>
                  </a:cubicBezTo>
                  <a:cubicBezTo>
                    <a:pt x="72" y="83"/>
                    <a:pt x="73" y="83"/>
                    <a:pt x="74" y="84"/>
                  </a:cubicBezTo>
                  <a:cubicBezTo>
                    <a:pt x="73" y="82"/>
                    <a:pt x="78" y="82"/>
                    <a:pt x="80" y="81"/>
                  </a:cubicBezTo>
                  <a:cubicBezTo>
                    <a:pt x="82" y="80"/>
                    <a:pt x="83" y="82"/>
                    <a:pt x="85" y="82"/>
                  </a:cubicBezTo>
                  <a:cubicBezTo>
                    <a:pt x="85" y="82"/>
                    <a:pt x="87" y="80"/>
                    <a:pt x="87" y="80"/>
                  </a:cubicBezTo>
                  <a:cubicBezTo>
                    <a:pt x="89" y="78"/>
                    <a:pt x="91" y="74"/>
                    <a:pt x="94" y="74"/>
                  </a:cubicBezTo>
                  <a:cubicBezTo>
                    <a:pt x="97" y="73"/>
                    <a:pt x="102" y="73"/>
                    <a:pt x="106" y="73"/>
                  </a:cubicBezTo>
                  <a:cubicBezTo>
                    <a:pt x="105" y="72"/>
                    <a:pt x="104" y="72"/>
                    <a:pt x="104" y="70"/>
                  </a:cubicBezTo>
                  <a:cubicBezTo>
                    <a:pt x="104" y="69"/>
                    <a:pt x="105" y="68"/>
                    <a:pt x="105" y="67"/>
                  </a:cubicBezTo>
                  <a:cubicBezTo>
                    <a:pt x="104" y="66"/>
                    <a:pt x="105" y="67"/>
                    <a:pt x="104" y="66"/>
                  </a:cubicBezTo>
                  <a:cubicBezTo>
                    <a:pt x="103" y="65"/>
                    <a:pt x="102" y="65"/>
                    <a:pt x="101" y="66"/>
                  </a:cubicBezTo>
                  <a:cubicBezTo>
                    <a:pt x="100" y="66"/>
                    <a:pt x="100" y="65"/>
                    <a:pt x="100" y="64"/>
                  </a:cubicBezTo>
                  <a:cubicBezTo>
                    <a:pt x="99" y="64"/>
                    <a:pt x="99" y="63"/>
                    <a:pt x="99" y="62"/>
                  </a:cubicBezTo>
                  <a:cubicBezTo>
                    <a:pt x="98" y="61"/>
                    <a:pt x="98" y="59"/>
                    <a:pt x="97" y="58"/>
                  </a:cubicBezTo>
                  <a:cubicBezTo>
                    <a:pt x="96" y="56"/>
                    <a:pt x="96" y="54"/>
                    <a:pt x="95" y="53"/>
                  </a:cubicBezTo>
                  <a:cubicBezTo>
                    <a:pt x="94" y="52"/>
                    <a:pt x="93" y="51"/>
                    <a:pt x="92" y="51"/>
                  </a:cubicBezTo>
                  <a:cubicBezTo>
                    <a:pt x="91" y="50"/>
                    <a:pt x="90" y="48"/>
                    <a:pt x="89" y="47"/>
                  </a:cubicBezTo>
                  <a:cubicBezTo>
                    <a:pt x="88" y="46"/>
                    <a:pt x="88" y="45"/>
                    <a:pt x="86" y="44"/>
                  </a:cubicBezTo>
                  <a:cubicBezTo>
                    <a:pt x="85" y="43"/>
                    <a:pt x="83" y="43"/>
                    <a:pt x="82" y="43"/>
                  </a:cubicBezTo>
                  <a:cubicBezTo>
                    <a:pt x="79" y="41"/>
                    <a:pt x="82" y="40"/>
                    <a:pt x="82" y="39"/>
                  </a:cubicBezTo>
                  <a:cubicBezTo>
                    <a:pt x="82" y="38"/>
                    <a:pt x="82" y="36"/>
                    <a:pt x="84" y="36"/>
                  </a:cubicBezTo>
                  <a:cubicBezTo>
                    <a:pt x="85" y="36"/>
                    <a:pt x="87" y="37"/>
                    <a:pt x="88" y="37"/>
                  </a:cubicBezTo>
                  <a:cubicBezTo>
                    <a:pt x="92" y="36"/>
                    <a:pt x="90" y="32"/>
                    <a:pt x="90" y="29"/>
                  </a:cubicBezTo>
                  <a:cubicBezTo>
                    <a:pt x="90" y="28"/>
                    <a:pt x="90" y="26"/>
                    <a:pt x="90" y="25"/>
                  </a:cubicBezTo>
                  <a:cubicBezTo>
                    <a:pt x="86" y="24"/>
                    <a:pt x="86" y="24"/>
                    <a:pt x="86" y="24"/>
                  </a:cubicBezTo>
                  <a:cubicBezTo>
                    <a:pt x="85" y="23"/>
                    <a:pt x="85" y="23"/>
                    <a:pt x="85" y="23"/>
                  </a:cubicBezTo>
                  <a:cubicBezTo>
                    <a:pt x="85" y="20"/>
                    <a:pt x="85" y="20"/>
                    <a:pt x="85" y="20"/>
                  </a:cubicBezTo>
                  <a:cubicBezTo>
                    <a:pt x="86" y="19"/>
                    <a:pt x="86" y="19"/>
                    <a:pt x="86" y="19"/>
                  </a:cubicBezTo>
                  <a:cubicBezTo>
                    <a:pt x="84" y="18"/>
                    <a:pt x="84" y="18"/>
                    <a:pt x="84" y="18"/>
                  </a:cubicBezTo>
                  <a:cubicBezTo>
                    <a:pt x="83" y="16"/>
                    <a:pt x="83" y="16"/>
                    <a:pt x="83" y="16"/>
                  </a:cubicBezTo>
                  <a:cubicBezTo>
                    <a:pt x="82" y="15"/>
                    <a:pt x="82" y="15"/>
                    <a:pt x="82" y="15"/>
                  </a:cubicBezTo>
                  <a:cubicBezTo>
                    <a:pt x="81" y="13"/>
                    <a:pt x="81" y="13"/>
                    <a:pt x="81" y="13"/>
                  </a:cubicBezTo>
                  <a:cubicBezTo>
                    <a:pt x="80" y="11"/>
                    <a:pt x="80" y="11"/>
                    <a:pt x="80" y="11"/>
                  </a:cubicBezTo>
                  <a:cubicBezTo>
                    <a:pt x="80" y="11"/>
                    <a:pt x="80" y="10"/>
                    <a:pt x="79" y="9"/>
                  </a:cubicBezTo>
                  <a:cubicBezTo>
                    <a:pt x="79" y="8"/>
                    <a:pt x="79" y="7"/>
                    <a:pt x="79" y="7"/>
                  </a:cubicBezTo>
                  <a:cubicBezTo>
                    <a:pt x="79" y="5"/>
                    <a:pt x="79" y="5"/>
                    <a:pt x="79" y="5"/>
                  </a:cubicBezTo>
                  <a:cubicBezTo>
                    <a:pt x="80" y="2"/>
                    <a:pt x="80" y="2"/>
                    <a:pt x="80" y="2"/>
                  </a:cubicBezTo>
                  <a:cubicBezTo>
                    <a:pt x="80" y="0"/>
                    <a:pt x="80" y="0"/>
                    <a:pt x="80" y="0"/>
                  </a:cubicBezTo>
                  <a:cubicBezTo>
                    <a:pt x="77" y="1"/>
                    <a:pt x="77" y="1"/>
                    <a:pt x="77" y="1"/>
                  </a:cubicBezTo>
                  <a:cubicBezTo>
                    <a:pt x="76" y="2"/>
                    <a:pt x="76" y="2"/>
                    <a:pt x="76" y="2"/>
                  </a:cubicBezTo>
                  <a:cubicBezTo>
                    <a:pt x="74" y="3"/>
                    <a:pt x="74" y="3"/>
                    <a:pt x="74" y="3"/>
                  </a:cubicBezTo>
                  <a:cubicBezTo>
                    <a:pt x="71" y="3"/>
                    <a:pt x="71" y="3"/>
                    <a:pt x="71" y="3"/>
                  </a:cubicBezTo>
                  <a:cubicBezTo>
                    <a:pt x="72" y="5"/>
                    <a:pt x="72" y="5"/>
                    <a:pt x="72" y="5"/>
                  </a:cubicBezTo>
                  <a:cubicBezTo>
                    <a:pt x="71" y="8"/>
                    <a:pt x="71" y="8"/>
                    <a:pt x="71" y="8"/>
                  </a:cubicBezTo>
                  <a:cubicBezTo>
                    <a:pt x="72" y="11"/>
                    <a:pt x="72" y="11"/>
                    <a:pt x="72" y="11"/>
                  </a:cubicBezTo>
                  <a:cubicBezTo>
                    <a:pt x="70" y="14"/>
                    <a:pt x="70" y="14"/>
                    <a:pt x="70" y="14"/>
                  </a:cubicBezTo>
                  <a:cubicBezTo>
                    <a:pt x="68" y="16"/>
                    <a:pt x="68" y="16"/>
                    <a:pt x="68" y="16"/>
                  </a:cubicBezTo>
                  <a:cubicBezTo>
                    <a:pt x="66" y="18"/>
                    <a:pt x="66" y="18"/>
                    <a:pt x="66" y="18"/>
                  </a:cubicBezTo>
                  <a:cubicBezTo>
                    <a:pt x="64" y="19"/>
                    <a:pt x="64" y="19"/>
                    <a:pt x="64" y="19"/>
                  </a:cubicBezTo>
                  <a:cubicBezTo>
                    <a:pt x="63" y="21"/>
                    <a:pt x="63" y="21"/>
                    <a:pt x="63" y="21"/>
                  </a:cubicBezTo>
                  <a:cubicBezTo>
                    <a:pt x="60" y="21"/>
                    <a:pt x="60" y="21"/>
                    <a:pt x="60" y="21"/>
                  </a:cubicBezTo>
                  <a:cubicBezTo>
                    <a:pt x="57" y="20"/>
                    <a:pt x="57" y="20"/>
                    <a:pt x="57" y="20"/>
                  </a:cubicBezTo>
                  <a:cubicBezTo>
                    <a:pt x="55" y="19"/>
                    <a:pt x="55" y="19"/>
                    <a:pt x="55" y="19"/>
                  </a:cubicBezTo>
                  <a:cubicBezTo>
                    <a:pt x="53" y="18"/>
                    <a:pt x="53" y="18"/>
                    <a:pt x="53" y="18"/>
                  </a:cubicBezTo>
                  <a:cubicBezTo>
                    <a:pt x="51" y="19"/>
                    <a:pt x="51" y="19"/>
                    <a:pt x="51" y="19"/>
                  </a:cubicBezTo>
                  <a:cubicBezTo>
                    <a:pt x="49" y="19"/>
                    <a:pt x="49" y="19"/>
                    <a:pt x="49" y="19"/>
                  </a:cubicBezTo>
                  <a:cubicBezTo>
                    <a:pt x="48" y="21"/>
                    <a:pt x="48" y="21"/>
                    <a:pt x="48" y="21"/>
                  </a:cubicBezTo>
                  <a:cubicBezTo>
                    <a:pt x="47" y="22"/>
                    <a:pt x="47" y="22"/>
                    <a:pt x="47" y="22"/>
                  </a:cubicBezTo>
                  <a:cubicBezTo>
                    <a:pt x="45" y="22"/>
                    <a:pt x="45" y="22"/>
                    <a:pt x="45" y="22"/>
                  </a:cubicBezTo>
                  <a:cubicBezTo>
                    <a:pt x="43" y="22"/>
                    <a:pt x="43" y="22"/>
                    <a:pt x="43" y="22"/>
                  </a:cubicBezTo>
                  <a:cubicBezTo>
                    <a:pt x="42" y="24"/>
                    <a:pt x="42" y="24"/>
                    <a:pt x="42" y="24"/>
                  </a:cubicBezTo>
                  <a:cubicBezTo>
                    <a:pt x="40" y="25"/>
                    <a:pt x="40" y="25"/>
                    <a:pt x="40" y="25"/>
                  </a:cubicBezTo>
                  <a:cubicBezTo>
                    <a:pt x="39" y="26"/>
                    <a:pt x="39" y="26"/>
                    <a:pt x="39" y="26"/>
                  </a:cubicBezTo>
                  <a:cubicBezTo>
                    <a:pt x="37" y="25"/>
                    <a:pt x="37" y="25"/>
                    <a:pt x="37" y="25"/>
                  </a:cubicBezTo>
                  <a:cubicBezTo>
                    <a:pt x="34" y="23"/>
                    <a:pt x="34" y="23"/>
                    <a:pt x="34" y="23"/>
                  </a:cubicBezTo>
                  <a:cubicBezTo>
                    <a:pt x="33" y="24"/>
                    <a:pt x="33" y="24"/>
                    <a:pt x="33" y="24"/>
                  </a:cubicBezTo>
                  <a:cubicBezTo>
                    <a:pt x="31" y="23"/>
                    <a:pt x="31" y="23"/>
                    <a:pt x="31" y="23"/>
                  </a:cubicBezTo>
                  <a:cubicBezTo>
                    <a:pt x="29" y="23"/>
                    <a:pt x="29" y="23"/>
                    <a:pt x="29" y="23"/>
                  </a:cubicBezTo>
                  <a:cubicBezTo>
                    <a:pt x="27" y="23"/>
                    <a:pt x="27" y="23"/>
                    <a:pt x="27" y="23"/>
                  </a:cubicBezTo>
                  <a:cubicBezTo>
                    <a:pt x="26" y="24"/>
                    <a:pt x="26" y="24"/>
                    <a:pt x="26" y="24"/>
                  </a:cubicBezTo>
                  <a:cubicBezTo>
                    <a:pt x="24" y="23"/>
                    <a:pt x="24" y="23"/>
                    <a:pt x="24" y="23"/>
                  </a:cubicBezTo>
                  <a:cubicBezTo>
                    <a:pt x="23" y="22"/>
                    <a:pt x="23" y="22"/>
                    <a:pt x="23" y="22"/>
                  </a:cubicBezTo>
                  <a:cubicBezTo>
                    <a:pt x="21" y="20"/>
                    <a:pt x="21" y="20"/>
                    <a:pt x="21" y="20"/>
                  </a:cubicBezTo>
                  <a:cubicBezTo>
                    <a:pt x="18" y="17"/>
                    <a:pt x="18" y="17"/>
                    <a:pt x="18" y="17"/>
                  </a:cubicBezTo>
                  <a:cubicBezTo>
                    <a:pt x="16" y="17"/>
                    <a:pt x="16" y="17"/>
                    <a:pt x="16" y="17"/>
                  </a:cubicBezTo>
                  <a:cubicBezTo>
                    <a:pt x="14" y="18"/>
                    <a:pt x="14" y="18"/>
                    <a:pt x="14" y="18"/>
                  </a:cubicBezTo>
                  <a:cubicBezTo>
                    <a:pt x="12" y="18"/>
                    <a:pt x="12" y="18"/>
                    <a:pt x="12" y="18"/>
                  </a:cubicBezTo>
                  <a:cubicBezTo>
                    <a:pt x="11" y="20"/>
                    <a:pt x="11" y="20"/>
                    <a:pt x="11" y="20"/>
                  </a:cubicBezTo>
                  <a:cubicBezTo>
                    <a:pt x="9" y="22"/>
                    <a:pt x="9" y="22"/>
                    <a:pt x="9" y="22"/>
                  </a:cubicBezTo>
                  <a:cubicBezTo>
                    <a:pt x="3" y="22"/>
                    <a:pt x="3" y="22"/>
                    <a:pt x="3" y="22"/>
                  </a:cubicBezTo>
                  <a:cubicBezTo>
                    <a:pt x="1" y="22"/>
                    <a:pt x="1" y="22"/>
                    <a:pt x="1" y="22"/>
                  </a:cubicBezTo>
                  <a:cubicBezTo>
                    <a:pt x="2" y="23"/>
                    <a:pt x="2" y="24"/>
                    <a:pt x="2" y="25"/>
                  </a:cubicBezTo>
                  <a:cubicBezTo>
                    <a:pt x="2" y="26"/>
                    <a:pt x="2" y="28"/>
                    <a:pt x="1" y="29"/>
                  </a:cubicBezTo>
                  <a:close/>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41" name="South Korea">
              <a:extLst>
                <a:ext uri="{FF2B5EF4-FFF2-40B4-BE49-F238E27FC236}">
                  <a16:creationId xmlns:a16="http://schemas.microsoft.com/office/drawing/2014/main" id="{2030CB3E-94EB-46B4-81D6-B2EF994AA3C4}"/>
                </a:ext>
              </a:extLst>
            </p:cNvPr>
            <p:cNvSpPr>
              <a:spLocks noEditPoints="1"/>
            </p:cNvSpPr>
            <p:nvPr/>
          </p:nvSpPr>
          <p:spPr bwMode="auto">
            <a:xfrm>
              <a:off x="7419420" y="2600678"/>
              <a:ext cx="118730" cy="174971"/>
            </a:xfrm>
            <a:custGeom>
              <a:avLst/>
              <a:gdLst>
                <a:gd name="T0" fmla="*/ 15 w 36"/>
                <a:gd name="T1" fmla="*/ 51 h 53"/>
                <a:gd name="T2" fmla="*/ 19 w 36"/>
                <a:gd name="T3" fmla="*/ 49 h 53"/>
                <a:gd name="T4" fmla="*/ 1 w 36"/>
                <a:gd name="T5" fmla="*/ 16 h 53"/>
                <a:gd name="T6" fmla="*/ 1 w 36"/>
                <a:gd name="T7" fmla="*/ 16 h 53"/>
                <a:gd name="T8" fmla="*/ 32 w 36"/>
                <a:gd name="T9" fmla="*/ 30 h 53"/>
                <a:gd name="T10" fmla="*/ 30 w 36"/>
                <a:gd name="T11" fmla="*/ 34 h 53"/>
                <a:gd name="T12" fmla="*/ 25 w 36"/>
                <a:gd name="T13" fmla="*/ 35 h 53"/>
                <a:gd name="T14" fmla="*/ 23 w 36"/>
                <a:gd name="T15" fmla="*/ 34 h 53"/>
                <a:gd name="T16" fmla="*/ 21 w 36"/>
                <a:gd name="T17" fmla="*/ 37 h 53"/>
                <a:gd name="T18" fmla="*/ 19 w 36"/>
                <a:gd name="T19" fmla="*/ 36 h 53"/>
                <a:gd name="T20" fmla="*/ 20 w 36"/>
                <a:gd name="T21" fmla="*/ 39 h 53"/>
                <a:gd name="T22" fmla="*/ 20 w 36"/>
                <a:gd name="T23" fmla="*/ 39 h 53"/>
                <a:gd name="T24" fmla="*/ 17 w 36"/>
                <a:gd name="T25" fmla="*/ 37 h 53"/>
                <a:gd name="T26" fmla="*/ 14 w 36"/>
                <a:gd name="T27" fmla="*/ 39 h 53"/>
                <a:gd name="T28" fmla="*/ 13 w 36"/>
                <a:gd name="T29" fmla="*/ 39 h 53"/>
                <a:gd name="T30" fmla="*/ 12 w 36"/>
                <a:gd name="T31" fmla="*/ 38 h 53"/>
                <a:gd name="T32" fmla="*/ 10 w 36"/>
                <a:gd name="T33" fmla="*/ 37 h 53"/>
                <a:gd name="T34" fmla="*/ 11 w 36"/>
                <a:gd name="T35" fmla="*/ 36 h 53"/>
                <a:gd name="T36" fmla="*/ 10 w 36"/>
                <a:gd name="T37" fmla="*/ 34 h 53"/>
                <a:gd name="T38" fmla="*/ 8 w 36"/>
                <a:gd name="T39" fmla="*/ 29 h 53"/>
                <a:gd name="T40" fmla="*/ 10 w 36"/>
                <a:gd name="T41" fmla="*/ 26 h 53"/>
                <a:gd name="T42" fmla="*/ 9 w 36"/>
                <a:gd name="T43" fmla="*/ 24 h 53"/>
                <a:gd name="T44" fmla="*/ 4 w 36"/>
                <a:gd name="T45" fmla="*/ 19 h 53"/>
                <a:gd name="T46" fmla="*/ 0 w 36"/>
                <a:gd name="T47" fmla="*/ 17 h 53"/>
                <a:gd name="T48" fmla="*/ 2 w 36"/>
                <a:gd name="T49" fmla="*/ 16 h 53"/>
                <a:gd name="T50" fmla="*/ 3 w 36"/>
                <a:gd name="T51" fmla="*/ 15 h 53"/>
                <a:gd name="T52" fmla="*/ 7 w 36"/>
                <a:gd name="T53" fmla="*/ 16 h 53"/>
                <a:gd name="T54" fmla="*/ 4 w 36"/>
                <a:gd name="T55" fmla="*/ 13 h 53"/>
                <a:gd name="T56" fmla="*/ 1 w 36"/>
                <a:gd name="T57" fmla="*/ 10 h 53"/>
                <a:gd name="T58" fmla="*/ 1 w 36"/>
                <a:gd name="T59" fmla="*/ 9 h 53"/>
                <a:gd name="T60" fmla="*/ 8 w 36"/>
                <a:gd name="T61" fmla="*/ 3 h 53"/>
                <a:gd name="T62" fmla="*/ 10 w 36"/>
                <a:gd name="T63" fmla="*/ 0 h 53"/>
                <a:gd name="T64" fmla="*/ 26 w 36"/>
                <a:gd name="T65" fmla="*/ 15 h 53"/>
                <a:gd name="T66" fmla="*/ 31 w 36"/>
                <a:gd name="T67" fmla="*/ 24 h 53"/>
                <a:gd name="T68" fmla="*/ 1 w 36"/>
                <a:gd name="T69" fmla="*/ 9 h 53"/>
                <a:gd name="T70" fmla="*/ 36 w 36"/>
                <a:gd name="T71" fmla="*/ 42 h 53"/>
                <a:gd name="T72" fmla="*/ 35 w 36"/>
                <a:gd name="T73" fmla="*/ 42 h 53"/>
                <a:gd name="T74" fmla="*/ 35 w 36"/>
                <a:gd name="T75" fmla="*/ 42 h 53"/>
                <a:gd name="T76" fmla="*/ 36 w 36"/>
                <a:gd name="T77" fmla="*/ 42 h 53"/>
                <a:gd name="T78" fmla="*/ 36 w 36"/>
                <a:gd name="T79" fmla="*/ 41 h 53"/>
                <a:gd name="T80" fmla="*/ 36 w 36"/>
                <a:gd name="T81" fmla="*/ 41 h 53"/>
                <a:gd name="T82" fmla="*/ 35 w 36"/>
                <a:gd name="T83" fmla="*/ 38 h 53"/>
                <a:gd name="T84" fmla="*/ 36 w 36"/>
                <a:gd name="T85" fmla="*/ 41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6" h="53">
                  <a:moveTo>
                    <a:pt x="20" y="50"/>
                  </a:moveTo>
                  <a:cubicBezTo>
                    <a:pt x="19" y="51"/>
                    <a:pt x="16" y="53"/>
                    <a:pt x="15" y="51"/>
                  </a:cubicBezTo>
                  <a:cubicBezTo>
                    <a:pt x="14" y="51"/>
                    <a:pt x="14" y="51"/>
                    <a:pt x="14" y="51"/>
                  </a:cubicBezTo>
                  <a:cubicBezTo>
                    <a:pt x="14" y="50"/>
                    <a:pt x="18" y="48"/>
                    <a:pt x="19" y="49"/>
                  </a:cubicBezTo>
                  <a:cubicBezTo>
                    <a:pt x="19" y="49"/>
                    <a:pt x="20" y="49"/>
                    <a:pt x="20" y="50"/>
                  </a:cubicBezTo>
                  <a:close/>
                  <a:moveTo>
                    <a:pt x="1" y="16"/>
                  </a:moveTo>
                  <a:cubicBezTo>
                    <a:pt x="1" y="16"/>
                    <a:pt x="1" y="16"/>
                    <a:pt x="1" y="16"/>
                  </a:cubicBezTo>
                  <a:cubicBezTo>
                    <a:pt x="1" y="16"/>
                    <a:pt x="1" y="16"/>
                    <a:pt x="1" y="16"/>
                  </a:cubicBezTo>
                  <a:close/>
                  <a:moveTo>
                    <a:pt x="31" y="24"/>
                  </a:moveTo>
                  <a:cubicBezTo>
                    <a:pt x="32" y="25"/>
                    <a:pt x="32" y="29"/>
                    <a:pt x="32" y="30"/>
                  </a:cubicBezTo>
                  <a:cubicBezTo>
                    <a:pt x="32" y="30"/>
                    <a:pt x="31" y="30"/>
                    <a:pt x="31" y="29"/>
                  </a:cubicBezTo>
                  <a:cubicBezTo>
                    <a:pt x="32" y="31"/>
                    <a:pt x="32" y="33"/>
                    <a:pt x="30" y="34"/>
                  </a:cubicBezTo>
                  <a:cubicBezTo>
                    <a:pt x="30" y="33"/>
                    <a:pt x="28" y="33"/>
                    <a:pt x="26" y="33"/>
                  </a:cubicBezTo>
                  <a:cubicBezTo>
                    <a:pt x="27" y="34"/>
                    <a:pt x="26" y="33"/>
                    <a:pt x="25" y="35"/>
                  </a:cubicBezTo>
                  <a:cubicBezTo>
                    <a:pt x="27" y="34"/>
                    <a:pt x="27" y="35"/>
                    <a:pt x="26" y="36"/>
                  </a:cubicBezTo>
                  <a:cubicBezTo>
                    <a:pt x="26" y="34"/>
                    <a:pt x="23" y="36"/>
                    <a:pt x="23" y="34"/>
                  </a:cubicBezTo>
                  <a:cubicBezTo>
                    <a:pt x="22" y="36"/>
                    <a:pt x="20" y="34"/>
                    <a:pt x="20" y="36"/>
                  </a:cubicBezTo>
                  <a:cubicBezTo>
                    <a:pt x="20" y="36"/>
                    <a:pt x="21" y="36"/>
                    <a:pt x="21" y="37"/>
                  </a:cubicBezTo>
                  <a:cubicBezTo>
                    <a:pt x="22" y="37"/>
                    <a:pt x="20" y="37"/>
                    <a:pt x="21" y="38"/>
                  </a:cubicBezTo>
                  <a:cubicBezTo>
                    <a:pt x="20" y="38"/>
                    <a:pt x="20" y="36"/>
                    <a:pt x="19" y="36"/>
                  </a:cubicBezTo>
                  <a:cubicBezTo>
                    <a:pt x="19" y="36"/>
                    <a:pt x="19" y="37"/>
                    <a:pt x="18" y="37"/>
                  </a:cubicBezTo>
                  <a:cubicBezTo>
                    <a:pt x="19" y="38"/>
                    <a:pt x="20" y="38"/>
                    <a:pt x="20" y="39"/>
                  </a:cubicBezTo>
                  <a:cubicBezTo>
                    <a:pt x="20" y="39"/>
                    <a:pt x="19" y="39"/>
                    <a:pt x="19" y="39"/>
                  </a:cubicBezTo>
                  <a:cubicBezTo>
                    <a:pt x="19" y="39"/>
                    <a:pt x="19" y="39"/>
                    <a:pt x="20" y="39"/>
                  </a:cubicBezTo>
                  <a:cubicBezTo>
                    <a:pt x="19" y="40"/>
                    <a:pt x="18" y="39"/>
                    <a:pt x="17" y="39"/>
                  </a:cubicBezTo>
                  <a:cubicBezTo>
                    <a:pt x="19" y="39"/>
                    <a:pt x="19" y="37"/>
                    <a:pt x="17" y="37"/>
                  </a:cubicBezTo>
                  <a:cubicBezTo>
                    <a:pt x="16" y="37"/>
                    <a:pt x="16" y="39"/>
                    <a:pt x="16" y="40"/>
                  </a:cubicBezTo>
                  <a:cubicBezTo>
                    <a:pt x="15" y="40"/>
                    <a:pt x="15" y="40"/>
                    <a:pt x="14" y="39"/>
                  </a:cubicBezTo>
                  <a:cubicBezTo>
                    <a:pt x="14" y="40"/>
                    <a:pt x="14" y="41"/>
                    <a:pt x="14" y="41"/>
                  </a:cubicBezTo>
                  <a:cubicBezTo>
                    <a:pt x="13" y="41"/>
                    <a:pt x="12" y="40"/>
                    <a:pt x="13" y="39"/>
                  </a:cubicBezTo>
                  <a:cubicBezTo>
                    <a:pt x="12" y="39"/>
                    <a:pt x="10" y="39"/>
                    <a:pt x="10" y="37"/>
                  </a:cubicBezTo>
                  <a:cubicBezTo>
                    <a:pt x="10" y="38"/>
                    <a:pt x="11" y="38"/>
                    <a:pt x="12" y="38"/>
                  </a:cubicBezTo>
                  <a:cubicBezTo>
                    <a:pt x="11" y="38"/>
                    <a:pt x="11" y="37"/>
                    <a:pt x="12" y="38"/>
                  </a:cubicBezTo>
                  <a:cubicBezTo>
                    <a:pt x="12" y="37"/>
                    <a:pt x="11" y="37"/>
                    <a:pt x="10" y="37"/>
                  </a:cubicBezTo>
                  <a:cubicBezTo>
                    <a:pt x="11" y="37"/>
                    <a:pt x="12" y="37"/>
                    <a:pt x="12" y="36"/>
                  </a:cubicBezTo>
                  <a:cubicBezTo>
                    <a:pt x="12" y="36"/>
                    <a:pt x="12" y="36"/>
                    <a:pt x="11" y="36"/>
                  </a:cubicBezTo>
                  <a:cubicBezTo>
                    <a:pt x="11" y="38"/>
                    <a:pt x="9" y="34"/>
                    <a:pt x="8" y="33"/>
                  </a:cubicBezTo>
                  <a:cubicBezTo>
                    <a:pt x="9" y="34"/>
                    <a:pt x="9" y="34"/>
                    <a:pt x="10" y="34"/>
                  </a:cubicBezTo>
                  <a:cubicBezTo>
                    <a:pt x="8" y="33"/>
                    <a:pt x="8" y="30"/>
                    <a:pt x="10" y="29"/>
                  </a:cubicBezTo>
                  <a:cubicBezTo>
                    <a:pt x="9" y="29"/>
                    <a:pt x="8" y="29"/>
                    <a:pt x="8" y="29"/>
                  </a:cubicBezTo>
                  <a:cubicBezTo>
                    <a:pt x="8" y="28"/>
                    <a:pt x="8" y="28"/>
                    <a:pt x="9" y="28"/>
                  </a:cubicBezTo>
                  <a:cubicBezTo>
                    <a:pt x="9" y="27"/>
                    <a:pt x="9" y="26"/>
                    <a:pt x="10" y="26"/>
                  </a:cubicBezTo>
                  <a:cubicBezTo>
                    <a:pt x="9" y="26"/>
                    <a:pt x="8" y="26"/>
                    <a:pt x="8" y="26"/>
                  </a:cubicBezTo>
                  <a:cubicBezTo>
                    <a:pt x="8" y="25"/>
                    <a:pt x="9" y="25"/>
                    <a:pt x="9" y="24"/>
                  </a:cubicBezTo>
                  <a:cubicBezTo>
                    <a:pt x="8" y="26"/>
                    <a:pt x="5" y="22"/>
                    <a:pt x="6" y="20"/>
                  </a:cubicBezTo>
                  <a:cubicBezTo>
                    <a:pt x="4" y="21"/>
                    <a:pt x="5" y="20"/>
                    <a:pt x="4" y="19"/>
                  </a:cubicBezTo>
                  <a:cubicBezTo>
                    <a:pt x="4" y="19"/>
                    <a:pt x="3" y="17"/>
                    <a:pt x="3" y="19"/>
                  </a:cubicBezTo>
                  <a:cubicBezTo>
                    <a:pt x="2" y="18"/>
                    <a:pt x="1" y="18"/>
                    <a:pt x="0" y="17"/>
                  </a:cubicBezTo>
                  <a:cubicBezTo>
                    <a:pt x="1" y="17"/>
                    <a:pt x="1" y="17"/>
                    <a:pt x="1" y="16"/>
                  </a:cubicBezTo>
                  <a:cubicBezTo>
                    <a:pt x="2" y="17"/>
                    <a:pt x="2" y="17"/>
                    <a:pt x="2" y="16"/>
                  </a:cubicBezTo>
                  <a:cubicBezTo>
                    <a:pt x="2" y="16"/>
                    <a:pt x="3" y="16"/>
                    <a:pt x="3" y="17"/>
                  </a:cubicBezTo>
                  <a:cubicBezTo>
                    <a:pt x="3" y="16"/>
                    <a:pt x="3" y="16"/>
                    <a:pt x="3" y="15"/>
                  </a:cubicBezTo>
                  <a:cubicBezTo>
                    <a:pt x="4" y="16"/>
                    <a:pt x="6" y="16"/>
                    <a:pt x="6" y="18"/>
                  </a:cubicBezTo>
                  <a:cubicBezTo>
                    <a:pt x="6" y="17"/>
                    <a:pt x="6" y="16"/>
                    <a:pt x="7" y="16"/>
                  </a:cubicBezTo>
                  <a:cubicBezTo>
                    <a:pt x="6" y="16"/>
                    <a:pt x="5" y="16"/>
                    <a:pt x="5" y="15"/>
                  </a:cubicBezTo>
                  <a:cubicBezTo>
                    <a:pt x="4" y="15"/>
                    <a:pt x="2" y="13"/>
                    <a:pt x="4" y="13"/>
                  </a:cubicBezTo>
                  <a:cubicBezTo>
                    <a:pt x="3" y="13"/>
                    <a:pt x="2" y="12"/>
                    <a:pt x="2" y="11"/>
                  </a:cubicBezTo>
                  <a:cubicBezTo>
                    <a:pt x="2" y="11"/>
                    <a:pt x="1" y="10"/>
                    <a:pt x="1" y="10"/>
                  </a:cubicBezTo>
                  <a:cubicBezTo>
                    <a:pt x="1" y="9"/>
                    <a:pt x="0" y="9"/>
                    <a:pt x="0" y="8"/>
                  </a:cubicBezTo>
                  <a:cubicBezTo>
                    <a:pt x="0" y="8"/>
                    <a:pt x="1" y="8"/>
                    <a:pt x="1" y="9"/>
                  </a:cubicBezTo>
                  <a:cubicBezTo>
                    <a:pt x="0" y="7"/>
                    <a:pt x="1" y="4"/>
                    <a:pt x="3" y="3"/>
                  </a:cubicBezTo>
                  <a:cubicBezTo>
                    <a:pt x="4" y="2"/>
                    <a:pt x="6" y="3"/>
                    <a:pt x="8" y="3"/>
                  </a:cubicBezTo>
                  <a:cubicBezTo>
                    <a:pt x="9" y="3"/>
                    <a:pt x="9" y="3"/>
                    <a:pt x="10" y="3"/>
                  </a:cubicBezTo>
                  <a:cubicBezTo>
                    <a:pt x="11" y="2"/>
                    <a:pt x="10" y="1"/>
                    <a:pt x="10" y="0"/>
                  </a:cubicBezTo>
                  <a:cubicBezTo>
                    <a:pt x="13" y="2"/>
                    <a:pt x="16" y="5"/>
                    <a:pt x="18" y="8"/>
                  </a:cubicBezTo>
                  <a:cubicBezTo>
                    <a:pt x="21" y="10"/>
                    <a:pt x="24" y="12"/>
                    <a:pt x="26" y="15"/>
                  </a:cubicBezTo>
                  <a:cubicBezTo>
                    <a:pt x="27" y="17"/>
                    <a:pt x="27" y="19"/>
                    <a:pt x="28" y="21"/>
                  </a:cubicBezTo>
                  <a:cubicBezTo>
                    <a:pt x="28" y="22"/>
                    <a:pt x="30" y="26"/>
                    <a:pt x="31" y="24"/>
                  </a:cubicBezTo>
                  <a:close/>
                  <a:moveTo>
                    <a:pt x="2" y="9"/>
                  </a:moveTo>
                  <a:cubicBezTo>
                    <a:pt x="2" y="9"/>
                    <a:pt x="1" y="9"/>
                    <a:pt x="1" y="9"/>
                  </a:cubicBezTo>
                  <a:cubicBezTo>
                    <a:pt x="1" y="9"/>
                    <a:pt x="2" y="9"/>
                    <a:pt x="2" y="9"/>
                  </a:cubicBezTo>
                  <a:close/>
                  <a:moveTo>
                    <a:pt x="36" y="42"/>
                  </a:moveTo>
                  <a:cubicBezTo>
                    <a:pt x="36" y="42"/>
                    <a:pt x="36" y="42"/>
                    <a:pt x="36" y="42"/>
                  </a:cubicBezTo>
                  <a:cubicBezTo>
                    <a:pt x="35" y="41"/>
                    <a:pt x="35" y="41"/>
                    <a:pt x="35" y="42"/>
                  </a:cubicBezTo>
                  <a:cubicBezTo>
                    <a:pt x="35" y="42"/>
                    <a:pt x="35" y="42"/>
                    <a:pt x="35" y="42"/>
                  </a:cubicBezTo>
                  <a:cubicBezTo>
                    <a:pt x="35" y="42"/>
                    <a:pt x="35" y="42"/>
                    <a:pt x="35" y="42"/>
                  </a:cubicBezTo>
                  <a:cubicBezTo>
                    <a:pt x="35" y="43"/>
                    <a:pt x="36" y="43"/>
                    <a:pt x="36" y="43"/>
                  </a:cubicBezTo>
                  <a:cubicBezTo>
                    <a:pt x="36" y="43"/>
                    <a:pt x="36" y="42"/>
                    <a:pt x="36" y="42"/>
                  </a:cubicBezTo>
                  <a:close/>
                  <a:moveTo>
                    <a:pt x="36" y="41"/>
                  </a:moveTo>
                  <a:cubicBezTo>
                    <a:pt x="36" y="41"/>
                    <a:pt x="36" y="41"/>
                    <a:pt x="36" y="41"/>
                  </a:cubicBezTo>
                  <a:cubicBezTo>
                    <a:pt x="36" y="41"/>
                    <a:pt x="36" y="41"/>
                    <a:pt x="36" y="41"/>
                  </a:cubicBezTo>
                  <a:cubicBezTo>
                    <a:pt x="36" y="41"/>
                    <a:pt x="36" y="41"/>
                    <a:pt x="36" y="41"/>
                  </a:cubicBezTo>
                  <a:cubicBezTo>
                    <a:pt x="36" y="41"/>
                    <a:pt x="36" y="40"/>
                    <a:pt x="36" y="39"/>
                  </a:cubicBezTo>
                  <a:cubicBezTo>
                    <a:pt x="36" y="39"/>
                    <a:pt x="36" y="38"/>
                    <a:pt x="35" y="38"/>
                  </a:cubicBezTo>
                  <a:cubicBezTo>
                    <a:pt x="35" y="38"/>
                    <a:pt x="35" y="38"/>
                    <a:pt x="35" y="39"/>
                  </a:cubicBezTo>
                  <a:cubicBezTo>
                    <a:pt x="35" y="39"/>
                    <a:pt x="35" y="40"/>
                    <a:pt x="36" y="41"/>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42" name="South Africa">
              <a:extLst>
                <a:ext uri="{FF2B5EF4-FFF2-40B4-BE49-F238E27FC236}">
                  <a16:creationId xmlns:a16="http://schemas.microsoft.com/office/drawing/2014/main" id="{3D5BEDF4-AE25-46AF-995A-80471BEDFCF9}"/>
                </a:ext>
              </a:extLst>
            </p:cNvPr>
            <p:cNvSpPr>
              <a:spLocks/>
            </p:cNvSpPr>
            <p:nvPr/>
          </p:nvSpPr>
          <p:spPr bwMode="auto">
            <a:xfrm>
              <a:off x="4541776" y="4531604"/>
              <a:ext cx="448363" cy="407744"/>
            </a:xfrm>
            <a:custGeom>
              <a:avLst/>
              <a:gdLst>
                <a:gd name="T0" fmla="*/ 3 w 135"/>
                <a:gd name="T1" fmla="*/ 61 h 123"/>
                <a:gd name="T2" fmla="*/ 7 w 135"/>
                <a:gd name="T3" fmla="*/ 60 h 123"/>
                <a:gd name="T4" fmla="*/ 13 w 135"/>
                <a:gd name="T5" fmla="*/ 66 h 123"/>
                <a:gd name="T6" fmla="*/ 23 w 135"/>
                <a:gd name="T7" fmla="*/ 66 h 123"/>
                <a:gd name="T8" fmla="*/ 26 w 135"/>
                <a:gd name="T9" fmla="*/ 62 h 123"/>
                <a:gd name="T10" fmla="*/ 30 w 135"/>
                <a:gd name="T11" fmla="*/ 26 h 123"/>
                <a:gd name="T12" fmla="*/ 35 w 135"/>
                <a:gd name="T13" fmla="*/ 35 h 123"/>
                <a:gd name="T14" fmla="*/ 35 w 135"/>
                <a:gd name="T15" fmla="*/ 47 h 123"/>
                <a:gd name="T16" fmla="*/ 44 w 135"/>
                <a:gd name="T17" fmla="*/ 45 h 123"/>
                <a:gd name="T18" fmla="*/ 49 w 135"/>
                <a:gd name="T19" fmla="*/ 41 h 123"/>
                <a:gd name="T20" fmla="*/ 54 w 135"/>
                <a:gd name="T21" fmla="*/ 32 h 123"/>
                <a:gd name="T22" fmla="*/ 62 w 135"/>
                <a:gd name="T23" fmla="*/ 35 h 123"/>
                <a:gd name="T24" fmla="*/ 75 w 135"/>
                <a:gd name="T25" fmla="*/ 35 h 123"/>
                <a:gd name="T26" fmla="*/ 78 w 135"/>
                <a:gd name="T27" fmla="*/ 28 h 123"/>
                <a:gd name="T28" fmla="*/ 83 w 135"/>
                <a:gd name="T29" fmla="*/ 24 h 123"/>
                <a:gd name="T30" fmla="*/ 88 w 135"/>
                <a:gd name="T31" fmla="*/ 15 h 123"/>
                <a:gd name="T32" fmla="*/ 96 w 135"/>
                <a:gd name="T33" fmla="*/ 9 h 123"/>
                <a:gd name="T34" fmla="*/ 103 w 135"/>
                <a:gd name="T35" fmla="*/ 5 h 123"/>
                <a:gd name="T36" fmla="*/ 108 w 135"/>
                <a:gd name="T37" fmla="*/ 1 h 123"/>
                <a:gd name="T38" fmla="*/ 124 w 135"/>
                <a:gd name="T39" fmla="*/ 6 h 123"/>
                <a:gd name="T40" fmla="*/ 128 w 135"/>
                <a:gd name="T41" fmla="*/ 18 h 123"/>
                <a:gd name="T42" fmla="*/ 128 w 135"/>
                <a:gd name="T43" fmla="*/ 35 h 123"/>
                <a:gd name="T44" fmla="*/ 126 w 135"/>
                <a:gd name="T45" fmla="*/ 37 h 123"/>
                <a:gd name="T46" fmla="*/ 120 w 135"/>
                <a:gd name="T47" fmla="*/ 40 h 123"/>
                <a:gd name="T48" fmla="*/ 121 w 135"/>
                <a:gd name="T49" fmla="*/ 48 h 123"/>
                <a:gd name="T50" fmla="*/ 128 w 135"/>
                <a:gd name="T51" fmla="*/ 46 h 123"/>
                <a:gd name="T52" fmla="*/ 135 w 135"/>
                <a:gd name="T53" fmla="*/ 47 h 123"/>
                <a:gd name="T54" fmla="*/ 127 w 135"/>
                <a:gd name="T55" fmla="*/ 65 h 123"/>
                <a:gd name="T56" fmla="*/ 123 w 135"/>
                <a:gd name="T57" fmla="*/ 68 h 123"/>
                <a:gd name="T58" fmla="*/ 117 w 135"/>
                <a:gd name="T59" fmla="*/ 78 h 123"/>
                <a:gd name="T60" fmla="*/ 105 w 135"/>
                <a:gd name="T61" fmla="*/ 92 h 123"/>
                <a:gd name="T62" fmla="*/ 89 w 135"/>
                <a:gd name="T63" fmla="*/ 108 h 123"/>
                <a:gd name="T64" fmla="*/ 74 w 135"/>
                <a:gd name="T65" fmla="*/ 112 h 123"/>
                <a:gd name="T66" fmla="*/ 67 w 135"/>
                <a:gd name="T67" fmla="*/ 115 h 123"/>
                <a:gd name="T68" fmla="*/ 55 w 135"/>
                <a:gd name="T69" fmla="*/ 115 h 123"/>
                <a:gd name="T70" fmla="*/ 50 w 135"/>
                <a:gd name="T71" fmla="*/ 115 h 123"/>
                <a:gd name="T72" fmla="*/ 42 w 135"/>
                <a:gd name="T73" fmla="*/ 118 h 123"/>
                <a:gd name="T74" fmla="*/ 31 w 135"/>
                <a:gd name="T75" fmla="*/ 119 h 123"/>
                <a:gd name="T76" fmla="*/ 26 w 135"/>
                <a:gd name="T77" fmla="*/ 122 h 123"/>
                <a:gd name="T78" fmla="*/ 22 w 135"/>
                <a:gd name="T79" fmla="*/ 120 h 123"/>
                <a:gd name="T80" fmla="*/ 16 w 135"/>
                <a:gd name="T81" fmla="*/ 116 h 123"/>
                <a:gd name="T82" fmla="*/ 15 w 135"/>
                <a:gd name="T83" fmla="*/ 113 h 123"/>
                <a:gd name="T84" fmla="*/ 13 w 135"/>
                <a:gd name="T85" fmla="*/ 107 h 123"/>
                <a:gd name="T86" fmla="*/ 11 w 135"/>
                <a:gd name="T87" fmla="*/ 103 h 123"/>
                <a:gd name="T88" fmla="*/ 12 w 135"/>
                <a:gd name="T89" fmla="*/ 90 h 123"/>
                <a:gd name="T90" fmla="*/ 3 w 135"/>
                <a:gd name="T91" fmla="*/ 7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35" h="123">
                  <a:moveTo>
                    <a:pt x="0" y="63"/>
                  </a:moveTo>
                  <a:cubicBezTo>
                    <a:pt x="1" y="62"/>
                    <a:pt x="2" y="62"/>
                    <a:pt x="3" y="61"/>
                  </a:cubicBezTo>
                  <a:cubicBezTo>
                    <a:pt x="3" y="60"/>
                    <a:pt x="3" y="58"/>
                    <a:pt x="5" y="58"/>
                  </a:cubicBezTo>
                  <a:cubicBezTo>
                    <a:pt x="6" y="57"/>
                    <a:pt x="6" y="59"/>
                    <a:pt x="7" y="60"/>
                  </a:cubicBezTo>
                  <a:cubicBezTo>
                    <a:pt x="9" y="60"/>
                    <a:pt x="7" y="62"/>
                    <a:pt x="8" y="63"/>
                  </a:cubicBezTo>
                  <a:cubicBezTo>
                    <a:pt x="9" y="65"/>
                    <a:pt x="11" y="65"/>
                    <a:pt x="13" y="66"/>
                  </a:cubicBezTo>
                  <a:cubicBezTo>
                    <a:pt x="15" y="66"/>
                    <a:pt x="17" y="65"/>
                    <a:pt x="19" y="65"/>
                  </a:cubicBezTo>
                  <a:cubicBezTo>
                    <a:pt x="21" y="65"/>
                    <a:pt x="21" y="66"/>
                    <a:pt x="23" y="66"/>
                  </a:cubicBezTo>
                  <a:cubicBezTo>
                    <a:pt x="22" y="65"/>
                    <a:pt x="23" y="65"/>
                    <a:pt x="24" y="64"/>
                  </a:cubicBezTo>
                  <a:cubicBezTo>
                    <a:pt x="25" y="64"/>
                    <a:pt x="25" y="63"/>
                    <a:pt x="26" y="62"/>
                  </a:cubicBezTo>
                  <a:cubicBezTo>
                    <a:pt x="27" y="62"/>
                    <a:pt x="29" y="62"/>
                    <a:pt x="29" y="61"/>
                  </a:cubicBezTo>
                  <a:cubicBezTo>
                    <a:pt x="30" y="26"/>
                    <a:pt x="30" y="26"/>
                    <a:pt x="30" y="26"/>
                  </a:cubicBezTo>
                  <a:cubicBezTo>
                    <a:pt x="31" y="28"/>
                    <a:pt x="32" y="28"/>
                    <a:pt x="33" y="30"/>
                  </a:cubicBezTo>
                  <a:cubicBezTo>
                    <a:pt x="34" y="31"/>
                    <a:pt x="35" y="33"/>
                    <a:pt x="35" y="35"/>
                  </a:cubicBezTo>
                  <a:cubicBezTo>
                    <a:pt x="36" y="37"/>
                    <a:pt x="37" y="39"/>
                    <a:pt x="36" y="41"/>
                  </a:cubicBezTo>
                  <a:cubicBezTo>
                    <a:pt x="35" y="43"/>
                    <a:pt x="34" y="44"/>
                    <a:pt x="35" y="47"/>
                  </a:cubicBezTo>
                  <a:cubicBezTo>
                    <a:pt x="37" y="45"/>
                    <a:pt x="42" y="48"/>
                    <a:pt x="44" y="46"/>
                  </a:cubicBezTo>
                  <a:cubicBezTo>
                    <a:pt x="44" y="46"/>
                    <a:pt x="44" y="45"/>
                    <a:pt x="44" y="45"/>
                  </a:cubicBezTo>
                  <a:cubicBezTo>
                    <a:pt x="45" y="44"/>
                    <a:pt x="45" y="44"/>
                    <a:pt x="46" y="44"/>
                  </a:cubicBezTo>
                  <a:cubicBezTo>
                    <a:pt x="47" y="43"/>
                    <a:pt x="48" y="41"/>
                    <a:pt x="49" y="41"/>
                  </a:cubicBezTo>
                  <a:cubicBezTo>
                    <a:pt x="51" y="40"/>
                    <a:pt x="52" y="39"/>
                    <a:pt x="52" y="37"/>
                  </a:cubicBezTo>
                  <a:cubicBezTo>
                    <a:pt x="53" y="35"/>
                    <a:pt x="52" y="33"/>
                    <a:pt x="54" y="32"/>
                  </a:cubicBezTo>
                  <a:cubicBezTo>
                    <a:pt x="55" y="31"/>
                    <a:pt x="57" y="31"/>
                    <a:pt x="58" y="32"/>
                  </a:cubicBezTo>
                  <a:cubicBezTo>
                    <a:pt x="59" y="32"/>
                    <a:pt x="61" y="35"/>
                    <a:pt x="62" y="35"/>
                  </a:cubicBezTo>
                  <a:cubicBezTo>
                    <a:pt x="65" y="35"/>
                    <a:pt x="68" y="38"/>
                    <a:pt x="71" y="36"/>
                  </a:cubicBezTo>
                  <a:cubicBezTo>
                    <a:pt x="72" y="35"/>
                    <a:pt x="73" y="36"/>
                    <a:pt x="75" y="35"/>
                  </a:cubicBezTo>
                  <a:cubicBezTo>
                    <a:pt x="76" y="34"/>
                    <a:pt x="77" y="32"/>
                    <a:pt x="77" y="31"/>
                  </a:cubicBezTo>
                  <a:cubicBezTo>
                    <a:pt x="78" y="30"/>
                    <a:pt x="78" y="29"/>
                    <a:pt x="78" y="28"/>
                  </a:cubicBezTo>
                  <a:cubicBezTo>
                    <a:pt x="78" y="26"/>
                    <a:pt x="78" y="26"/>
                    <a:pt x="79" y="26"/>
                  </a:cubicBezTo>
                  <a:cubicBezTo>
                    <a:pt x="80" y="26"/>
                    <a:pt x="83" y="25"/>
                    <a:pt x="83" y="24"/>
                  </a:cubicBezTo>
                  <a:cubicBezTo>
                    <a:pt x="84" y="23"/>
                    <a:pt x="86" y="22"/>
                    <a:pt x="87" y="21"/>
                  </a:cubicBezTo>
                  <a:cubicBezTo>
                    <a:pt x="87" y="19"/>
                    <a:pt x="87" y="17"/>
                    <a:pt x="88" y="15"/>
                  </a:cubicBezTo>
                  <a:cubicBezTo>
                    <a:pt x="89" y="14"/>
                    <a:pt x="90" y="14"/>
                    <a:pt x="92" y="13"/>
                  </a:cubicBezTo>
                  <a:cubicBezTo>
                    <a:pt x="93" y="12"/>
                    <a:pt x="95" y="11"/>
                    <a:pt x="96" y="9"/>
                  </a:cubicBezTo>
                  <a:cubicBezTo>
                    <a:pt x="97" y="8"/>
                    <a:pt x="97" y="7"/>
                    <a:pt x="99" y="6"/>
                  </a:cubicBezTo>
                  <a:cubicBezTo>
                    <a:pt x="100" y="5"/>
                    <a:pt x="101" y="5"/>
                    <a:pt x="103" y="5"/>
                  </a:cubicBezTo>
                  <a:cubicBezTo>
                    <a:pt x="104" y="4"/>
                    <a:pt x="104" y="4"/>
                    <a:pt x="105" y="3"/>
                  </a:cubicBezTo>
                  <a:cubicBezTo>
                    <a:pt x="105" y="2"/>
                    <a:pt x="107" y="1"/>
                    <a:pt x="108" y="1"/>
                  </a:cubicBezTo>
                  <a:cubicBezTo>
                    <a:pt x="111" y="0"/>
                    <a:pt x="114" y="3"/>
                    <a:pt x="117" y="3"/>
                  </a:cubicBezTo>
                  <a:cubicBezTo>
                    <a:pt x="120" y="3"/>
                    <a:pt x="123" y="2"/>
                    <a:pt x="124" y="6"/>
                  </a:cubicBezTo>
                  <a:cubicBezTo>
                    <a:pt x="125" y="8"/>
                    <a:pt x="125" y="10"/>
                    <a:pt x="126" y="12"/>
                  </a:cubicBezTo>
                  <a:cubicBezTo>
                    <a:pt x="126" y="14"/>
                    <a:pt x="127" y="16"/>
                    <a:pt x="128" y="18"/>
                  </a:cubicBezTo>
                  <a:cubicBezTo>
                    <a:pt x="129" y="22"/>
                    <a:pt x="129" y="26"/>
                    <a:pt x="129" y="30"/>
                  </a:cubicBezTo>
                  <a:cubicBezTo>
                    <a:pt x="129" y="32"/>
                    <a:pt x="129" y="34"/>
                    <a:pt x="128" y="35"/>
                  </a:cubicBezTo>
                  <a:cubicBezTo>
                    <a:pt x="128" y="36"/>
                    <a:pt x="128" y="36"/>
                    <a:pt x="128" y="39"/>
                  </a:cubicBezTo>
                  <a:cubicBezTo>
                    <a:pt x="128" y="39"/>
                    <a:pt x="127" y="37"/>
                    <a:pt x="126" y="37"/>
                  </a:cubicBezTo>
                  <a:cubicBezTo>
                    <a:pt x="125" y="37"/>
                    <a:pt x="124" y="37"/>
                    <a:pt x="123" y="37"/>
                  </a:cubicBezTo>
                  <a:cubicBezTo>
                    <a:pt x="122" y="38"/>
                    <a:pt x="121" y="38"/>
                    <a:pt x="120" y="40"/>
                  </a:cubicBezTo>
                  <a:cubicBezTo>
                    <a:pt x="119" y="42"/>
                    <a:pt x="119" y="45"/>
                    <a:pt x="118" y="45"/>
                  </a:cubicBezTo>
                  <a:cubicBezTo>
                    <a:pt x="120" y="46"/>
                    <a:pt x="120" y="47"/>
                    <a:pt x="121" y="48"/>
                  </a:cubicBezTo>
                  <a:cubicBezTo>
                    <a:pt x="123" y="50"/>
                    <a:pt x="125" y="51"/>
                    <a:pt x="127" y="50"/>
                  </a:cubicBezTo>
                  <a:cubicBezTo>
                    <a:pt x="127" y="49"/>
                    <a:pt x="127" y="49"/>
                    <a:pt x="128" y="46"/>
                  </a:cubicBezTo>
                  <a:cubicBezTo>
                    <a:pt x="130" y="46"/>
                    <a:pt x="130" y="46"/>
                    <a:pt x="130" y="46"/>
                  </a:cubicBezTo>
                  <a:cubicBezTo>
                    <a:pt x="135" y="47"/>
                    <a:pt x="135" y="47"/>
                    <a:pt x="135" y="47"/>
                  </a:cubicBezTo>
                  <a:cubicBezTo>
                    <a:pt x="134" y="51"/>
                    <a:pt x="133" y="55"/>
                    <a:pt x="132" y="59"/>
                  </a:cubicBezTo>
                  <a:cubicBezTo>
                    <a:pt x="131" y="61"/>
                    <a:pt x="130" y="65"/>
                    <a:pt x="127" y="65"/>
                  </a:cubicBezTo>
                  <a:cubicBezTo>
                    <a:pt x="127" y="66"/>
                    <a:pt x="126" y="66"/>
                    <a:pt x="125" y="66"/>
                  </a:cubicBezTo>
                  <a:cubicBezTo>
                    <a:pt x="125" y="66"/>
                    <a:pt x="124" y="67"/>
                    <a:pt x="123" y="68"/>
                  </a:cubicBezTo>
                  <a:cubicBezTo>
                    <a:pt x="122" y="70"/>
                    <a:pt x="120" y="72"/>
                    <a:pt x="119" y="75"/>
                  </a:cubicBezTo>
                  <a:cubicBezTo>
                    <a:pt x="118" y="76"/>
                    <a:pt x="117" y="77"/>
                    <a:pt x="117" y="78"/>
                  </a:cubicBezTo>
                  <a:cubicBezTo>
                    <a:pt x="115" y="80"/>
                    <a:pt x="114" y="82"/>
                    <a:pt x="113" y="84"/>
                  </a:cubicBezTo>
                  <a:cubicBezTo>
                    <a:pt x="111" y="87"/>
                    <a:pt x="108" y="90"/>
                    <a:pt x="105" y="92"/>
                  </a:cubicBezTo>
                  <a:cubicBezTo>
                    <a:pt x="102" y="94"/>
                    <a:pt x="101" y="97"/>
                    <a:pt x="98" y="100"/>
                  </a:cubicBezTo>
                  <a:cubicBezTo>
                    <a:pt x="95" y="102"/>
                    <a:pt x="92" y="105"/>
                    <a:pt x="89" y="108"/>
                  </a:cubicBezTo>
                  <a:cubicBezTo>
                    <a:pt x="86" y="110"/>
                    <a:pt x="83" y="112"/>
                    <a:pt x="79" y="113"/>
                  </a:cubicBezTo>
                  <a:cubicBezTo>
                    <a:pt x="78" y="113"/>
                    <a:pt x="76" y="112"/>
                    <a:pt x="74" y="112"/>
                  </a:cubicBezTo>
                  <a:cubicBezTo>
                    <a:pt x="73" y="113"/>
                    <a:pt x="72" y="114"/>
                    <a:pt x="73" y="115"/>
                  </a:cubicBezTo>
                  <a:cubicBezTo>
                    <a:pt x="71" y="116"/>
                    <a:pt x="69" y="114"/>
                    <a:pt x="67" y="115"/>
                  </a:cubicBezTo>
                  <a:cubicBezTo>
                    <a:pt x="65" y="116"/>
                    <a:pt x="65" y="117"/>
                    <a:pt x="62" y="116"/>
                  </a:cubicBezTo>
                  <a:cubicBezTo>
                    <a:pt x="60" y="115"/>
                    <a:pt x="57" y="114"/>
                    <a:pt x="55" y="115"/>
                  </a:cubicBezTo>
                  <a:cubicBezTo>
                    <a:pt x="54" y="116"/>
                    <a:pt x="54" y="116"/>
                    <a:pt x="53" y="116"/>
                  </a:cubicBezTo>
                  <a:cubicBezTo>
                    <a:pt x="52" y="115"/>
                    <a:pt x="50" y="116"/>
                    <a:pt x="50" y="115"/>
                  </a:cubicBezTo>
                  <a:cubicBezTo>
                    <a:pt x="50" y="115"/>
                    <a:pt x="50" y="115"/>
                    <a:pt x="50" y="115"/>
                  </a:cubicBezTo>
                  <a:cubicBezTo>
                    <a:pt x="47" y="115"/>
                    <a:pt x="44" y="116"/>
                    <a:pt x="42" y="118"/>
                  </a:cubicBezTo>
                  <a:cubicBezTo>
                    <a:pt x="41" y="120"/>
                    <a:pt x="36" y="118"/>
                    <a:pt x="34" y="119"/>
                  </a:cubicBezTo>
                  <a:cubicBezTo>
                    <a:pt x="33" y="119"/>
                    <a:pt x="32" y="119"/>
                    <a:pt x="31" y="119"/>
                  </a:cubicBezTo>
                  <a:cubicBezTo>
                    <a:pt x="30" y="120"/>
                    <a:pt x="29" y="121"/>
                    <a:pt x="28" y="122"/>
                  </a:cubicBezTo>
                  <a:cubicBezTo>
                    <a:pt x="27" y="123"/>
                    <a:pt x="27" y="123"/>
                    <a:pt x="26" y="122"/>
                  </a:cubicBezTo>
                  <a:cubicBezTo>
                    <a:pt x="25" y="122"/>
                    <a:pt x="25" y="122"/>
                    <a:pt x="24" y="122"/>
                  </a:cubicBezTo>
                  <a:cubicBezTo>
                    <a:pt x="23" y="121"/>
                    <a:pt x="23" y="121"/>
                    <a:pt x="22" y="120"/>
                  </a:cubicBezTo>
                  <a:cubicBezTo>
                    <a:pt x="23" y="118"/>
                    <a:pt x="19" y="118"/>
                    <a:pt x="18" y="118"/>
                  </a:cubicBezTo>
                  <a:cubicBezTo>
                    <a:pt x="18" y="117"/>
                    <a:pt x="18" y="115"/>
                    <a:pt x="16" y="116"/>
                  </a:cubicBezTo>
                  <a:cubicBezTo>
                    <a:pt x="15" y="116"/>
                    <a:pt x="15" y="117"/>
                    <a:pt x="15" y="118"/>
                  </a:cubicBezTo>
                  <a:cubicBezTo>
                    <a:pt x="13" y="117"/>
                    <a:pt x="15" y="115"/>
                    <a:pt x="15" y="113"/>
                  </a:cubicBezTo>
                  <a:cubicBezTo>
                    <a:pt x="15" y="112"/>
                    <a:pt x="15" y="111"/>
                    <a:pt x="14" y="110"/>
                  </a:cubicBezTo>
                  <a:cubicBezTo>
                    <a:pt x="14" y="109"/>
                    <a:pt x="11" y="105"/>
                    <a:pt x="13" y="107"/>
                  </a:cubicBezTo>
                  <a:cubicBezTo>
                    <a:pt x="12" y="106"/>
                    <a:pt x="12" y="105"/>
                    <a:pt x="11" y="105"/>
                  </a:cubicBezTo>
                  <a:cubicBezTo>
                    <a:pt x="10" y="105"/>
                    <a:pt x="11" y="103"/>
                    <a:pt x="11" y="103"/>
                  </a:cubicBezTo>
                  <a:cubicBezTo>
                    <a:pt x="14" y="104"/>
                    <a:pt x="14" y="101"/>
                    <a:pt x="14" y="99"/>
                  </a:cubicBezTo>
                  <a:cubicBezTo>
                    <a:pt x="15" y="96"/>
                    <a:pt x="14" y="93"/>
                    <a:pt x="12" y="90"/>
                  </a:cubicBezTo>
                  <a:cubicBezTo>
                    <a:pt x="9" y="86"/>
                    <a:pt x="7" y="81"/>
                    <a:pt x="5" y="76"/>
                  </a:cubicBezTo>
                  <a:cubicBezTo>
                    <a:pt x="5" y="74"/>
                    <a:pt x="4" y="72"/>
                    <a:pt x="3" y="70"/>
                  </a:cubicBezTo>
                  <a:cubicBezTo>
                    <a:pt x="3" y="67"/>
                    <a:pt x="1" y="65"/>
                    <a:pt x="0" y="63"/>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43" name="Somalia">
              <a:extLst>
                <a:ext uri="{FF2B5EF4-FFF2-40B4-BE49-F238E27FC236}">
                  <a16:creationId xmlns:a16="http://schemas.microsoft.com/office/drawing/2014/main" id="{9A4191CD-0532-40B7-899F-FEA8C03500F4}"/>
                </a:ext>
              </a:extLst>
            </p:cNvPr>
            <p:cNvSpPr>
              <a:spLocks/>
            </p:cNvSpPr>
            <p:nvPr/>
          </p:nvSpPr>
          <p:spPr bwMode="auto">
            <a:xfrm>
              <a:off x="5233848" y="3445849"/>
              <a:ext cx="292139" cy="438989"/>
            </a:xfrm>
            <a:custGeom>
              <a:avLst/>
              <a:gdLst>
                <a:gd name="T0" fmla="*/ 1 w 88"/>
                <a:gd name="T1" fmla="*/ 93 h 132"/>
                <a:gd name="T2" fmla="*/ 1 w 88"/>
                <a:gd name="T3" fmla="*/ 88 h 132"/>
                <a:gd name="T4" fmla="*/ 4 w 88"/>
                <a:gd name="T5" fmla="*/ 84 h 132"/>
                <a:gd name="T6" fmla="*/ 10 w 88"/>
                <a:gd name="T7" fmla="*/ 76 h 132"/>
                <a:gd name="T8" fmla="*/ 17 w 88"/>
                <a:gd name="T9" fmla="*/ 73 h 132"/>
                <a:gd name="T10" fmla="*/ 26 w 88"/>
                <a:gd name="T11" fmla="*/ 68 h 132"/>
                <a:gd name="T12" fmla="*/ 35 w 88"/>
                <a:gd name="T13" fmla="*/ 67 h 132"/>
                <a:gd name="T14" fmla="*/ 59 w 88"/>
                <a:gd name="T15" fmla="*/ 39 h 132"/>
                <a:gd name="T16" fmla="*/ 50 w 88"/>
                <a:gd name="T17" fmla="*/ 38 h 132"/>
                <a:gd name="T18" fmla="*/ 41 w 88"/>
                <a:gd name="T19" fmla="*/ 35 h 132"/>
                <a:gd name="T20" fmla="*/ 31 w 88"/>
                <a:gd name="T21" fmla="*/ 31 h 132"/>
                <a:gd name="T22" fmla="*/ 23 w 88"/>
                <a:gd name="T23" fmla="*/ 27 h 132"/>
                <a:gd name="T24" fmla="*/ 21 w 88"/>
                <a:gd name="T25" fmla="*/ 26 h 132"/>
                <a:gd name="T26" fmla="*/ 19 w 88"/>
                <a:gd name="T27" fmla="*/ 23 h 132"/>
                <a:gd name="T28" fmla="*/ 17 w 88"/>
                <a:gd name="T29" fmla="*/ 19 h 132"/>
                <a:gd name="T30" fmla="*/ 14 w 88"/>
                <a:gd name="T31" fmla="*/ 13 h 132"/>
                <a:gd name="T32" fmla="*/ 18 w 88"/>
                <a:gd name="T33" fmla="*/ 5 h 132"/>
                <a:gd name="T34" fmla="*/ 24 w 88"/>
                <a:gd name="T35" fmla="*/ 13 h 132"/>
                <a:gd name="T36" fmla="*/ 33 w 88"/>
                <a:gd name="T37" fmla="*/ 15 h 132"/>
                <a:gd name="T38" fmla="*/ 38 w 88"/>
                <a:gd name="T39" fmla="*/ 13 h 132"/>
                <a:gd name="T40" fmla="*/ 43 w 88"/>
                <a:gd name="T41" fmla="*/ 12 h 132"/>
                <a:gd name="T42" fmla="*/ 49 w 88"/>
                <a:gd name="T43" fmla="*/ 11 h 132"/>
                <a:gd name="T44" fmla="*/ 55 w 88"/>
                <a:gd name="T45" fmla="*/ 8 h 132"/>
                <a:gd name="T46" fmla="*/ 59 w 88"/>
                <a:gd name="T47" fmla="*/ 8 h 132"/>
                <a:gd name="T48" fmla="*/ 63 w 88"/>
                <a:gd name="T49" fmla="*/ 7 h 132"/>
                <a:gd name="T50" fmla="*/ 66 w 88"/>
                <a:gd name="T51" fmla="*/ 8 h 132"/>
                <a:gd name="T52" fmla="*/ 72 w 88"/>
                <a:gd name="T53" fmla="*/ 6 h 132"/>
                <a:gd name="T54" fmla="*/ 78 w 88"/>
                <a:gd name="T55" fmla="*/ 4 h 132"/>
                <a:gd name="T56" fmla="*/ 81 w 88"/>
                <a:gd name="T57" fmla="*/ 1 h 132"/>
                <a:gd name="T58" fmla="*/ 86 w 88"/>
                <a:gd name="T59" fmla="*/ 3 h 132"/>
                <a:gd name="T60" fmla="*/ 85 w 88"/>
                <a:gd name="T61" fmla="*/ 10 h 132"/>
                <a:gd name="T62" fmla="*/ 84 w 88"/>
                <a:gd name="T63" fmla="*/ 15 h 132"/>
                <a:gd name="T64" fmla="*/ 86 w 88"/>
                <a:gd name="T65" fmla="*/ 14 h 132"/>
                <a:gd name="T66" fmla="*/ 88 w 88"/>
                <a:gd name="T67" fmla="*/ 15 h 132"/>
                <a:gd name="T68" fmla="*/ 83 w 88"/>
                <a:gd name="T69" fmla="*/ 18 h 132"/>
                <a:gd name="T70" fmla="*/ 83 w 88"/>
                <a:gd name="T71" fmla="*/ 25 h 132"/>
                <a:gd name="T72" fmla="*/ 80 w 88"/>
                <a:gd name="T73" fmla="*/ 30 h 132"/>
                <a:gd name="T74" fmla="*/ 77 w 88"/>
                <a:gd name="T75" fmla="*/ 37 h 132"/>
                <a:gd name="T76" fmla="*/ 75 w 88"/>
                <a:gd name="T77" fmla="*/ 39 h 132"/>
                <a:gd name="T78" fmla="*/ 75 w 88"/>
                <a:gd name="T79" fmla="*/ 42 h 132"/>
                <a:gd name="T80" fmla="*/ 71 w 88"/>
                <a:gd name="T81" fmla="*/ 49 h 132"/>
                <a:gd name="T82" fmla="*/ 68 w 88"/>
                <a:gd name="T83" fmla="*/ 58 h 132"/>
                <a:gd name="T84" fmla="*/ 63 w 88"/>
                <a:gd name="T85" fmla="*/ 67 h 132"/>
                <a:gd name="T86" fmla="*/ 58 w 88"/>
                <a:gd name="T87" fmla="*/ 75 h 132"/>
                <a:gd name="T88" fmla="*/ 51 w 88"/>
                <a:gd name="T89" fmla="*/ 83 h 132"/>
                <a:gd name="T90" fmla="*/ 36 w 88"/>
                <a:gd name="T91" fmla="*/ 97 h 132"/>
                <a:gd name="T92" fmla="*/ 29 w 88"/>
                <a:gd name="T93" fmla="*/ 103 h 132"/>
                <a:gd name="T94" fmla="*/ 21 w 88"/>
                <a:gd name="T95" fmla="*/ 110 h 132"/>
                <a:gd name="T96" fmla="*/ 15 w 88"/>
                <a:gd name="T97" fmla="*/ 118 h 132"/>
                <a:gd name="T98" fmla="*/ 12 w 88"/>
                <a:gd name="T99" fmla="*/ 122 h 132"/>
                <a:gd name="T100" fmla="*/ 9 w 88"/>
                <a:gd name="T101" fmla="*/ 124 h 132"/>
                <a:gd name="T102" fmla="*/ 6 w 88"/>
                <a:gd name="T103" fmla="*/ 132 h 132"/>
                <a:gd name="T104" fmla="*/ 2 w 88"/>
                <a:gd name="T105" fmla="*/ 126 h 132"/>
                <a:gd name="T106" fmla="*/ 1 w 88"/>
                <a:gd name="T107" fmla="*/ 119 h 132"/>
                <a:gd name="T108" fmla="*/ 1 w 88"/>
                <a:gd name="T109" fmla="*/ 93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88" h="132">
                  <a:moveTo>
                    <a:pt x="1" y="93"/>
                  </a:moveTo>
                  <a:cubicBezTo>
                    <a:pt x="1" y="92"/>
                    <a:pt x="0" y="90"/>
                    <a:pt x="1" y="88"/>
                  </a:cubicBezTo>
                  <a:cubicBezTo>
                    <a:pt x="2" y="87"/>
                    <a:pt x="3" y="86"/>
                    <a:pt x="4" y="84"/>
                  </a:cubicBezTo>
                  <a:cubicBezTo>
                    <a:pt x="6" y="82"/>
                    <a:pt x="7" y="77"/>
                    <a:pt x="10" y="76"/>
                  </a:cubicBezTo>
                  <a:cubicBezTo>
                    <a:pt x="12" y="74"/>
                    <a:pt x="15" y="75"/>
                    <a:pt x="17" y="73"/>
                  </a:cubicBezTo>
                  <a:cubicBezTo>
                    <a:pt x="20" y="70"/>
                    <a:pt x="22" y="69"/>
                    <a:pt x="26" y="68"/>
                  </a:cubicBezTo>
                  <a:cubicBezTo>
                    <a:pt x="29" y="68"/>
                    <a:pt x="33" y="70"/>
                    <a:pt x="35" y="67"/>
                  </a:cubicBezTo>
                  <a:cubicBezTo>
                    <a:pt x="59" y="39"/>
                    <a:pt x="59" y="39"/>
                    <a:pt x="59" y="39"/>
                  </a:cubicBezTo>
                  <a:cubicBezTo>
                    <a:pt x="56" y="39"/>
                    <a:pt x="53" y="39"/>
                    <a:pt x="50" y="38"/>
                  </a:cubicBezTo>
                  <a:cubicBezTo>
                    <a:pt x="47" y="38"/>
                    <a:pt x="44" y="36"/>
                    <a:pt x="41" y="35"/>
                  </a:cubicBezTo>
                  <a:cubicBezTo>
                    <a:pt x="38" y="34"/>
                    <a:pt x="35" y="32"/>
                    <a:pt x="31" y="31"/>
                  </a:cubicBezTo>
                  <a:cubicBezTo>
                    <a:pt x="28" y="30"/>
                    <a:pt x="26" y="29"/>
                    <a:pt x="23" y="27"/>
                  </a:cubicBezTo>
                  <a:cubicBezTo>
                    <a:pt x="23" y="26"/>
                    <a:pt x="22" y="26"/>
                    <a:pt x="21" y="26"/>
                  </a:cubicBezTo>
                  <a:cubicBezTo>
                    <a:pt x="20" y="25"/>
                    <a:pt x="20" y="24"/>
                    <a:pt x="19" y="23"/>
                  </a:cubicBezTo>
                  <a:cubicBezTo>
                    <a:pt x="19" y="21"/>
                    <a:pt x="18" y="20"/>
                    <a:pt x="17" y="19"/>
                  </a:cubicBezTo>
                  <a:cubicBezTo>
                    <a:pt x="15" y="17"/>
                    <a:pt x="14" y="15"/>
                    <a:pt x="14" y="13"/>
                  </a:cubicBezTo>
                  <a:cubicBezTo>
                    <a:pt x="15" y="10"/>
                    <a:pt x="17" y="8"/>
                    <a:pt x="18" y="5"/>
                  </a:cubicBezTo>
                  <a:cubicBezTo>
                    <a:pt x="21" y="7"/>
                    <a:pt x="22" y="10"/>
                    <a:pt x="24" y="13"/>
                  </a:cubicBezTo>
                  <a:cubicBezTo>
                    <a:pt x="26" y="16"/>
                    <a:pt x="30" y="16"/>
                    <a:pt x="33" y="15"/>
                  </a:cubicBezTo>
                  <a:cubicBezTo>
                    <a:pt x="35" y="15"/>
                    <a:pt x="37" y="14"/>
                    <a:pt x="38" y="13"/>
                  </a:cubicBezTo>
                  <a:cubicBezTo>
                    <a:pt x="40" y="11"/>
                    <a:pt x="40" y="11"/>
                    <a:pt x="43" y="12"/>
                  </a:cubicBezTo>
                  <a:cubicBezTo>
                    <a:pt x="45" y="12"/>
                    <a:pt x="47" y="13"/>
                    <a:pt x="49" y="11"/>
                  </a:cubicBezTo>
                  <a:cubicBezTo>
                    <a:pt x="50" y="11"/>
                    <a:pt x="53" y="8"/>
                    <a:pt x="55" y="8"/>
                  </a:cubicBezTo>
                  <a:cubicBezTo>
                    <a:pt x="56" y="9"/>
                    <a:pt x="58" y="9"/>
                    <a:pt x="59" y="8"/>
                  </a:cubicBezTo>
                  <a:cubicBezTo>
                    <a:pt x="60" y="8"/>
                    <a:pt x="62" y="7"/>
                    <a:pt x="63" y="7"/>
                  </a:cubicBezTo>
                  <a:cubicBezTo>
                    <a:pt x="64" y="7"/>
                    <a:pt x="65" y="7"/>
                    <a:pt x="66" y="8"/>
                  </a:cubicBezTo>
                  <a:cubicBezTo>
                    <a:pt x="68" y="8"/>
                    <a:pt x="70" y="6"/>
                    <a:pt x="72" y="6"/>
                  </a:cubicBezTo>
                  <a:cubicBezTo>
                    <a:pt x="74" y="5"/>
                    <a:pt x="76" y="5"/>
                    <a:pt x="78" y="4"/>
                  </a:cubicBezTo>
                  <a:cubicBezTo>
                    <a:pt x="79" y="4"/>
                    <a:pt x="79" y="1"/>
                    <a:pt x="81" y="1"/>
                  </a:cubicBezTo>
                  <a:cubicBezTo>
                    <a:pt x="82" y="0"/>
                    <a:pt x="86" y="1"/>
                    <a:pt x="86" y="3"/>
                  </a:cubicBezTo>
                  <a:cubicBezTo>
                    <a:pt x="85" y="6"/>
                    <a:pt x="85" y="7"/>
                    <a:pt x="85" y="10"/>
                  </a:cubicBezTo>
                  <a:cubicBezTo>
                    <a:pt x="85" y="11"/>
                    <a:pt x="86" y="14"/>
                    <a:pt x="84" y="15"/>
                  </a:cubicBezTo>
                  <a:cubicBezTo>
                    <a:pt x="85" y="16"/>
                    <a:pt x="86" y="16"/>
                    <a:pt x="86" y="14"/>
                  </a:cubicBezTo>
                  <a:cubicBezTo>
                    <a:pt x="86" y="15"/>
                    <a:pt x="87" y="15"/>
                    <a:pt x="88" y="15"/>
                  </a:cubicBezTo>
                  <a:cubicBezTo>
                    <a:pt x="87" y="17"/>
                    <a:pt x="83" y="15"/>
                    <a:pt x="83" y="18"/>
                  </a:cubicBezTo>
                  <a:cubicBezTo>
                    <a:pt x="83" y="20"/>
                    <a:pt x="83" y="23"/>
                    <a:pt x="83" y="25"/>
                  </a:cubicBezTo>
                  <a:cubicBezTo>
                    <a:pt x="82" y="27"/>
                    <a:pt x="81" y="29"/>
                    <a:pt x="80" y="30"/>
                  </a:cubicBezTo>
                  <a:cubicBezTo>
                    <a:pt x="78" y="32"/>
                    <a:pt x="79" y="35"/>
                    <a:pt x="77" y="37"/>
                  </a:cubicBezTo>
                  <a:cubicBezTo>
                    <a:pt x="76" y="38"/>
                    <a:pt x="75" y="38"/>
                    <a:pt x="75" y="39"/>
                  </a:cubicBezTo>
                  <a:cubicBezTo>
                    <a:pt x="75" y="40"/>
                    <a:pt x="75" y="41"/>
                    <a:pt x="75" y="42"/>
                  </a:cubicBezTo>
                  <a:cubicBezTo>
                    <a:pt x="74" y="45"/>
                    <a:pt x="72" y="47"/>
                    <a:pt x="71" y="49"/>
                  </a:cubicBezTo>
                  <a:cubicBezTo>
                    <a:pt x="69" y="52"/>
                    <a:pt x="69" y="55"/>
                    <a:pt x="68" y="58"/>
                  </a:cubicBezTo>
                  <a:cubicBezTo>
                    <a:pt x="67" y="61"/>
                    <a:pt x="65" y="64"/>
                    <a:pt x="63" y="67"/>
                  </a:cubicBezTo>
                  <a:cubicBezTo>
                    <a:pt x="61" y="69"/>
                    <a:pt x="60" y="73"/>
                    <a:pt x="58" y="75"/>
                  </a:cubicBezTo>
                  <a:cubicBezTo>
                    <a:pt x="56" y="78"/>
                    <a:pt x="53" y="81"/>
                    <a:pt x="51" y="83"/>
                  </a:cubicBezTo>
                  <a:cubicBezTo>
                    <a:pt x="47" y="89"/>
                    <a:pt x="42" y="93"/>
                    <a:pt x="36" y="97"/>
                  </a:cubicBezTo>
                  <a:cubicBezTo>
                    <a:pt x="33" y="99"/>
                    <a:pt x="31" y="101"/>
                    <a:pt x="29" y="103"/>
                  </a:cubicBezTo>
                  <a:cubicBezTo>
                    <a:pt x="26" y="105"/>
                    <a:pt x="24" y="108"/>
                    <a:pt x="21" y="110"/>
                  </a:cubicBezTo>
                  <a:cubicBezTo>
                    <a:pt x="19" y="113"/>
                    <a:pt x="17" y="116"/>
                    <a:pt x="15" y="118"/>
                  </a:cubicBezTo>
                  <a:cubicBezTo>
                    <a:pt x="14" y="119"/>
                    <a:pt x="13" y="121"/>
                    <a:pt x="12" y="122"/>
                  </a:cubicBezTo>
                  <a:cubicBezTo>
                    <a:pt x="11" y="123"/>
                    <a:pt x="9" y="126"/>
                    <a:pt x="9" y="124"/>
                  </a:cubicBezTo>
                  <a:cubicBezTo>
                    <a:pt x="9" y="127"/>
                    <a:pt x="7" y="130"/>
                    <a:pt x="6" y="132"/>
                  </a:cubicBezTo>
                  <a:cubicBezTo>
                    <a:pt x="6" y="129"/>
                    <a:pt x="4" y="128"/>
                    <a:pt x="2" y="126"/>
                  </a:cubicBezTo>
                  <a:cubicBezTo>
                    <a:pt x="1" y="123"/>
                    <a:pt x="1" y="121"/>
                    <a:pt x="1" y="119"/>
                  </a:cubicBezTo>
                  <a:cubicBezTo>
                    <a:pt x="1" y="110"/>
                    <a:pt x="1" y="102"/>
                    <a:pt x="1" y="93"/>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44" name="Solomon Islands">
              <a:extLst>
                <a:ext uri="{FF2B5EF4-FFF2-40B4-BE49-F238E27FC236}">
                  <a16:creationId xmlns:a16="http://schemas.microsoft.com/office/drawing/2014/main" id="{AE14D511-6C04-4B88-9BB2-A1BD04F86873}"/>
                </a:ext>
              </a:extLst>
            </p:cNvPr>
            <p:cNvSpPr>
              <a:spLocks noEditPoints="1"/>
            </p:cNvSpPr>
            <p:nvPr/>
          </p:nvSpPr>
          <p:spPr bwMode="auto">
            <a:xfrm>
              <a:off x="8472369" y="4041062"/>
              <a:ext cx="153099" cy="165597"/>
            </a:xfrm>
            <a:custGeom>
              <a:avLst/>
              <a:gdLst>
                <a:gd name="T0" fmla="*/ 9 w 46"/>
                <a:gd name="T1" fmla="*/ 8 h 50"/>
                <a:gd name="T2" fmla="*/ 8 w 46"/>
                <a:gd name="T3" fmla="*/ 8 h 50"/>
                <a:gd name="T4" fmla="*/ 0 w 46"/>
                <a:gd name="T5" fmla="*/ 14 h 50"/>
                <a:gd name="T6" fmla="*/ 2 w 46"/>
                <a:gd name="T7" fmla="*/ 11 h 50"/>
                <a:gd name="T8" fmla="*/ 7 w 46"/>
                <a:gd name="T9" fmla="*/ 6 h 50"/>
                <a:gd name="T10" fmla="*/ 0 w 46"/>
                <a:gd name="T11" fmla="*/ 0 h 50"/>
                <a:gd name="T12" fmla="*/ 2 w 46"/>
                <a:gd name="T13" fmla="*/ 11 h 50"/>
                <a:gd name="T14" fmla="*/ 2 w 46"/>
                <a:gd name="T15" fmla="*/ 11 h 50"/>
                <a:gd name="T16" fmla="*/ 10 w 46"/>
                <a:gd name="T17" fmla="*/ 7 h 50"/>
                <a:gd name="T18" fmla="*/ 40 w 46"/>
                <a:gd name="T19" fmla="*/ 30 h 50"/>
                <a:gd name="T20" fmla="*/ 41 w 46"/>
                <a:gd name="T21" fmla="*/ 29 h 50"/>
                <a:gd name="T22" fmla="*/ 40 w 46"/>
                <a:gd name="T23" fmla="*/ 30 h 50"/>
                <a:gd name="T24" fmla="*/ 5 w 46"/>
                <a:gd name="T25" fmla="*/ 12 h 50"/>
                <a:gd name="T26" fmla="*/ 5 w 46"/>
                <a:gd name="T27" fmla="*/ 13 h 50"/>
                <a:gd name="T28" fmla="*/ 32 w 46"/>
                <a:gd name="T29" fmla="*/ 24 h 50"/>
                <a:gd name="T30" fmla="*/ 32 w 46"/>
                <a:gd name="T31" fmla="*/ 24 h 50"/>
                <a:gd name="T32" fmla="*/ 15 w 46"/>
                <a:gd name="T33" fmla="*/ 9 h 50"/>
                <a:gd name="T34" fmla="*/ 16 w 46"/>
                <a:gd name="T35" fmla="*/ 9 h 50"/>
                <a:gd name="T36" fmla="*/ 29 w 46"/>
                <a:gd name="T37" fmla="*/ 23 h 50"/>
                <a:gd name="T38" fmla="*/ 31 w 46"/>
                <a:gd name="T39" fmla="*/ 27 h 50"/>
                <a:gd name="T40" fmla="*/ 24 w 46"/>
                <a:gd name="T41" fmla="*/ 26 h 50"/>
                <a:gd name="T42" fmla="*/ 27 w 46"/>
                <a:gd name="T43" fmla="*/ 31 h 50"/>
                <a:gd name="T44" fmla="*/ 34 w 46"/>
                <a:gd name="T45" fmla="*/ 31 h 50"/>
                <a:gd name="T46" fmla="*/ 25 w 46"/>
                <a:gd name="T47" fmla="*/ 48 h 50"/>
                <a:gd name="T48" fmla="*/ 25 w 46"/>
                <a:gd name="T49" fmla="*/ 48 h 50"/>
                <a:gd name="T50" fmla="*/ 21 w 46"/>
                <a:gd name="T51" fmla="*/ 23 h 50"/>
                <a:gd name="T52" fmla="*/ 6 w 46"/>
                <a:gd name="T53" fmla="*/ 20 h 50"/>
                <a:gd name="T54" fmla="*/ 38 w 46"/>
                <a:gd name="T55" fmla="*/ 23 h 50"/>
                <a:gd name="T56" fmla="*/ 36 w 46"/>
                <a:gd name="T57" fmla="*/ 21 h 50"/>
                <a:gd name="T58" fmla="*/ 37 w 46"/>
                <a:gd name="T59" fmla="*/ 19 h 50"/>
                <a:gd name="T60" fmla="*/ 34 w 46"/>
                <a:gd name="T61" fmla="*/ 16 h 50"/>
                <a:gd name="T62" fmla="*/ 34 w 46"/>
                <a:gd name="T63" fmla="*/ 17 h 50"/>
                <a:gd name="T64" fmla="*/ 37 w 46"/>
                <a:gd name="T65" fmla="*/ 27 h 50"/>
                <a:gd name="T66" fmla="*/ 46 w 46"/>
                <a:gd name="T67" fmla="*/ 41 h 50"/>
                <a:gd name="T68" fmla="*/ 38 w 46"/>
                <a:gd name="T69" fmla="*/ 35 h 50"/>
                <a:gd name="T70" fmla="*/ 42 w 46"/>
                <a:gd name="T71" fmla="*/ 40 h 50"/>
                <a:gd name="T72" fmla="*/ 26 w 46"/>
                <a:gd name="T73" fmla="*/ 19 h 50"/>
                <a:gd name="T74" fmla="*/ 27 w 46"/>
                <a:gd name="T75" fmla="*/ 18 h 50"/>
                <a:gd name="T76" fmla="*/ 19 w 46"/>
                <a:gd name="T77" fmla="*/ 10 h 50"/>
                <a:gd name="T78" fmla="*/ 17 w 46"/>
                <a:gd name="T79" fmla="*/ 9 h 50"/>
                <a:gd name="T80" fmla="*/ 17 w 46"/>
                <a:gd name="T81" fmla="*/ 9 h 50"/>
                <a:gd name="T82" fmla="*/ 25 w 46"/>
                <a:gd name="T83" fmla="*/ 17 h 50"/>
                <a:gd name="T84" fmla="*/ 11 w 46"/>
                <a:gd name="T85" fmla="*/ 18 h 50"/>
                <a:gd name="T86" fmla="*/ 9 w 46"/>
                <a:gd name="T87" fmla="*/ 14 h 50"/>
                <a:gd name="T88" fmla="*/ 5 w 46"/>
                <a:gd name="T89" fmla="*/ 16 h 50"/>
                <a:gd name="T90" fmla="*/ 8 w 46"/>
                <a:gd name="T91" fmla="*/ 17 h 50"/>
                <a:gd name="T92" fmla="*/ 9 w 46"/>
                <a:gd name="T93" fmla="*/ 18 h 50"/>
                <a:gd name="T94" fmla="*/ 8 w 46"/>
                <a:gd name="T95" fmla="*/ 20 h 50"/>
                <a:gd name="T96" fmla="*/ 8 w 46"/>
                <a:gd name="T97" fmla="*/ 21 h 50"/>
                <a:gd name="T98" fmla="*/ 15 w 46"/>
                <a:gd name="T99" fmla="*/ 10 h 50"/>
                <a:gd name="T100" fmla="*/ 17 w 46"/>
                <a:gd name="T101" fmla="*/ 10 h 50"/>
                <a:gd name="T102" fmla="*/ 12 w 46"/>
                <a:gd name="T103" fmla="*/ 18 h 50"/>
                <a:gd name="T104" fmla="*/ 12 w 46"/>
                <a:gd name="T105" fmla="*/ 21 h 50"/>
                <a:gd name="T106" fmla="*/ 12 w 46"/>
                <a:gd name="T107" fmla="*/ 19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46" h="50">
                  <a:moveTo>
                    <a:pt x="8" y="8"/>
                  </a:moveTo>
                  <a:cubicBezTo>
                    <a:pt x="9" y="7"/>
                    <a:pt x="9" y="7"/>
                    <a:pt x="9" y="8"/>
                  </a:cubicBezTo>
                  <a:cubicBezTo>
                    <a:pt x="9" y="8"/>
                    <a:pt x="9" y="8"/>
                    <a:pt x="9" y="8"/>
                  </a:cubicBezTo>
                  <a:cubicBezTo>
                    <a:pt x="9" y="8"/>
                    <a:pt x="9" y="8"/>
                    <a:pt x="8" y="8"/>
                  </a:cubicBezTo>
                  <a:cubicBezTo>
                    <a:pt x="8" y="8"/>
                    <a:pt x="8" y="8"/>
                    <a:pt x="8" y="8"/>
                  </a:cubicBezTo>
                  <a:cubicBezTo>
                    <a:pt x="8" y="8"/>
                    <a:pt x="8" y="8"/>
                    <a:pt x="8" y="8"/>
                  </a:cubicBezTo>
                  <a:close/>
                  <a:moveTo>
                    <a:pt x="0" y="13"/>
                  </a:moveTo>
                  <a:cubicBezTo>
                    <a:pt x="0" y="14"/>
                    <a:pt x="0" y="15"/>
                    <a:pt x="0" y="15"/>
                  </a:cubicBezTo>
                  <a:cubicBezTo>
                    <a:pt x="0" y="15"/>
                    <a:pt x="0" y="14"/>
                    <a:pt x="0" y="14"/>
                  </a:cubicBezTo>
                  <a:cubicBezTo>
                    <a:pt x="0" y="14"/>
                    <a:pt x="0" y="13"/>
                    <a:pt x="0" y="13"/>
                  </a:cubicBezTo>
                  <a:close/>
                  <a:moveTo>
                    <a:pt x="2" y="12"/>
                  </a:moveTo>
                  <a:cubicBezTo>
                    <a:pt x="2" y="12"/>
                    <a:pt x="2" y="12"/>
                    <a:pt x="2" y="11"/>
                  </a:cubicBezTo>
                  <a:cubicBezTo>
                    <a:pt x="2" y="12"/>
                    <a:pt x="2" y="12"/>
                    <a:pt x="2" y="12"/>
                  </a:cubicBezTo>
                  <a:close/>
                  <a:moveTo>
                    <a:pt x="9" y="7"/>
                  </a:moveTo>
                  <a:cubicBezTo>
                    <a:pt x="8" y="7"/>
                    <a:pt x="7" y="6"/>
                    <a:pt x="7" y="6"/>
                  </a:cubicBezTo>
                  <a:cubicBezTo>
                    <a:pt x="6" y="5"/>
                    <a:pt x="6" y="4"/>
                    <a:pt x="5" y="3"/>
                  </a:cubicBezTo>
                  <a:cubicBezTo>
                    <a:pt x="5" y="3"/>
                    <a:pt x="5" y="3"/>
                    <a:pt x="5" y="3"/>
                  </a:cubicBezTo>
                  <a:cubicBezTo>
                    <a:pt x="4" y="1"/>
                    <a:pt x="2" y="1"/>
                    <a:pt x="0" y="0"/>
                  </a:cubicBezTo>
                  <a:cubicBezTo>
                    <a:pt x="0" y="2"/>
                    <a:pt x="3" y="4"/>
                    <a:pt x="3" y="5"/>
                  </a:cubicBezTo>
                  <a:cubicBezTo>
                    <a:pt x="4" y="6"/>
                    <a:pt x="7" y="8"/>
                    <a:pt x="9" y="7"/>
                  </a:cubicBezTo>
                  <a:close/>
                  <a:moveTo>
                    <a:pt x="2" y="11"/>
                  </a:moveTo>
                  <a:cubicBezTo>
                    <a:pt x="2" y="11"/>
                    <a:pt x="2" y="10"/>
                    <a:pt x="1" y="9"/>
                  </a:cubicBezTo>
                  <a:cubicBezTo>
                    <a:pt x="2" y="10"/>
                    <a:pt x="2" y="11"/>
                    <a:pt x="2" y="11"/>
                  </a:cubicBezTo>
                  <a:cubicBezTo>
                    <a:pt x="2" y="11"/>
                    <a:pt x="2" y="11"/>
                    <a:pt x="2" y="11"/>
                  </a:cubicBezTo>
                  <a:cubicBezTo>
                    <a:pt x="2" y="11"/>
                    <a:pt x="2" y="11"/>
                    <a:pt x="2" y="11"/>
                  </a:cubicBezTo>
                  <a:close/>
                  <a:moveTo>
                    <a:pt x="11" y="8"/>
                  </a:moveTo>
                  <a:cubicBezTo>
                    <a:pt x="11" y="8"/>
                    <a:pt x="11" y="8"/>
                    <a:pt x="10" y="7"/>
                  </a:cubicBezTo>
                  <a:cubicBezTo>
                    <a:pt x="10" y="8"/>
                    <a:pt x="10" y="8"/>
                    <a:pt x="10" y="8"/>
                  </a:cubicBezTo>
                  <a:cubicBezTo>
                    <a:pt x="11" y="8"/>
                    <a:pt x="11" y="8"/>
                    <a:pt x="11" y="8"/>
                  </a:cubicBezTo>
                  <a:close/>
                  <a:moveTo>
                    <a:pt x="40" y="30"/>
                  </a:moveTo>
                  <a:cubicBezTo>
                    <a:pt x="40" y="30"/>
                    <a:pt x="41" y="30"/>
                    <a:pt x="41" y="31"/>
                  </a:cubicBezTo>
                  <a:cubicBezTo>
                    <a:pt x="41" y="30"/>
                    <a:pt x="41" y="30"/>
                    <a:pt x="41" y="30"/>
                  </a:cubicBezTo>
                  <a:cubicBezTo>
                    <a:pt x="41" y="29"/>
                    <a:pt x="41" y="29"/>
                    <a:pt x="41" y="29"/>
                  </a:cubicBezTo>
                  <a:cubicBezTo>
                    <a:pt x="40" y="28"/>
                    <a:pt x="40" y="27"/>
                    <a:pt x="39" y="27"/>
                  </a:cubicBezTo>
                  <a:cubicBezTo>
                    <a:pt x="40" y="28"/>
                    <a:pt x="40" y="28"/>
                    <a:pt x="39" y="29"/>
                  </a:cubicBezTo>
                  <a:cubicBezTo>
                    <a:pt x="39" y="29"/>
                    <a:pt x="40" y="30"/>
                    <a:pt x="40" y="30"/>
                  </a:cubicBezTo>
                  <a:close/>
                  <a:moveTo>
                    <a:pt x="5" y="13"/>
                  </a:moveTo>
                  <a:cubicBezTo>
                    <a:pt x="5" y="13"/>
                    <a:pt x="5" y="13"/>
                    <a:pt x="5" y="12"/>
                  </a:cubicBezTo>
                  <a:cubicBezTo>
                    <a:pt x="5" y="12"/>
                    <a:pt x="5" y="12"/>
                    <a:pt x="5" y="12"/>
                  </a:cubicBezTo>
                  <a:cubicBezTo>
                    <a:pt x="4" y="12"/>
                    <a:pt x="4" y="12"/>
                    <a:pt x="3" y="13"/>
                  </a:cubicBezTo>
                  <a:cubicBezTo>
                    <a:pt x="3" y="14"/>
                    <a:pt x="4" y="15"/>
                    <a:pt x="5" y="15"/>
                  </a:cubicBezTo>
                  <a:cubicBezTo>
                    <a:pt x="5" y="15"/>
                    <a:pt x="5" y="14"/>
                    <a:pt x="5" y="13"/>
                  </a:cubicBezTo>
                  <a:cubicBezTo>
                    <a:pt x="5" y="13"/>
                    <a:pt x="5" y="13"/>
                    <a:pt x="5" y="13"/>
                  </a:cubicBezTo>
                  <a:close/>
                  <a:moveTo>
                    <a:pt x="32" y="24"/>
                  </a:moveTo>
                  <a:cubicBezTo>
                    <a:pt x="32" y="24"/>
                    <a:pt x="32" y="24"/>
                    <a:pt x="32" y="24"/>
                  </a:cubicBezTo>
                  <a:cubicBezTo>
                    <a:pt x="32" y="24"/>
                    <a:pt x="32" y="24"/>
                    <a:pt x="32" y="24"/>
                  </a:cubicBezTo>
                  <a:cubicBezTo>
                    <a:pt x="31" y="24"/>
                    <a:pt x="30" y="24"/>
                    <a:pt x="30" y="25"/>
                  </a:cubicBezTo>
                  <a:cubicBezTo>
                    <a:pt x="31" y="25"/>
                    <a:pt x="31" y="24"/>
                    <a:pt x="32" y="24"/>
                  </a:cubicBezTo>
                  <a:close/>
                  <a:moveTo>
                    <a:pt x="16" y="9"/>
                  </a:moveTo>
                  <a:cubicBezTo>
                    <a:pt x="16" y="9"/>
                    <a:pt x="16" y="9"/>
                    <a:pt x="16" y="9"/>
                  </a:cubicBezTo>
                  <a:cubicBezTo>
                    <a:pt x="16" y="9"/>
                    <a:pt x="16" y="9"/>
                    <a:pt x="15" y="9"/>
                  </a:cubicBezTo>
                  <a:cubicBezTo>
                    <a:pt x="15" y="9"/>
                    <a:pt x="15" y="9"/>
                    <a:pt x="15" y="9"/>
                  </a:cubicBezTo>
                  <a:cubicBezTo>
                    <a:pt x="15" y="9"/>
                    <a:pt x="15" y="9"/>
                    <a:pt x="15" y="9"/>
                  </a:cubicBezTo>
                  <a:cubicBezTo>
                    <a:pt x="16" y="9"/>
                    <a:pt x="16" y="9"/>
                    <a:pt x="16" y="9"/>
                  </a:cubicBezTo>
                  <a:close/>
                  <a:moveTo>
                    <a:pt x="30" y="24"/>
                  </a:moveTo>
                  <a:cubicBezTo>
                    <a:pt x="30" y="24"/>
                    <a:pt x="31" y="24"/>
                    <a:pt x="31" y="24"/>
                  </a:cubicBezTo>
                  <a:cubicBezTo>
                    <a:pt x="31" y="23"/>
                    <a:pt x="30" y="23"/>
                    <a:pt x="29" y="23"/>
                  </a:cubicBezTo>
                  <a:cubicBezTo>
                    <a:pt x="29" y="24"/>
                    <a:pt x="30" y="24"/>
                    <a:pt x="30" y="24"/>
                  </a:cubicBezTo>
                  <a:close/>
                  <a:moveTo>
                    <a:pt x="32" y="27"/>
                  </a:moveTo>
                  <a:cubicBezTo>
                    <a:pt x="31" y="27"/>
                    <a:pt x="31" y="27"/>
                    <a:pt x="31" y="27"/>
                  </a:cubicBezTo>
                  <a:cubicBezTo>
                    <a:pt x="29" y="27"/>
                    <a:pt x="27" y="28"/>
                    <a:pt x="27" y="26"/>
                  </a:cubicBezTo>
                  <a:cubicBezTo>
                    <a:pt x="26" y="26"/>
                    <a:pt x="26" y="26"/>
                    <a:pt x="26" y="26"/>
                  </a:cubicBezTo>
                  <a:cubicBezTo>
                    <a:pt x="26" y="25"/>
                    <a:pt x="25" y="25"/>
                    <a:pt x="24" y="26"/>
                  </a:cubicBezTo>
                  <a:cubicBezTo>
                    <a:pt x="24" y="26"/>
                    <a:pt x="24" y="27"/>
                    <a:pt x="24" y="27"/>
                  </a:cubicBezTo>
                  <a:cubicBezTo>
                    <a:pt x="24" y="28"/>
                    <a:pt x="26" y="30"/>
                    <a:pt x="27" y="31"/>
                  </a:cubicBezTo>
                  <a:cubicBezTo>
                    <a:pt x="27" y="31"/>
                    <a:pt x="27" y="31"/>
                    <a:pt x="27" y="31"/>
                  </a:cubicBezTo>
                  <a:cubicBezTo>
                    <a:pt x="29" y="31"/>
                    <a:pt x="30" y="31"/>
                    <a:pt x="31" y="31"/>
                  </a:cubicBezTo>
                  <a:cubicBezTo>
                    <a:pt x="31" y="31"/>
                    <a:pt x="32" y="32"/>
                    <a:pt x="32" y="32"/>
                  </a:cubicBezTo>
                  <a:cubicBezTo>
                    <a:pt x="33" y="32"/>
                    <a:pt x="34" y="32"/>
                    <a:pt x="34" y="31"/>
                  </a:cubicBezTo>
                  <a:cubicBezTo>
                    <a:pt x="34" y="31"/>
                    <a:pt x="34" y="31"/>
                    <a:pt x="34" y="30"/>
                  </a:cubicBezTo>
                  <a:cubicBezTo>
                    <a:pt x="34" y="29"/>
                    <a:pt x="33" y="28"/>
                    <a:pt x="32" y="27"/>
                  </a:cubicBezTo>
                  <a:close/>
                  <a:moveTo>
                    <a:pt x="25" y="48"/>
                  </a:moveTo>
                  <a:cubicBezTo>
                    <a:pt x="26" y="48"/>
                    <a:pt x="27" y="48"/>
                    <a:pt x="27" y="48"/>
                  </a:cubicBezTo>
                  <a:cubicBezTo>
                    <a:pt x="28" y="49"/>
                    <a:pt x="28" y="50"/>
                    <a:pt x="29" y="50"/>
                  </a:cubicBezTo>
                  <a:cubicBezTo>
                    <a:pt x="30" y="49"/>
                    <a:pt x="25" y="46"/>
                    <a:pt x="25" y="48"/>
                  </a:cubicBezTo>
                  <a:close/>
                  <a:moveTo>
                    <a:pt x="20" y="24"/>
                  </a:moveTo>
                  <a:cubicBezTo>
                    <a:pt x="20" y="24"/>
                    <a:pt x="20" y="24"/>
                    <a:pt x="21" y="24"/>
                  </a:cubicBezTo>
                  <a:cubicBezTo>
                    <a:pt x="21" y="24"/>
                    <a:pt x="21" y="24"/>
                    <a:pt x="21" y="23"/>
                  </a:cubicBezTo>
                  <a:cubicBezTo>
                    <a:pt x="21" y="23"/>
                    <a:pt x="20" y="23"/>
                    <a:pt x="20" y="24"/>
                  </a:cubicBezTo>
                  <a:close/>
                  <a:moveTo>
                    <a:pt x="7" y="17"/>
                  </a:moveTo>
                  <a:cubicBezTo>
                    <a:pt x="5" y="18"/>
                    <a:pt x="5" y="19"/>
                    <a:pt x="6" y="20"/>
                  </a:cubicBezTo>
                  <a:cubicBezTo>
                    <a:pt x="6" y="19"/>
                    <a:pt x="7" y="18"/>
                    <a:pt x="7" y="17"/>
                  </a:cubicBezTo>
                  <a:close/>
                  <a:moveTo>
                    <a:pt x="39" y="28"/>
                  </a:moveTo>
                  <a:cubicBezTo>
                    <a:pt x="39" y="26"/>
                    <a:pt x="39" y="24"/>
                    <a:pt x="38" y="23"/>
                  </a:cubicBezTo>
                  <a:cubicBezTo>
                    <a:pt x="38" y="23"/>
                    <a:pt x="37" y="21"/>
                    <a:pt x="37" y="21"/>
                  </a:cubicBezTo>
                  <a:cubicBezTo>
                    <a:pt x="37" y="21"/>
                    <a:pt x="37" y="21"/>
                    <a:pt x="36" y="21"/>
                  </a:cubicBezTo>
                  <a:cubicBezTo>
                    <a:pt x="36" y="21"/>
                    <a:pt x="36" y="21"/>
                    <a:pt x="36" y="21"/>
                  </a:cubicBezTo>
                  <a:cubicBezTo>
                    <a:pt x="36" y="20"/>
                    <a:pt x="37" y="20"/>
                    <a:pt x="37" y="19"/>
                  </a:cubicBezTo>
                  <a:cubicBezTo>
                    <a:pt x="37" y="19"/>
                    <a:pt x="37" y="19"/>
                    <a:pt x="37" y="19"/>
                  </a:cubicBezTo>
                  <a:cubicBezTo>
                    <a:pt x="37" y="19"/>
                    <a:pt x="37" y="19"/>
                    <a:pt x="37" y="19"/>
                  </a:cubicBezTo>
                  <a:cubicBezTo>
                    <a:pt x="36" y="18"/>
                    <a:pt x="36" y="17"/>
                    <a:pt x="36" y="17"/>
                  </a:cubicBezTo>
                  <a:cubicBezTo>
                    <a:pt x="35" y="17"/>
                    <a:pt x="35" y="17"/>
                    <a:pt x="35" y="16"/>
                  </a:cubicBezTo>
                  <a:cubicBezTo>
                    <a:pt x="35" y="16"/>
                    <a:pt x="35" y="16"/>
                    <a:pt x="34" y="16"/>
                  </a:cubicBezTo>
                  <a:cubicBezTo>
                    <a:pt x="34" y="16"/>
                    <a:pt x="34" y="17"/>
                    <a:pt x="34" y="17"/>
                  </a:cubicBezTo>
                  <a:cubicBezTo>
                    <a:pt x="34" y="17"/>
                    <a:pt x="34" y="17"/>
                    <a:pt x="34" y="17"/>
                  </a:cubicBezTo>
                  <a:cubicBezTo>
                    <a:pt x="34" y="17"/>
                    <a:pt x="34" y="17"/>
                    <a:pt x="34" y="17"/>
                  </a:cubicBezTo>
                  <a:cubicBezTo>
                    <a:pt x="34" y="18"/>
                    <a:pt x="34" y="19"/>
                    <a:pt x="34" y="20"/>
                  </a:cubicBezTo>
                  <a:cubicBezTo>
                    <a:pt x="35" y="21"/>
                    <a:pt x="35" y="23"/>
                    <a:pt x="35" y="24"/>
                  </a:cubicBezTo>
                  <a:cubicBezTo>
                    <a:pt x="36" y="25"/>
                    <a:pt x="37" y="26"/>
                    <a:pt x="37" y="27"/>
                  </a:cubicBezTo>
                  <a:cubicBezTo>
                    <a:pt x="38" y="27"/>
                    <a:pt x="38" y="28"/>
                    <a:pt x="39" y="29"/>
                  </a:cubicBezTo>
                  <a:cubicBezTo>
                    <a:pt x="39" y="29"/>
                    <a:pt x="39" y="28"/>
                    <a:pt x="39" y="28"/>
                  </a:cubicBezTo>
                  <a:close/>
                  <a:moveTo>
                    <a:pt x="46" y="41"/>
                  </a:moveTo>
                  <a:cubicBezTo>
                    <a:pt x="46" y="41"/>
                    <a:pt x="46" y="41"/>
                    <a:pt x="46" y="41"/>
                  </a:cubicBezTo>
                  <a:cubicBezTo>
                    <a:pt x="45" y="38"/>
                    <a:pt x="45" y="38"/>
                    <a:pt x="42" y="36"/>
                  </a:cubicBezTo>
                  <a:cubicBezTo>
                    <a:pt x="42" y="36"/>
                    <a:pt x="38" y="34"/>
                    <a:pt x="38" y="35"/>
                  </a:cubicBezTo>
                  <a:cubicBezTo>
                    <a:pt x="38" y="36"/>
                    <a:pt x="39" y="36"/>
                    <a:pt x="39" y="36"/>
                  </a:cubicBezTo>
                  <a:cubicBezTo>
                    <a:pt x="40" y="38"/>
                    <a:pt x="40" y="38"/>
                    <a:pt x="41" y="39"/>
                  </a:cubicBezTo>
                  <a:cubicBezTo>
                    <a:pt x="41" y="39"/>
                    <a:pt x="42" y="40"/>
                    <a:pt x="42" y="40"/>
                  </a:cubicBezTo>
                  <a:cubicBezTo>
                    <a:pt x="42" y="40"/>
                    <a:pt x="43" y="40"/>
                    <a:pt x="43" y="40"/>
                  </a:cubicBezTo>
                  <a:cubicBezTo>
                    <a:pt x="44" y="40"/>
                    <a:pt x="45" y="40"/>
                    <a:pt x="46" y="41"/>
                  </a:cubicBezTo>
                  <a:close/>
                  <a:moveTo>
                    <a:pt x="26" y="19"/>
                  </a:moveTo>
                  <a:cubicBezTo>
                    <a:pt x="26" y="18"/>
                    <a:pt x="26" y="18"/>
                    <a:pt x="26" y="17"/>
                  </a:cubicBezTo>
                  <a:cubicBezTo>
                    <a:pt x="26" y="18"/>
                    <a:pt x="27" y="18"/>
                    <a:pt x="27" y="18"/>
                  </a:cubicBezTo>
                  <a:cubicBezTo>
                    <a:pt x="27" y="18"/>
                    <a:pt x="27" y="18"/>
                    <a:pt x="27" y="18"/>
                  </a:cubicBezTo>
                  <a:cubicBezTo>
                    <a:pt x="27" y="16"/>
                    <a:pt x="25" y="13"/>
                    <a:pt x="23" y="13"/>
                  </a:cubicBezTo>
                  <a:cubicBezTo>
                    <a:pt x="22" y="13"/>
                    <a:pt x="21" y="11"/>
                    <a:pt x="20" y="11"/>
                  </a:cubicBezTo>
                  <a:cubicBezTo>
                    <a:pt x="20" y="10"/>
                    <a:pt x="19" y="10"/>
                    <a:pt x="19" y="10"/>
                  </a:cubicBezTo>
                  <a:cubicBezTo>
                    <a:pt x="19" y="10"/>
                    <a:pt x="19" y="9"/>
                    <a:pt x="18" y="9"/>
                  </a:cubicBezTo>
                  <a:cubicBezTo>
                    <a:pt x="18" y="9"/>
                    <a:pt x="18" y="9"/>
                    <a:pt x="17" y="9"/>
                  </a:cubicBezTo>
                  <a:cubicBezTo>
                    <a:pt x="17" y="9"/>
                    <a:pt x="17" y="9"/>
                    <a:pt x="17" y="9"/>
                  </a:cubicBezTo>
                  <a:cubicBezTo>
                    <a:pt x="17" y="9"/>
                    <a:pt x="17" y="9"/>
                    <a:pt x="17" y="9"/>
                  </a:cubicBezTo>
                  <a:cubicBezTo>
                    <a:pt x="17" y="9"/>
                    <a:pt x="17" y="9"/>
                    <a:pt x="17" y="9"/>
                  </a:cubicBezTo>
                  <a:cubicBezTo>
                    <a:pt x="17" y="9"/>
                    <a:pt x="17" y="9"/>
                    <a:pt x="17" y="9"/>
                  </a:cubicBezTo>
                  <a:cubicBezTo>
                    <a:pt x="17" y="11"/>
                    <a:pt x="19" y="14"/>
                    <a:pt x="21" y="14"/>
                  </a:cubicBezTo>
                  <a:cubicBezTo>
                    <a:pt x="22" y="15"/>
                    <a:pt x="22" y="15"/>
                    <a:pt x="23" y="16"/>
                  </a:cubicBezTo>
                  <a:cubicBezTo>
                    <a:pt x="24" y="16"/>
                    <a:pt x="25" y="17"/>
                    <a:pt x="25" y="17"/>
                  </a:cubicBezTo>
                  <a:cubicBezTo>
                    <a:pt x="25" y="17"/>
                    <a:pt x="25" y="18"/>
                    <a:pt x="26" y="19"/>
                  </a:cubicBezTo>
                  <a:close/>
                  <a:moveTo>
                    <a:pt x="11" y="18"/>
                  </a:moveTo>
                  <a:cubicBezTo>
                    <a:pt x="11" y="18"/>
                    <a:pt x="11" y="18"/>
                    <a:pt x="11" y="18"/>
                  </a:cubicBezTo>
                  <a:cubicBezTo>
                    <a:pt x="11" y="17"/>
                    <a:pt x="10" y="16"/>
                    <a:pt x="10" y="16"/>
                  </a:cubicBezTo>
                  <a:cubicBezTo>
                    <a:pt x="9" y="15"/>
                    <a:pt x="9" y="15"/>
                    <a:pt x="9" y="15"/>
                  </a:cubicBezTo>
                  <a:cubicBezTo>
                    <a:pt x="9" y="15"/>
                    <a:pt x="9" y="14"/>
                    <a:pt x="9" y="14"/>
                  </a:cubicBezTo>
                  <a:cubicBezTo>
                    <a:pt x="8" y="13"/>
                    <a:pt x="8" y="13"/>
                    <a:pt x="7" y="13"/>
                  </a:cubicBezTo>
                  <a:cubicBezTo>
                    <a:pt x="7" y="14"/>
                    <a:pt x="5" y="15"/>
                    <a:pt x="5" y="16"/>
                  </a:cubicBezTo>
                  <a:cubicBezTo>
                    <a:pt x="5" y="16"/>
                    <a:pt x="5" y="16"/>
                    <a:pt x="5" y="16"/>
                  </a:cubicBezTo>
                  <a:cubicBezTo>
                    <a:pt x="5" y="16"/>
                    <a:pt x="5" y="16"/>
                    <a:pt x="5" y="16"/>
                  </a:cubicBezTo>
                  <a:cubicBezTo>
                    <a:pt x="6" y="17"/>
                    <a:pt x="8" y="15"/>
                    <a:pt x="8" y="17"/>
                  </a:cubicBezTo>
                  <a:cubicBezTo>
                    <a:pt x="9" y="17"/>
                    <a:pt x="9" y="17"/>
                    <a:pt x="8" y="17"/>
                  </a:cubicBezTo>
                  <a:cubicBezTo>
                    <a:pt x="8" y="17"/>
                    <a:pt x="8" y="17"/>
                    <a:pt x="8" y="17"/>
                  </a:cubicBezTo>
                  <a:cubicBezTo>
                    <a:pt x="8" y="17"/>
                    <a:pt x="8" y="17"/>
                    <a:pt x="8" y="17"/>
                  </a:cubicBezTo>
                  <a:cubicBezTo>
                    <a:pt x="8" y="18"/>
                    <a:pt x="8" y="18"/>
                    <a:pt x="9" y="18"/>
                  </a:cubicBezTo>
                  <a:cubicBezTo>
                    <a:pt x="9" y="18"/>
                    <a:pt x="10" y="19"/>
                    <a:pt x="10" y="19"/>
                  </a:cubicBezTo>
                  <a:cubicBezTo>
                    <a:pt x="11" y="19"/>
                    <a:pt x="11" y="19"/>
                    <a:pt x="11" y="18"/>
                  </a:cubicBezTo>
                  <a:close/>
                  <a:moveTo>
                    <a:pt x="8" y="20"/>
                  </a:moveTo>
                  <a:cubicBezTo>
                    <a:pt x="8" y="20"/>
                    <a:pt x="8" y="20"/>
                    <a:pt x="8" y="21"/>
                  </a:cubicBezTo>
                  <a:cubicBezTo>
                    <a:pt x="8" y="21"/>
                    <a:pt x="8" y="21"/>
                    <a:pt x="8" y="21"/>
                  </a:cubicBezTo>
                  <a:cubicBezTo>
                    <a:pt x="8" y="21"/>
                    <a:pt x="8" y="21"/>
                    <a:pt x="8" y="21"/>
                  </a:cubicBezTo>
                  <a:cubicBezTo>
                    <a:pt x="8" y="20"/>
                    <a:pt x="8" y="20"/>
                    <a:pt x="8" y="20"/>
                  </a:cubicBezTo>
                  <a:close/>
                  <a:moveTo>
                    <a:pt x="16" y="9"/>
                  </a:moveTo>
                  <a:cubicBezTo>
                    <a:pt x="16" y="9"/>
                    <a:pt x="16" y="9"/>
                    <a:pt x="15" y="10"/>
                  </a:cubicBezTo>
                  <a:cubicBezTo>
                    <a:pt x="16" y="10"/>
                    <a:pt x="16" y="10"/>
                    <a:pt x="17" y="10"/>
                  </a:cubicBezTo>
                  <a:cubicBezTo>
                    <a:pt x="17" y="10"/>
                    <a:pt x="17" y="10"/>
                    <a:pt x="17" y="10"/>
                  </a:cubicBezTo>
                  <a:cubicBezTo>
                    <a:pt x="17" y="10"/>
                    <a:pt x="17" y="10"/>
                    <a:pt x="17" y="10"/>
                  </a:cubicBezTo>
                  <a:cubicBezTo>
                    <a:pt x="17" y="10"/>
                    <a:pt x="17" y="9"/>
                    <a:pt x="16" y="9"/>
                  </a:cubicBezTo>
                  <a:close/>
                  <a:moveTo>
                    <a:pt x="12" y="19"/>
                  </a:moveTo>
                  <a:cubicBezTo>
                    <a:pt x="12" y="19"/>
                    <a:pt x="12" y="19"/>
                    <a:pt x="12" y="18"/>
                  </a:cubicBezTo>
                  <a:cubicBezTo>
                    <a:pt x="12" y="18"/>
                    <a:pt x="12" y="18"/>
                    <a:pt x="11" y="19"/>
                  </a:cubicBezTo>
                  <a:cubicBezTo>
                    <a:pt x="11" y="19"/>
                    <a:pt x="11" y="19"/>
                    <a:pt x="11" y="19"/>
                  </a:cubicBezTo>
                  <a:cubicBezTo>
                    <a:pt x="11" y="20"/>
                    <a:pt x="11" y="20"/>
                    <a:pt x="12" y="21"/>
                  </a:cubicBezTo>
                  <a:cubicBezTo>
                    <a:pt x="12" y="21"/>
                    <a:pt x="12" y="20"/>
                    <a:pt x="12" y="20"/>
                  </a:cubicBezTo>
                  <a:cubicBezTo>
                    <a:pt x="12" y="20"/>
                    <a:pt x="12" y="20"/>
                    <a:pt x="12" y="20"/>
                  </a:cubicBezTo>
                  <a:cubicBezTo>
                    <a:pt x="12" y="20"/>
                    <a:pt x="12" y="19"/>
                    <a:pt x="12" y="19"/>
                  </a:cubicBezTo>
                  <a:close/>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45" name="Slovenia">
              <a:extLst>
                <a:ext uri="{FF2B5EF4-FFF2-40B4-BE49-F238E27FC236}">
                  <a16:creationId xmlns:a16="http://schemas.microsoft.com/office/drawing/2014/main" id="{6D0A9470-37C7-458E-807B-B9256ECF5C05}"/>
                </a:ext>
              </a:extLst>
            </p:cNvPr>
            <p:cNvSpPr>
              <a:spLocks/>
            </p:cNvSpPr>
            <p:nvPr/>
          </p:nvSpPr>
          <p:spPr bwMode="auto">
            <a:xfrm>
              <a:off x="4452728" y="2338222"/>
              <a:ext cx="79674" cy="49992"/>
            </a:xfrm>
            <a:custGeom>
              <a:avLst/>
              <a:gdLst>
                <a:gd name="T0" fmla="*/ 1 w 24"/>
                <a:gd name="T1" fmla="*/ 9 h 15"/>
                <a:gd name="T2" fmla="*/ 2 w 24"/>
                <a:gd name="T3" fmla="*/ 7 h 15"/>
                <a:gd name="T4" fmla="*/ 0 w 24"/>
                <a:gd name="T5" fmla="*/ 6 h 15"/>
                <a:gd name="T6" fmla="*/ 3 w 24"/>
                <a:gd name="T7" fmla="*/ 4 h 15"/>
                <a:gd name="T8" fmla="*/ 9 w 24"/>
                <a:gd name="T9" fmla="*/ 5 h 15"/>
                <a:gd name="T10" fmla="*/ 13 w 24"/>
                <a:gd name="T11" fmla="*/ 3 h 15"/>
                <a:gd name="T12" fmla="*/ 16 w 24"/>
                <a:gd name="T13" fmla="*/ 3 h 15"/>
                <a:gd name="T14" fmla="*/ 20 w 24"/>
                <a:gd name="T15" fmla="*/ 3 h 15"/>
                <a:gd name="T16" fmla="*/ 21 w 24"/>
                <a:gd name="T17" fmla="*/ 1 h 15"/>
                <a:gd name="T18" fmla="*/ 24 w 24"/>
                <a:gd name="T19" fmla="*/ 4 h 15"/>
                <a:gd name="T20" fmla="*/ 22 w 24"/>
                <a:gd name="T21" fmla="*/ 5 h 15"/>
                <a:gd name="T22" fmla="*/ 20 w 24"/>
                <a:gd name="T23" fmla="*/ 6 h 15"/>
                <a:gd name="T24" fmla="*/ 17 w 24"/>
                <a:gd name="T25" fmla="*/ 7 h 15"/>
                <a:gd name="T26" fmla="*/ 17 w 24"/>
                <a:gd name="T27" fmla="*/ 10 h 15"/>
                <a:gd name="T28" fmla="*/ 14 w 24"/>
                <a:gd name="T29" fmla="*/ 12 h 15"/>
                <a:gd name="T30" fmla="*/ 15 w 24"/>
                <a:gd name="T31" fmla="*/ 12 h 15"/>
                <a:gd name="T32" fmla="*/ 13 w 24"/>
                <a:gd name="T33" fmla="*/ 14 h 15"/>
                <a:gd name="T34" fmla="*/ 9 w 24"/>
                <a:gd name="T35" fmla="*/ 12 h 15"/>
                <a:gd name="T36" fmla="*/ 5 w 24"/>
                <a:gd name="T37" fmla="*/ 14 h 15"/>
                <a:gd name="T38" fmla="*/ 4 w 24"/>
                <a:gd name="T39" fmla="*/ 14 h 15"/>
                <a:gd name="T40" fmla="*/ 1 w 24"/>
                <a:gd name="T41" fmla="*/ 14 h 15"/>
                <a:gd name="T42" fmla="*/ 3 w 24"/>
                <a:gd name="T43" fmla="*/ 12 h 15"/>
                <a:gd name="T44" fmla="*/ 2 w 24"/>
                <a:gd name="T45" fmla="*/ 9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4" h="15">
                  <a:moveTo>
                    <a:pt x="1" y="9"/>
                  </a:moveTo>
                  <a:cubicBezTo>
                    <a:pt x="1" y="8"/>
                    <a:pt x="1" y="8"/>
                    <a:pt x="2" y="7"/>
                  </a:cubicBezTo>
                  <a:cubicBezTo>
                    <a:pt x="1" y="7"/>
                    <a:pt x="0" y="7"/>
                    <a:pt x="0" y="6"/>
                  </a:cubicBezTo>
                  <a:cubicBezTo>
                    <a:pt x="1" y="4"/>
                    <a:pt x="1" y="3"/>
                    <a:pt x="3" y="4"/>
                  </a:cubicBezTo>
                  <a:cubicBezTo>
                    <a:pt x="4" y="4"/>
                    <a:pt x="8" y="6"/>
                    <a:pt x="9" y="5"/>
                  </a:cubicBezTo>
                  <a:cubicBezTo>
                    <a:pt x="10" y="4"/>
                    <a:pt x="11" y="3"/>
                    <a:pt x="13" y="3"/>
                  </a:cubicBezTo>
                  <a:cubicBezTo>
                    <a:pt x="14" y="3"/>
                    <a:pt x="16" y="3"/>
                    <a:pt x="16" y="3"/>
                  </a:cubicBezTo>
                  <a:cubicBezTo>
                    <a:pt x="17" y="2"/>
                    <a:pt x="19" y="2"/>
                    <a:pt x="20" y="3"/>
                  </a:cubicBezTo>
                  <a:cubicBezTo>
                    <a:pt x="19" y="2"/>
                    <a:pt x="20" y="0"/>
                    <a:pt x="21" y="1"/>
                  </a:cubicBezTo>
                  <a:cubicBezTo>
                    <a:pt x="22" y="2"/>
                    <a:pt x="23" y="3"/>
                    <a:pt x="24" y="4"/>
                  </a:cubicBezTo>
                  <a:cubicBezTo>
                    <a:pt x="23" y="4"/>
                    <a:pt x="20" y="3"/>
                    <a:pt x="22" y="5"/>
                  </a:cubicBezTo>
                  <a:cubicBezTo>
                    <a:pt x="21" y="5"/>
                    <a:pt x="20" y="5"/>
                    <a:pt x="20" y="6"/>
                  </a:cubicBezTo>
                  <a:cubicBezTo>
                    <a:pt x="20" y="6"/>
                    <a:pt x="18" y="7"/>
                    <a:pt x="17" y="7"/>
                  </a:cubicBezTo>
                  <a:cubicBezTo>
                    <a:pt x="16" y="7"/>
                    <a:pt x="17" y="9"/>
                    <a:pt x="17" y="10"/>
                  </a:cubicBezTo>
                  <a:cubicBezTo>
                    <a:pt x="17" y="11"/>
                    <a:pt x="15" y="11"/>
                    <a:pt x="14" y="12"/>
                  </a:cubicBezTo>
                  <a:cubicBezTo>
                    <a:pt x="14" y="12"/>
                    <a:pt x="15" y="12"/>
                    <a:pt x="15" y="12"/>
                  </a:cubicBezTo>
                  <a:cubicBezTo>
                    <a:pt x="14" y="12"/>
                    <a:pt x="15" y="15"/>
                    <a:pt x="13" y="14"/>
                  </a:cubicBezTo>
                  <a:cubicBezTo>
                    <a:pt x="12" y="13"/>
                    <a:pt x="10" y="13"/>
                    <a:pt x="9" y="12"/>
                  </a:cubicBezTo>
                  <a:cubicBezTo>
                    <a:pt x="8" y="13"/>
                    <a:pt x="7" y="14"/>
                    <a:pt x="5" y="14"/>
                  </a:cubicBezTo>
                  <a:cubicBezTo>
                    <a:pt x="5" y="13"/>
                    <a:pt x="5" y="13"/>
                    <a:pt x="4" y="14"/>
                  </a:cubicBezTo>
                  <a:cubicBezTo>
                    <a:pt x="4" y="14"/>
                    <a:pt x="2" y="14"/>
                    <a:pt x="1" y="14"/>
                  </a:cubicBezTo>
                  <a:cubicBezTo>
                    <a:pt x="2" y="13"/>
                    <a:pt x="4" y="13"/>
                    <a:pt x="3" y="12"/>
                  </a:cubicBezTo>
                  <a:cubicBezTo>
                    <a:pt x="3" y="11"/>
                    <a:pt x="1" y="11"/>
                    <a:pt x="2" y="9"/>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46" name="Slovakia">
              <a:extLst>
                <a:ext uri="{FF2B5EF4-FFF2-40B4-BE49-F238E27FC236}">
                  <a16:creationId xmlns:a16="http://schemas.microsoft.com/office/drawing/2014/main" id="{ED424971-F3E3-4568-8F17-494C3FCEBB1D}"/>
                </a:ext>
              </a:extLst>
            </p:cNvPr>
            <p:cNvSpPr>
              <a:spLocks/>
            </p:cNvSpPr>
            <p:nvPr/>
          </p:nvSpPr>
          <p:spPr bwMode="auto">
            <a:xfrm>
              <a:off x="4538652" y="2255423"/>
              <a:ext cx="135915" cy="59365"/>
            </a:xfrm>
            <a:custGeom>
              <a:avLst/>
              <a:gdLst>
                <a:gd name="T0" fmla="*/ 0 w 41"/>
                <a:gd name="T1" fmla="*/ 9 h 18"/>
                <a:gd name="T2" fmla="*/ 4 w 41"/>
                <a:gd name="T3" fmla="*/ 7 h 18"/>
                <a:gd name="T4" fmla="*/ 8 w 41"/>
                <a:gd name="T5" fmla="*/ 5 h 18"/>
                <a:gd name="T6" fmla="*/ 15 w 41"/>
                <a:gd name="T7" fmla="*/ 2 h 18"/>
                <a:gd name="T8" fmla="*/ 18 w 41"/>
                <a:gd name="T9" fmla="*/ 0 h 18"/>
                <a:gd name="T10" fmla="*/ 21 w 41"/>
                <a:gd name="T11" fmla="*/ 3 h 18"/>
                <a:gd name="T12" fmla="*/ 24 w 41"/>
                <a:gd name="T13" fmla="*/ 2 h 18"/>
                <a:gd name="T14" fmla="*/ 27 w 41"/>
                <a:gd name="T15" fmla="*/ 2 h 18"/>
                <a:gd name="T16" fmla="*/ 32 w 41"/>
                <a:gd name="T17" fmla="*/ 2 h 18"/>
                <a:gd name="T18" fmla="*/ 38 w 41"/>
                <a:gd name="T19" fmla="*/ 4 h 18"/>
                <a:gd name="T20" fmla="*/ 41 w 41"/>
                <a:gd name="T21" fmla="*/ 5 h 18"/>
                <a:gd name="T22" fmla="*/ 41 w 41"/>
                <a:gd name="T23" fmla="*/ 6 h 18"/>
                <a:gd name="T24" fmla="*/ 39 w 41"/>
                <a:gd name="T25" fmla="*/ 11 h 18"/>
                <a:gd name="T26" fmla="*/ 38 w 41"/>
                <a:gd name="T27" fmla="*/ 11 h 18"/>
                <a:gd name="T28" fmla="*/ 33 w 41"/>
                <a:gd name="T29" fmla="*/ 10 h 18"/>
                <a:gd name="T30" fmla="*/ 32 w 41"/>
                <a:gd name="T31" fmla="*/ 10 h 18"/>
                <a:gd name="T32" fmla="*/ 29 w 41"/>
                <a:gd name="T33" fmla="*/ 10 h 18"/>
                <a:gd name="T34" fmla="*/ 26 w 41"/>
                <a:gd name="T35" fmla="*/ 12 h 18"/>
                <a:gd name="T36" fmla="*/ 21 w 41"/>
                <a:gd name="T37" fmla="*/ 14 h 18"/>
                <a:gd name="T38" fmla="*/ 18 w 41"/>
                <a:gd name="T39" fmla="*/ 14 h 18"/>
                <a:gd name="T40" fmla="*/ 14 w 41"/>
                <a:gd name="T41" fmla="*/ 17 h 18"/>
                <a:gd name="T42" fmla="*/ 9 w 41"/>
                <a:gd name="T43" fmla="*/ 18 h 18"/>
                <a:gd name="T44" fmla="*/ 6 w 41"/>
                <a:gd name="T45" fmla="*/ 17 h 18"/>
                <a:gd name="T46" fmla="*/ 4 w 41"/>
                <a:gd name="T47" fmla="*/ 16 h 18"/>
                <a:gd name="T48" fmla="*/ 0 w 41"/>
                <a:gd name="T49" fmla="*/ 13 h 18"/>
                <a:gd name="T50" fmla="*/ 0 w 41"/>
                <a:gd name="T51" fmla="*/ 12 h 18"/>
                <a:gd name="T52" fmla="*/ 0 w 41"/>
                <a:gd name="T53" fmla="*/ 9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1" h="18">
                  <a:moveTo>
                    <a:pt x="0" y="9"/>
                  </a:moveTo>
                  <a:cubicBezTo>
                    <a:pt x="1" y="7"/>
                    <a:pt x="2" y="7"/>
                    <a:pt x="4" y="7"/>
                  </a:cubicBezTo>
                  <a:cubicBezTo>
                    <a:pt x="5" y="7"/>
                    <a:pt x="8" y="6"/>
                    <a:pt x="8" y="5"/>
                  </a:cubicBezTo>
                  <a:cubicBezTo>
                    <a:pt x="8" y="2"/>
                    <a:pt x="15" y="0"/>
                    <a:pt x="15" y="2"/>
                  </a:cubicBezTo>
                  <a:cubicBezTo>
                    <a:pt x="15" y="2"/>
                    <a:pt x="17" y="0"/>
                    <a:pt x="18" y="0"/>
                  </a:cubicBezTo>
                  <a:cubicBezTo>
                    <a:pt x="20" y="1"/>
                    <a:pt x="21" y="3"/>
                    <a:pt x="21" y="3"/>
                  </a:cubicBezTo>
                  <a:cubicBezTo>
                    <a:pt x="22" y="4"/>
                    <a:pt x="23" y="4"/>
                    <a:pt x="24" y="2"/>
                  </a:cubicBezTo>
                  <a:cubicBezTo>
                    <a:pt x="25" y="2"/>
                    <a:pt x="26" y="2"/>
                    <a:pt x="27" y="2"/>
                  </a:cubicBezTo>
                  <a:cubicBezTo>
                    <a:pt x="29" y="3"/>
                    <a:pt x="30" y="2"/>
                    <a:pt x="32" y="2"/>
                  </a:cubicBezTo>
                  <a:cubicBezTo>
                    <a:pt x="35" y="2"/>
                    <a:pt x="36" y="2"/>
                    <a:pt x="38" y="4"/>
                  </a:cubicBezTo>
                  <a:cubicBezTo>
                    <a:pt x="38" y="4"/>
                    <a:pt x="40" y="4"/>
                    <a:pt x="41" y="5"/>
                  </a:cubicBezTo>
                  <a:cubicBezTo>
                    <a:pt x="41" y="5"/>
                    <a:pt x="41" y="5"/>
                    <a:pt x="41" y="6"/>
                  </a:cubicBezTo>
                  <a:cubicBezTo>
                    <a:pt x="40" y="8"/>
                    <a:pt x="39" y="9"/>
                    <a:pt x="39" y="11"/>
                  </a:cubicBezTo>
                  <a:cubicBezTo>
                    <a:pt x="39" y="11"/>
                    <a:pt x="39" y="11"/>
                    <a:pt x="38" y="11"/>
                  </a:cubicBezTo>
                  <a:cubicBezTo>
                    <a:pt x="35" y="13"/>
                    <a:pt x="34" y="10"/>
                    <a:pt x="33" y="10"/>
                  </a:cubicBezTo>
                  <a:cubicBezTo>
                    <a:pt x="33" y="10"/>
                    <a:pt x="32" y="11"/>
                    <a:pt x="32" y="10"/>
                  </a:cubicBezTo>
                  <a:cubicBezTo>
                    <a:pt x="31" y="10"/>
                    <a:pt x="30" y="10"/>
                    <a:pt x="29" y="10"/>
                  </a:cubicBezTo>
                  <a:cubicBezTo>
                    <a:pt x="27" y="10"/>
                    <a:pt x="26" y="10"/>
                    <a:pt x="26" y="12"/>
                  </a:cubicBezTo>
                  <a:cubicBezTo>
                    <a:pt x="26" y="13"/>
                    <a:pt x="22" y="14"/>
                    <a:pt x="21" y="14"/>
                  </a:cubicBezTo>
                  <a:cubicBezTo>
                    <a:pt x="18" y="12"/>
                    <a:pt x="19" y="13"/>
                    <a:pt x="18" y="14"/>
                  </a:cubicBezTo>
                  <a:cubicBezTo>
                    <a:pt x="17" y="15"/>
                    <a:pt x="12" y="15"/>
                    <a:pt x="14" y="17"/>
                  </a:cubicBezTo>
                  <a:cubicBezTo>
                    <a:pt x="13" y="17"/>
                    <a:pt x="11" y="18"/>
                    <a:pt x="9" y="18"/>
                  </a:cubicBezTo>
                  <a:cubicBezTo>
                    <a:pt x="8" y="17"/>
                    <a:pt x="7" y="18"/>
                    <a:pt x="6" y="17"/>
                  </a:cubicBezTo>
                  <a:cubicBezTo>
                    <a:pt x="5" y="17"/>
                    <a:pt x="5" y="16"/>
                    <a:pt x="4" y="16"/>
                  </a:cubicBezTo>
                  <a:cubicBezTo>
                    <a:pt x="3" y="15"/>
                    <a:pt x="1" y="14"/>
                    <a:pt x="0" y="13"/>
                  </a:cubicBezTo>
                  <a:cubicBezTo>
                    <a:pt x="0" y="13"/>
                    <a:pt x="0" y="12"/>
                    <a:pt x="0" y="12"/>
                  </a:cubicBezTo>
                  <a:cubicBezTo>
                    <a:pt x="0" y="11"/>
                    <a:pt x="0" y="10"/>
                    <a:pt x="0" y="9"/>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47" name="Sierra Leone">
              <a:extLst>
                <a:ext uri="{FF2B5EF4-FFF2-40B4-BE49-F238E27FC236}">
                  <a16:creationId xmlns:a16="http://schemas.microsoft.com/office/drawing/2014/main" id="{7C999275-6037-49FD-BEDA-0A7963C02166}"/>
                </a:ext>
              </a:extLst>
            </p:cNvPr>
            <p:cNvSpPr>
              <a:spLocks noEditPoints="1"/>
            </p:cNvSpPr>
            <p:nvPr/>
          </p:nvSpPr>
          <p:spPr bwMode="auto">
            <a:xfrm>
              <a:off x="3713790" y="3509900"/>
              <a:ext cx="85923" cy="99983"/>
            </a:xfrm>
            <a:custGeom>
              <a:avLst/>
              <a:gdLst>
                <a:gd name="T0" fmla="*/ 7 w 26"/>
                <a:gd name="T1" fmla="*/ 24 h 30"/>
                <a:gd name="T2" fmla="*/ 7 w 26"/>
                <a:gd name="T3" fmla="*/ 25 h 30"/>
                <a:gd name="T4" fmla="*/ 3 w 26"/>
                <a:gd name="T5" fmla="*/ 24 h 30"/>
                <a:gd name="T6" fmla="*/ 4 w 26"/>
                <a:gd name="T7" fmla="*/ 23 h 30"/>
                <a:gd name="T8" fmla="*/ 7 w 26"/>
                <a:gd name="T9" fmla="*/ 24 h 30"/>
                <a:gd name="T10" fmla="*/ 25 w 26"/>
                <a:gd name="T11" fmla="*/ 15 h 30"/>
                <a:gd name="T12" fmla="*/ 22 w 26"/>
                <a:gd name="T13" fmla="*/ 17 h 30"/>
                <a:gd name="T14" fmla="*/ 24 w 26"/>
                <a:gd name="T15" fmla="*/ 13 h 30"/>
                <a:gd name="T16" fmla="*/ 23 w 26"/>
                <a:gd name="T17" fmla="*/ 10 h 30"/>
                <a:gd name="T18" fmla="*/ 22 w 26"/>
                <a:gd name="T19" fmla="*/ 9 h 30"/>
                <a:gd name="T20" fmla="*/ 22 w 26"/>
                <a:gd name="T21" fmla="*/ 7 h 30"/>
                <a:gd name="T22" fmla="*/ 21 w 26"/>
                <a:gd name="T23" fmla="*/ 5 h 30"/>
                <a:gd name="T24" fmla="*/ 18 w 26"/>
                <a:gd name="T25" fmla="*/ 1 h 30"/>
                <a:gd name="T26" fmla="*/ 12 w 26"/>
                <a:gd name="T27" fmla="*/ 1 h 30"/>
                <a:gd name="T28" fmla="*/ 7 w 26"/>
                <a:gd name="T29" fmla="*/ 3 h 30"/>
                <a:gd name="T30" fmla="*/ 4 w 26"/>
                <a:gd name="T31" fmla="*/ 7 h 30"/>
                <a:gd name="T32" fmla="*/ 3 w 26"/>
                <a:gd name="T33" fmla="*/ 9 h 30"/>
                <a:gd name="T34" fmla="*/ 0 w 26"/>
                <a:gd name="T35" fmla="*/ 10 h 30"/>
                <a:gd name="T36" fmla="*/ 3 w 26"/>
                <a:gd name="T37" fmla="*/ 12 h 30"/>
                <a:gd name="T38" fmla="*/ 1 w 26"/>
                <a:gd name="T39" fmla="*/ 14 h 30"/>
                <a:gd name="T40" fmla="*/ 2 w 26"/>
                <a:gd name="T41" fmla="*/ 13 h 30"/>
                <a:gd name="T42" fmla="*/ 4 w 26"/>
                <a:gd name="T43" fmla="*/ 13 h 30"/>
                <a:gd name="T44" fmla="*/ 4 w 26"/>
                <a:gd name="T45" fmla="*/ 14 h 30"/>
                <a:gd name="T46" fmla="*/ 2 w 26"/>
                <a:gd name="T47" fmla="*/ 16 h 30"/>
                <a:gd name="T48" fmla="*/ 1 w 26"/>
                <a:gd name="T49" fmla="*/ 15 h 30"/>
                <a:gd name="T50" fmla="*/ 3 w 26"/>
                <a:gd name="T51" fmla="*/ 17 h 30"/>
                <a:gd name="T52" fmla="*/ 4 w 26"/>
                <a:gd name="T53" fmla="*/ 22 h 30"/>
                <a:gd name="T54" fmla="*/ 7 w 26"/>
                <a:gd name="T55" fmla="*/ 22 h 30"/>
                <a:gd name="T56" fmla="*/ 10 w 26"/>
                <a:gd name="T57" fmla="*/ 24 h 30"/>
                <a:gd name="T58" fmla="*/ 7 w 26"/>
                <a:gd name="T59" fmla="*/ 25 h 30"/>
                <a:gd name="T60" fmla="*/ 7 w 26"/>
                <a:gd name="T61" fmla="*/ 25 h 30"/>
                <a:gd name="T62" fmla="*/ 15 w 26"/>
                <a:gd name="T63" fmla="*/ 30 h 30"/>
                <a:gd name="T64" fmla="*/ 19 w 26"/>
                <a:gd name="T65" fmla="*/ 26 h 30"/>
                <a:gd name="T66" fmla="*/ 22 w 26"/>
                <a:gd name="T67" fmla="*/ 23 h 30"/>
                <a:gd name="T68" fmla="*/ 23 w 26"/>
                <a:gd name="T69" fmla="*/ 20 h 30"/>
                <a:gd name="T70" fmla="*/ 26 w 26"/>
                <a:gd name="T71" fmla="*/ 17 h 30"/>
                <a:gd name="T72" fmla="*/ 25 w 26"/>
                <a:gd name="T73" fmla="*/ 15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6" h="30">
                  <a:moveTo>
                    <a:pt x="7" y="24"/>
                  </a:moveTo>
                  <a:cubicBezTo>
                    <a:pt x="7" y="24"/>
                    <a:pt x="7" y="24"/>
                    <a:pt x="7" y="25"/>
                  </a:cubicBezTo>
                  <a:cubicBezTo>
                    <a:pt x="6" y="25"/>
                    <a:pt x="5" y="24"/>
                    <a:pt x="3" y="24"/>
                  </a:cubicBezTo>
                  <a:cubicBezTo>
                    <a:pt x="4" y="23"/>
                    <a:pt x="4" y="23"/>
                    <a:pt x="4" y="23"/>
                  </a:cubicBezTo>
                  <a:cubicBezTo>
                    <a:pt x="5" y="23"/>
                    <a:pt x="6" y="23"/>
                    <a:pt x="7" y="24"/>
                  </a:cubicBezTo>
                  <a:close/>
                  <a:moveTo>
                    <a:pt x="25" y="15"/>
                  </a:moveTo>
                  <a:cubicBezTo>
                    <a:pt x="24" y="16"/>
                    <a:pt x="22" y="17"/>
                    <a:pt x="22" y="17"/>
                  </a:cubicBezTo>
                  <a:cubicBezTo>
                    <a:pt x="22" y="16"/>
                    <a:pt x="25" y="13"/>
                    <a:pt x="24" y="13"/>
                  </a:cubicBezTo>
                  <a:cubicBezTo>
                    <a:pt x="23" y="12"/>
                    <a:pt x="24" y="11"/>
                    <a:pt x="23" y="10"/>
                  </a:cubicBezTo>
                  <a:cubicBezTo>
                    <a:pt x="23" y="9"/>
                    <a:pt x="23" y="9"/>
                    <a:pt x="22" y="9"/>
                  </a:cubicBezTo>
                  <a:cubicBezTo>
                    <a:pt x="22" y="9"/>
                    <a:pt x="23" y="8"/>
                    <a:pt x="22" y="7"/>
                  </a:cubicBezTo>
                  <a:cubicBezTo>
                    <a:pt x="22" y="6"/>
                    <a:pt x="22" y="6"/>
                    <a:pt x="21" y="5"/>
                  </a:cubicBezTo>
                  <a:cubicBezTo>
                    <a:pt x="20" y="4"/>
                    <a:pt x="20" y="2"/>
                    <a:pt x="18" y="1"/>
                  </a:cubicBezTo>
                  <a:cubicBezTo>
                    <a:pt x="17" y="0"/>
                    <a:pt x="13" y="0"/>
                    <a:pt x="12" y="1"/>
                  </a:cubicBezTo>
                  <a:cubicBezTo>
                    <a:pt x="10" y="2"/>
                    <a:pt x="8" y="1"/>
                    <a:pt x="7" y="3"/>
                  </a:cubicBezTo>
                  <a:cubicBezTo>
                    <a:pt x="7" y="4"/>
                    <a:pt x="6" y="7"/>
                    <a:pt x="4" y="7"/>
                  </a:cubicBezTo>
                  <a:cubicBezTo>
                    <a:pt x="3" y="8"/>
                    <a:pt x="3" y="9"/>
                    <a:pt x="3" y="9"/>
                  </a:cubicBezTo>
                  <a:cubicBezTo>
                    <a:pt x="2" y="10"/>
                    <a:pt x="1" y="9"/>
                    <a:pt x="0" y="10"/>
                  </a:cubicBezTo>
                  <a:cubicBezTo>
                    <a:pt x="1" y="11"/>
                    <a:pt x="2" y="11"/>
                    <a:pt x="3" y="12"/>
                  </a:cubicBezTo>
                  <a:cubicBezTo>
                    <a:pt x="1" y="12"/>
                    <a:pt x="0" y="13"/>
                    <a:pt x="1" y="14"/>
                  </a:cubicBezTo>
                  <a:cubicBezTo>
                    <a:pt x="1" y="14"/>
                    <a:pt x="1" y="14"/>
                    <a:pt x="2" y="13"/>
                  </a:cubicBezTo>
                  <a:cubicBezTo>
                    <a:pt x="2" y="14"/>
                    <a:pt x="3" y="15"/>
                    <a:pt x="4" y="13"/>
                  </a:cubicBezTo>
                  <a:cubicBezTo>
                    <a:pt x="4" y="14"/>
                    <a:pt x="4" y="14"/>
                    <a:pt x="4" y="14"/>
                  </a:cubicBezTo>
                  <a:cubicBezTo>
                    <a:pt x="3" y="14"/>
                    <a:pt x="1" y="15"/>
                    <a:pt x="2" y="16"/>
                  </a:cubicBezTo>
                  <a:cubicBezTo>
                    <a:pt x="2" y="16"/>
                    <a:pt x="1" y="15"/>
                    <a:pt x="1" y="15"/>
                  </a:cubicBezTo>
                  <a:cubicBezTo>
                    <a:pt x="0" y="17"/>
                    <a:pt x="2" y="18"/>
                    <a:pt x="3" y="17"/>
                  </a:cubicBezTo>
                  <a:cubicBezTo>
                    <a:pt x="3" y="18"/>
                    <a:pt x="4" y="22"/>
                    <a:pt x="4" y="22"/>
                  </a:cubicBezTo>
                  <a:cubicBezTo>
                    <a:pt x="5" y="22"/>
                    <a:pt x="6" y="24"/>
                    <a:pt x="7" y="22"/>
                  </a:cubicBezTo>
                  <a:cubicBezTo>
                    <a:pt x="6" y="24"/>
                    <a:pt x="8" y="24"/>
                    <a:pt x="10" y="24"/>
                  </a:cubicBezTo>
                  <a:cubicBezTo>
                    <a:pt x="9" y="24"/>
                    <a:pt x="8" y="24"/>
                    <a:pt x="7" y="25"/>
                  </a:cubicBezTo>
                  <a:cubicBezTo>
                    <a:pt x="8" y="25"/>
                    <a:pt x="9" y="26"/>
                    <a:pt x="7" y="25"/>
                  </a:cubicBezTo>
                  <a:cubicBezTo>
                    <a:pt x="8" y="26"/>
                    <a:pt x="15" y="30"/>
                    <a:pt x="15" y="30"/>
                  </a:cubicBezTo>
                  <a:cubicBezTo>
                    <a:pt x="16" y="30"/>
                    <a:pt x="17" y="27"/>
                    <a:pt x="19" y="26"/>
                  </a:cubicBezTo>
                  <a:cubicBezTo>
                    <a:pt x="20" y="25"/>
                    <a:pt x="21" y="24"/>
                    <a:pt x="22" y="23"/>
                  </a:cubicBezTo>
                  <a:cubicBezTo>
                    <a:pt x="23" y="22"/>
                    <a:pt x="23" y="22"/>
                    <a:pt x="23" y="20"/>
                  </a:cubicBezTo>
                  <a:cubicBezTo>
                    <a:pt x="23" y="18"/>
                    <a:pt x="25" y="19"/>
                    <a:pt x="26" y="17"/>
                  </a:cubicBezTo>
                  <a:cubicBezTo>
                    <a:pt x="26" y="16"/>
                    <a:pt x="26" y="15"/>
                    <a:pt x="25" y="15"/>
                  </a:cubicBezTo>
                  <a:close/>
                </a:path>
              </a:pathLst>
            </a:custGeom>
            <a:solidFill>
              <a:srgbClr val="333399"/>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48" name="Serbia">
              <a:extLst>
                <a:ext uri="{FF2B5EF4-FFF2-40B4-BE49-F238E27FC236}">
                  <a16:creationId xmlns:a16="http://schemas.microsoft.com/office/drawing/2014/main" id="{65A88140-A0F8-4C50-9ACA-9F4F06B1C67A}"/>
                </a:ext>
              </a:extLst>
            </p:cNvPr>
            <p:cNvSpPr>
              <a:spLocks noEditPoints="1"/>
            </p:cNvSpPr>
            <p:nvPr/>
          </p:nvSpPr>
          <p:spPr bwMode="auto">
            <a:xfrm>
              <a:off x="4588643" y="2361655"/>
              <a:ext cx="109357" cy="139039"/>
            </a:xfrm>
            <a:custGeom>
              <a:avLst/>
              <a:gdLst>
                <a:gd name="T0" fmla="*/ 6 w 33"/>
                <a:gd name="T1" fmla="*/ 0 h 42"/>
                <a:gd name="T2" fmla="*/ 4 w 33"/>
                <a:gd name="T3" fmla="*/ 2 h 42"/>
                <a:gd name="T4" fmla="*/ 0 w 33"/>
                <a:gd name="T5" fmla="*/ 2 h 42"/>
                <a:gd name="T6" fmla="*/ 1 w 33"/>
                <a:gd name="T7" fmla="*/ 5 h 42"/>
                <a:gd name="T8" fmla="*/ 2 w 33"/>
                <a:gd name="T9" fmla="*/ 6 h 42"/>
                <a:gd name="T10" fmla="*/ 5 w 33"/>
                <a:gd name="T11" fmla="*/ 9 h 42"/>
                <a:gd name="T12" fmla="*/ 2 w 33"/>
                <a:gd name="T13" fmla="*/ 10 h 42"/>
                <a:gd name="T14" fmla="*/ 2 w 33"/>
                <a:gd name="T15" fmla="*/ 12 h 42"/>
                <a:gd name="T16" fmla="*/ 4 w 33"/>
                <a:gd name="T17" fmla="*/ 12 h 42"/>
                <a:gd name="T18" fmla="*/ 3 w 33"/>
                <a:gd name="T19" fmla="*/ 16 h 42"/>
                <a:gd name="T20" fmla="*/ 6 w 33"/>
                <a:gd name="T21" fmla="*/ 20 h 42"/>
                <a:gd name="T22" fmla="*/ 4 w 33"/>
                <a:gd name="T23" fmla="*/ 21 h 42"/>
                <a:gd name="T24" fmla="*/ 6 w 33"/>
                <a:gd name="T25" fmla="*/ 24 h 42"/>
                <a:gd name="T26" fmla="*/ 2 w 33"/>
                <a:gd name="T27" fmla="*/ 25 h 42"/>
                <a:gd name="T28" fmla="*/ 6 w 33"/>
                <a:gd name="T29" fmla="*/ 29 h 42"/>
                <a:gd name="T30" fmla="*/ 8 w 33"/>
                <a:gd name="T31" fmla="*/ 30 h 42"/>
                <a:gd name="T32" fmla="*/ 12 w 33"/>
                <a:gd name="T33" fmla="*/ 32 h 42"/>
                <a:gd name="T34" fmla="*/ 10 w 33"/>
                <a:gd name="T35" fmla="*/ 33 h 42"/>
                <a:gd name="T36" fmla="*/ 11 w 33"/>
                <a:gd name="T37" fmla="*/ 34 h 42"/>
                <a:gd name="T38" fmla="*/ 14 w 33"/>
                <a:gd name="T39" fmla="*/ 37 h 42"/>
                <a:gd name="T40" fmla="*/ 15 w 33"/>
                <a:gd name="T41" fmla="*/ 41 h 42"/>
                <a:gd name="T42" fmla="*/ 21 w 33"/>
                <a:gd name="T43" fmla="*/ 39 h 42"/>
                <a:gd name="T44" fmla="*/ 23 w 33"/>
                <a:gd name="T45" fmla="*/ 37 h 42"/>
                <a:gd name="T46" fmla="*/ 25 w 33"/>
                <a:gd name="T47" fmla="*/ 37 h 42"/>
                <a:gd name="T48" fmla="*/ 30 w 33"/>
                <a:gd name="T49" fmla="*/ 35 h 42"/>
                <a:gd name="T50" fmla="*/ 30 w 33"/>
                <a:gd name="T51" fmla="*/ 32 h 42"/>
                <a:gd name="T52" fmla="*/ 32 w 33"/>
                <a:gd name="T53" fmla="*/ 31 h 42"/>
                <a:gd name="T54" fmla="*/ 33 w 33"/>
                <a:gd name="T55" fmla="*/ 28 h 42"/>
                <a:gd name="T56" fmla="*/ 30 w 33"/>
                <a:gd name="T57" fmla="*/ 26 h 42"/>
                <a:gd name="T58" fmla="*/ 30 w 33"/>
                <a:gd name="T59" fmla="*/ 19 h 42"/>
                <a:gd name="T60" fmla="*/ 28 w 33"/>
                <a:gd name="T61" fmla="*/ 16 h 42"/>
                <a:gd name="T62" fmla="*/ 30 w 33"/>
                <a:gd name="T63" fmla="*/ 15 h 42"/>
                <a:gd name="T64" fmla="*/ 27 w 33"/>
                <a:gd name="T65" fmla="*/ 14 h 42"/>
                <a:gd name="T66" fmla="*/ 26 w 33"/>
                <a:gd name="T67" fmla="*/ 16 h 42"/>
                <a:gd name="T68" fmla="*/ 24 w 33"/>
                <a:gd name="T69" fmla="*/ 15 h 42"/>
                <a:gd name="T70" fmla="*/ 21 w 33"/>
                <a:gd name="T71" fmla="*/ 13 h 42"/>
                <a:gd name="T72" fmla="*/ 20 w 33"/>
                <a:gd name="T73" fmla="*/ 13 h 42"/>
                <a:gd name="T74" fmla="*/ 20 w 33"/>
                <a:gd name="T75" fmla="*/ 11 h 42"/>
                <a:gd name="T76" fmla="*/ 19 w 33"/>
                <a:gd name="T77" fmla="*/ 9 h 42"/>
                <a:gd name="T78" fmla="*/ 14 w 33"/>
                <a:gd name="T79" fmla="*/ 7 h 42"/>
                <a:gd name="T80" fmla="*/ 12 w 33"/>
                <a:gd name="T81" fmla="*/ 2 h 42"/>
                <a:gd name="T82" fmla="*/ 6 w 33"/>
                <a:gd name="T83" fmla="*/ 0 h 42"/>
                <a:gd name="T84" fmla="*/ 6 w 33"/>
                <a:gd name="T85" fmla="*/ 0 h 42"/>
                <a:gd name="T86" fmla="*/ 6 w 33"/>
                <a:gd name="T87"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3" h="42">
                  <a:moveTo>
                    <a:pt x="6" y="0"/>
                  </a:moveTo>
                  <a:cubicBezTo>
                    <a:pt x="5" y="0"/>
                    <a:pt x="4" y="2"/>
                    <a:pt x="4" y="2"/>
                  </a:cubicBezTo>
                  <a:cubicBezTo>
                    <a:pt x="3" y="2"/>
                    <a:pt x="1" y="2"/>
                    <a:pt x="0" y="2"/>
                  </a:cubicBezTo>
                  <a:cubicBezTo>
                    <a:pt x="0" y="4"/>
                    <a:pt x="1" y="4"/>
                    <a:pt x="1" y="5"/>
                  </a:cubicBezTo>
                  <a:cubicBezTo>
                    <a:pt x="1" y="6"/>
                    <a:pt x="1" y="6"/>
                    <a:pt x="2" y="6"/>
                  </a:cubicBezTo>
                  <a:cubicBezTo>
                    <a:pt x="0" y="8"/>
                    <a:pt x="4" y="9"/>
                    <a:pt x="5" y="9"/>
                  </a:cubicBezTo>
                  <a:cubicBezTo>
                    <a:pt x="4" y="9"/>
                    <a:pt x="2" y="10"/>
                    <a:pt x="2" y="10"/>
                  </a:cubicBezTo>
                  <a:cubicBezTo>
                    <a:pt x="3" y="11"/>
                    <a:pt x="2" y="12"/>
                    <a:pt x="2" y="12"/>
                  </a:cubicBezTo>
                  <a:cubicBezTo>
                    <a:pt x="3" y="12"/>
                    <a:pt x="4" y="12"/>
                    <a:pt x="4" y="12"/>
                  </a:cubicBezTo>
                  <a:cubicBezTo>
                    <a:pt x="4" y="13"/>
                    <a:pt x="5" y="13"/>
                    <a:pt x="3" y="16"/>
                  </a:cubicBezTo>
                  <a:cubicBezTo>
                    <a:pt x="2" y="17"/>
                    <a:pt x="4" y="18"/>
                    <a:pt x="6" y="20"/>
                  </a:cubicBezTo>
                  <a:cubicBezTo>
                    <a:pt x="8" y="21"/>
                    <a:pt x="4" y="21"/>
                    <a:pt x="4" y="21"/>
                  </a:cubicBezTo>
                  <a:cubicBezTo>
                    <a:pt x="4" y="21"/>
                    <a:pt x="7" y="24"/>
                    <a:pt x="6" y="24"/>
                  </a:cubicBezTo>
                  <a:cubicBezTo>
                    <a:pt x="4" y="25"/>
                    <a:pt x="3" y="25"/>
                    <a:pt x="2" y="25"/>
                  </a:cubicBezTo>
                  <a:cubicBezTo>
                    <a:pt x="2" y="25"/>
                    <a:pt x="4" y="27"/>
                    <a:pt x="6" y="29"/>
                  </a:cubicBezTo>
                  <a:cubicBezTo>
                    <a:pt x="6" y="29"/>
                    <a:pt x="6" y="30"/>
                    <a:pt x="8" y="30"/>
                  </a:cubicBezTo>
                  <a:cubicBezTo>
                    <a:pt x="9" y="31"/>
                    <a:pt x="11" y="30"/>
                    <a:pt x="12" y="32"/>
                  </a:cubicBezTo>
                  <a:cubicBezTo>
                    <a:pt x="12" y="32"/>
                    <a:pt x="10" y="33"/>
                    <a:pt x="10" y="33"/>
                  </a:cubicBezTo>
                  <a:cubicBezTo>
                    <a:pt x="10" y="33"/>
                    <a:pt x="11" y="34"/>
                    <a:pt x="11" y="34"/>
                  </a:cubicBezTo>
                  <a:cubicBezTo>
                    <a:pt x="13" y="35"/>
                    <a:pt x="10" y="36"/>
                    <a:pt x="14" y="37"/>
                  </a:cubicBezTo>
                  <a:cubicBezTo>
                    <a:pt x="15" y="37"/>
                    <a:pt x="15" y="42"/>
                    <a:pt x="15" y="41"/>
                  </a:cubicBezTo>
                  <a:cubicBezTo>
                    <a:pt x="17" y="40"/>
                    <a:pt x="17" y="37"/>
                    <a:pt x="21" y="39"/>
                  </a:cubicBezTo>
                  <a:cubicBezTo>
                    <a:pt x="21" y="37"/>
                    <a:pt x="22" y="38"/>
                    <a:pt x="23" y="37"/>
                  </a:cubicBezTo>
                  <a:cubicBezTo>
                    <a:pt x="23" y="38"/>
                    <a:pt x="24" y="36"/>
                    <a:pt x="25" y="37"/>
                  </a:cubicBezTo>
                  <a:cubicBezTo>
                    <a:pt x="26" y="37"/>
                    <a:pt x="31" y="36"/>
                    <a:pt x="30" y="35"/>
                  </a:cubicBezTo>
                  <a:cubicBezTo>
                    <a:pt x="29" y="34"/>
                    <a:pt x="29" y="32"/>
                    <a:pt x="30" y="32"/>
                  </a:cubicBezTo>
                  <a:cubicBezTo>
                    <a:pt x="30" y="31"/>
                    <a:pt x="31" y="32"/>
                    <a:pt x="32" y="31"/>
                  </a:cubicBezTo>
                  <a:cubicBezTo>
                    <a:pt x="32" y="30"/>
                    <a:pt x="33" y="29"/>
                    <a:pt x="33" y="28"/>
                  </a:cubicBezTo>
                  <a:cubicBezTo>
                    <a:pt x="32" y="28"/>
                    <a:pt x="31" y="27"/>
                    <a:pt x="30" y="26"/>
                  </a:cubicBezTo>
                  <a:cubicBezTo>
                    <a:pt x="27" y="23"/>
                    <a:pt x="28" y="21"/>
                    <a:pt x="30" y="19"/>
                  </a:cubicBezTo>
                  <a:cubicBezTo>
                    <a:pt x="30" y="18"/>
                    <a:pt x="28" y="16"/>
                    <a:pt x="28" y="16"/>
                  </a:cubicBezTo>
                  <a:cubicBezTo>
                    <a:pt x="29" y="16"/>
                    <a:pt x="30" y="16"/>
                    <a:pt x="30" y="15"/>
                  </a:cubicBezTo>
                  <a:cubicBezTo>
                    <a:pt x="30" y="15"/>
                    <a:pt x="28" y="14"/>
                    <a:pt x="27" y="14"/>
                  </a:cubicBezTo>
                  <a:cubicBezTo>
                    <a:pt x="27" y="15"/>
                    <a:pt x="26" y="16"/>
                    <a:pt x="26" y="16"/>
                  </a:cubicBezTo>
                  <a:cubicBezTo>
                    <a:pt x="25" y="16"/>
                    <a:pt x="25" y="15"/>
                    <a:pt x="24" y="15"/>
                  </a:cubicBezTo>
                  <a:cubicBezTo>
                    <a:pt x="23" y="14"/>
                    <a:pt x="22" y="14"/>
                    <a:pt x="21" y="13"/>
                  </a:cubicBezTo>
                  <a:cubicBezTo>
                    <a:pt x="20" y="13"/>
                    <a:pt x="21" y="13"/>
                    <a:pt x="20" y="13"/>
                  </a:cubicBezTo>
                  <a:cubicBezTo>
                    <a:pt x="21" y="12"/>
                    <a:pt x="21" y="12"/>
                    <a:pt x="20" y="11"/>
                  </a:cubicBezTo>
                  <a:cubicBezTo>
                    <a:pt x="21" y="10"/>
                    <a:pt x="20" y="10"/>
                    <a:pt x="19" y="9"/>
                  </a:cubicBezTo>
                  <a:cubicBezTo>
                    <a:pt x="17" y="9"/>
                    <a:pt x="16" y="7"/>
                    <a:pt x="14" y="7"/>
                  </a:cubicBezTo>
                  <a:cubicBezTo>
                    <a:pt x="16" y="4"/>
                    <a:pt x="13" y="4"/>
                    <a:pt x="12" y="2"/>
                  </a:cubicBezTo>
                  <a:cubicBezTo>
                    <a:pt x="12" y="0"/>
                    <a:pt x="8" y="0"/>
                    <a:pt x="6" y="0"/>
                  </a:cubicBezTo>
                  <a:close/>
                  <a:moveTo>
                    <a:pt x="6" y="0"/>
                  </a:moveTo>
                  <a:cubicBezTo>
                    <a:pt x="6" y="0"/>
                    <a:pt x="6" y="0"/>
                    <a:pt x="6" y="0"/>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49" name="Senegal">
              <a:extLst>
                <a:ext uri="{FF2B5EF4-FFF2-40B4-BE49-F238E27FC236}">
                  <a16:creationId xmlns:a16="http://schemas.microsoft.com/office/drawing/2014/main" id="{45EA9216-0C2C-42C1-BAE3-A7FA9C20ED7F}"/>
                </a:ext>
              </a:extLst>
            </p:cNvPr>
            <p:cNvSpPr>
              <a:spLocks/>
            </p:cNvSpPr>
            <p:nvPr/>
          </p:nvSpPr>
          <p:spPr bwMode="auto">
            <a:xfrm>
              <a:off x="3601308" y="3294312"/>
              <a:ext cx="171846" cy="142164"/>
            </a:xfrm>
            <a:custGeom>
              <a:avLst/>
              <a:gdLst>
                <a:gd name="T0" fmla="*/ 0 w 52"/>
                <a:gd name="T1" fmla="*/ 21 h 43"/>
                <a:gd name="T2" fmla="*/ 8 w 52"/>
                <a:gd name="T3" fmla="*/ 12 h 43"/>
                <a:gd name="T4" fmla="*/ 21 w 52"/>
                <a:gd name="T5" fmla="*/ 2 h 43"/>
                <a:gd name="T6" fmla="*/ 34 w 52"/>
                <a:gd name="T7" fmla="*/ 7 h 43"/>
                <a:gd name="T8" fmla="*/ 39 w 52"/>
                <a:gd name="T9" fmla="*/ 13 h 43"/>
                <a:gd name="T10" fmla="*/ 42 w 52"/>
                <a:gd name="T11" fmla="*/ 18 h 43"/>
                <a:gd name="T12" fmla="*/ 45 w 52"/>
                <a:gd name="T13" fmla="*/ 23 h 43"/>
                <a:gd name="T14" fmla="*/ 46 w 52"/>
                <a:gd name="T15" fmla="*/ 30 h 43"/>
                <a:gd name="T16" fmla="*/ 47 w 52"/>
                <a:gd name="T17" fmla="*/ 32 h 43"/>
                <a:gd name="T18" fmla="*/ 51 w 52"/>
                <a:gd name="T19" fmla="*/ 36 h 43"/>
                <a:gd name="T20" fmla="*/ 51 w 52"/>
                <a:gd name="T21" fmla="*/ 42 h 43"/>
                <a:gd name="T22" fmla="*/ 43 w 52"/>
                <a:gd name="T23" fmla="*/ 43 h 43"/>
                <a:gd name="T24" fmla="*/ 37 w 52"/>
                <a:gd name="T25" fmla="*/ 40 h 43"/>
                <a:gd name="T26" fmla="*/ 21 w 52"/>
                <a:gd name="T27" fmla="*/ 40 h 43"/>
                <a:gd name="T28" fmla="*/ 12 w 52"/>
                <a:gd name="T29" fmla="*/ 42 h 43"/>
                <a:gd name="T30" fmla="*/ 6 w 52"/>
                <a:gd name="T31" fmla="*/ 43 h 43"/>
                <a:gd name="T32" fmla="*/ 9 w 52"/>
                <a:gd name="T33" fmla="*/ 41 h 43"/>
                <a:gd name="T34" fmla="*/ 14 w 52"/>
                <a:gd name="T35" fmla="*/ 41 h 43"/>
                <a:gd name="T36" fmla="*/ 17 w 52"/>
                <a:gd name="T37" fmla="*/ 38 h 43"/>
                <a:gd name="T38" fmla="*/ 12 w 52"/>
                <a:gd name="T39" fmla="*/ 39 h 43"/>
                <a:gd name="T40" fmla="*/ 6 w 52"/>
                <a:gd name="T41" fmla="*/ 41 h 43"/>
                <a:gd name="T42" fmla="*/ 6 w 52"/>
                <a:gd name="T43" fmla="*/ 36 h 43"/>
                <a:gd name="T44" fmla="*/ 14 w 52"/>
                <a:gd name="T45" fmla="*/ 35 h 43"/>
                <a:gd name="T46" fmla="*/ 18 w 52"/>
                <a:gd name="T47" fmla="*/ 33 h 43"/>
                <a:gd name="T48" fmla="*/ 29 w 52"/>
                <a:gd name="T49" fmla="*/ 34 h 43"/>
                <a:gd name="T50" fmla="*/ 27 w 52"/>
                <a:gd name="T51" fmla="*/ 32 h 43"/>
                <a:gd name="T52" fmla="*/ 22 w 52"/>
                <a:gd name="T53" fmla="*/ 30 h 43"/>
                <a:gd name="T54" fmla="*/ 18 w 52"/>
                <a:gd name="T55" fmla="*/ 30 h 43"/>
                <a:gd name="T56" fmla="*/ 8 w 52"/>
                <a:gd name="T57" fmla="*/ 31 h 43"/>
                <a:gd name="T58" fmla="*/ 8 w 52"/>
                <a:gd name="T59" fmla="*/ 29 h 43"/>
                <a:gd name="T60" fmla="*/ 6 w 52"/>
                <a:gd name="T61" fmla="*/ 29 h 43"/>
                <a:gd name="T62" fmla="*/ 6 w 52"/>
                <a:gd name="T63" fmla="*/ 28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2" h="43">
                  <a:moveTo>
                    <a:pt x="2" y="20"/>
                  </a:moveTo>
                  <a:cubicBezTo>
                    <a:pt x="1" y="20"/>
                    <a:pt x="1" y="20"/>
                    <a:pt x="0" y="21"/>
                  </a:cubicBezTo>
                  <a:cubicBezTo>
                    <a:pt x="0" y="19"/>
                    <a:pt x="3" y="19"/>
                    <a:pt x="4" y="18"/>
                  </a:cubicBezTo>
                  <a:cubicBezTo>
                    <a:pt x="5" y="16"/>
                    <a:pt x="7" y="14"/>
                    <a:pt x="8" y="12"/>
                  </a:cubicBezTo>
                  <a:cubicBezTo>
                    <a:pt x="8" y="11"/>
                    <a:pt x="10" y="1"/>
                    <a:pt x="13" y="3"/>
                  </a:cubicBezTo>
                  <a:cubicBezTo>
                    <a:pt x="14" y="4"/>
                    <a:pt x="20" y="3"/>
                    <a:pt x="21" y="2"/>
                  </a:cubicBezTo>
                  <a:cubicBezTo>
                    <a:pt x="22" y="0"/>
                    <a:pt x="28" y="2"/>
                    <a:pt x="29" y="4"/>
                  </a:cubicBezTo>
                  <a:cubicBezTo>
                    <a:pt x="31" y="6"/>
                    <a:pt x="31" y="6"/>
                    <a:pt x="34" y="7"/>
                  </a:cubicBezTo>
                  <a:cubicBezTo>
                    <a:pt x="35" y="7"/>
                    <a:pt x="37" y="10"/>
                    <a:pt x="36" y="11"/>
                  </a:cubicBezTo>
                  <a:cubicBezTo>
                    <a:pt x="36" y="12"/>
                    <a:pt x="38" y="13"/>
                    <a:pt x="39" y="13"/>
                  </a:cubicBezTo>
                  <a:cubicBezTo>
                    <a:pt x="39" y="14"/>
                    <a:pt x="39" y="15"/>
                    <a:pt x="40" y="16"/>
                  </a:cubicBezTo>
                  <a:cubicBezTo>
                    <a:pt x="41" y="17"/>
                    <a:pt x="42" y="17"/>
                    <a:pt x="42" y="18"/>
                  </a:cubicBezTo>
                  <a:cubicBezTo>
                    <a:pt x="43" y="19"/>
                    <a:pt x="45" y="20"/>
                    <a:pt x="45" y="21"/>
                  </a:cubicBezTo>
                  <a:cubicBezTo>
                    <a:pt x="45" y="22"/>
                    <a:pt x="44" y="23"/>
                    <a:pt x="45" y="23"/>
                  </a:cubicBezTo>
                  <a:cubicBezTo>
                    <a:pt x="45" y="24"/>
                    <a:pt x="46" y="24"/>
                    <a:pt x="46" y="25"/>
                  </a:cubicBezTo>
                  <a:cubicBezTo>
                    <a:pt x="46" y="26"/>
                    <a:pt x="47" y="29"/>
                    <a:pt x="46" y="30"/>
                  </a:cubicBezTo>
                  <a:cubicBezTo>
                    <a:pt x="45" y="30"/>
                    <a:pt x="45" y="30"/>
                    <a:pt x="46" y="31"/>
                  </a:cubicBezTo>
                  <a:cubicBezTo>
                    <a:pt x="46" y="31"/>
                    <a:pt x="46" y="32"/>
                    <a:pt x="47" y="32"/>
                  </a:cubicBezTo>
                  <a:cubicBezTo>
                    <a:pt x="48" y="32"/>
                    <a:pt x="47" y="33"/>
                    <a:pt x="48" y="34"/>
                  </a:cubicBezTo>
                  <a:cubicBezTo>
                    <a:pt x="48" y="31"/>
                    <a:pt x="50" y="35"/>
                    <a:pt x="51" y="36"/>
                  </a:cubicBezTo>
                  <a:cubicBezTo>
                    <a:pt x="51" y="37"/>
                    <a:pt x="51" y="38"/>
                    <a:pt x="51" y="39"/>
                  </a:cubicBezTo>
                  <a:cubicBezTo>
                    <a:pt x="51" y="40"/>
                    <a:pt x="52" y="41"/>
                    <a:pt x="51" y="42"/>
                  </a:cubicBezTo>
                  <a:cubicBezTo>
                    <a:pt x="50" y="42"/>
                    <a:pt x="48" y="43"/>
                    <a:pt x="47" y="42"/>
                  </a:cubicBezTo>
                  <a:cubicBezTo>
                    <a:pt x="45" y="42"/>
                    <a:pt x="44" y="43"/>
                    <a:pt x="43" y="43"/>
                  </a:cubicBezTo>
                  <a:cubicBezTo>
                    <a:pt x="42" y="43"/>
                    <a:pt x="39" y="41"/>
                    <a:pt x="38" y="42"/>
                  </a:cubicBezTo>
                  <a:cubicBezTo>
                    <a:pt x="37" y="42"/>
                    <a:pt x="37" y="41"/>
                    <a:pt x="37" y="40"/>
                  </a:cubicBezTo>
                  <a:cubicBezTo>
                    <a:pt x="36" y="40"/>
                    <a:pt x="36" y="40"/>
                    <a:pt x="35" y="40"/>
                  </a:cubicBezTo>
                  <a:cubicBezTo>
                    <a:pt x="21" y="40"/>
                    <a:pt x="21" y="40"/>
                    <a:pt x="21" y="40"/>
                  </a:cubicBezTo>
                  <a:cubicBezTo>
                    <a:pt x="19" y="40"/>
                    <a:pt x="19" y="40"/>
                    <a:pt x="17" y="41"/>
                  </a:cubicBezTo>
                  <a:cubicBezTo>
                    <a:pt x="16" y="42"/>
                    <a:pt x="14" y="42"/>
                    <a:pt x="12" y="42"/>
                  </a:cubicBezTo>
                  <a:cubicBezTo>
                    <a:pt x="11" y="42"/>
                    <a:pt x="10" y="43"/>
                    <a:pt x="8" y="43"/>
                  </a:cubicBezTo>
                  <a:cubicBezTo>
                    <a:pt x="8" y="43"/>
                    <a:pt x="7" y="43"/>
                    <a:pt x="6" y="43"/>
                  </a:cubicBezTo>
                  <a:cubicBezTo>
                    <a:pt x="6" y="43"/>
                    <a:pt x="5" y="42"/>
                    <a:pt x="6" y="42"/>
                  </a:cubicBezTo>
                  <a:cubicBezTo>
                    <a:pt x="7" y="41"/>
                    <a:pt x="7" y="40"/>
                    <a:pt x="9" y="41"/>
                  </a:cubicBezTo>
                  <a:cubicBezTo>
                    <a:pt x="10" y="42"/>
                    <a:pt x="11" y="41"/>
                    <a:pt x="12" y="41"/>
                  </a:cubicBezTo>
                  <a:cubicBezTo>
                    <a:pt x="13" y="40"/>
                    <a:pt x="13" y="41"/>
                    <a:pt x="14" y="41"/>
                  </a:cubicBezTo>
                  <a:cubicBezTo>
                    <a:pt x="15" y="41"/>
                    <a:pt x="15" y="41"/>
                    <a:pt x="15" y="41"/>
                  </a:cubicBezTo>
                  <a:cubicBezTo>
                    <a:pt x="16" y="41"/>
                    <a:pt x="16" y="39"/>
                    <a:pt x="17" y="38"/>
                  </a:cubicBezTo>
                  <a:cubicBezTo>
                    <a:pt x="16" y="38"/>
                    <a:pt x="17" y="40"/>
                    <a:pt x="16" y="41"/>
                  </a:cubicBezTo>
                  <a:cubicBezTo>
                    <a:pt x="15" y="41"/>
                    <a:pt x="12" y="40"/>
                    <a:pt x="12" y="39"/>
                  </a:cubicBezTo>
                  <a:cubicBezTo>
                    <a:pt x="11" y="42"/>
                    <a:pt x="6" y="40"/>
                    <a:pt x="7" y="39"/>
                  </a:cubicBezTo>
                  <a:cubicBezTo>
                    <a:pt x="7" y="39"/>
                    <a:pt x="7" y="41"/>
                    <a:pt x="6" y="41"/>
                  </a:cubicBezTo>
                  <a:cubicBezTo>
                    <a:pt x="6" y="40"/>
                    <a:pt x="6" y="40"/>
                    <a:pt x="6" y="39"/>
                  </a:cubicBezTo>
                  <a:cubicBezTo>
                    <a:pt x="5" y="40"/>
                    <a:pt x="6" y="37"/>
                    <a:pt x="6" y="36"/>
                  </a:cubicBezTo>
                  <a:cubicBezTo>
                    <a:pt x="7" y="35"/>
                    <a:pt x="8" y="35"/>
                    <a:pt x="9" y="35"/>
                  </a:cubicBezTo>
                  <a:cubicBezTo>
                    <a:pt x="14" y="35"/>
                    <a:pt x="14" y="35"/>
                    <a:pt x="14" y="35"/>
                  </a:cubicBezTo>
                  <a:cubicBezTo>
                    <a:pt x="15" y="35"/>
                    <a:pt x="13" y="35"/>
                    <a:pt x="15" y="34"/>
                  </a:cubicBezTo>
                  <a:cubicBezTo>
                    <a:pt x="16" y="33"/>
                    <a:pt x="17" y="33"/>
                    <a:pt x="18" y="33"/>
                  </a:cubicBezTo>
                  <a:cubicBezTo>
                    <a:pt x="20" y="33"/>
                    <a:pt x="19" y="31"/>
                    <a:pt x="21" y="32"/>
                  </a:cubicBezTo>
                  <a:cubicBezTo>
                    <a:pt x="24" y="33"/>
                    <a:pt x="26" y="35"/>
                    <a:pt x="29" y="34"/>
                  </a:cubicBezTo>
                  <a:cubicBezTo>
                    <a:pt x="30" y="34"/>
                    <a:pt x="32" y="33"/>
                    <a:pt x="30" y="32"/>
                  </a:cubicBezTo>
                  <a:cubicBezTo>
                    <a:pt x="28" y="31"/>
                    <a:pt x="28" y="32"/>
                    <a:pt x="27" y="32"/>
                  </a:cubicBezTo>
                  <a:cubicBezTo>
                    <a:pt x="25" y="32"/>
                    <a:pt x="25" y="30"/>
                    <a:pt x="24" y="31"/>
                  </a:cubicBezTo>
                  <a:cubicBezTo>
                    <a:pt x="23" y="31"/>
                    <a:pt x="23" y="30"/>
                    <a:pt x="22" y="30"/>
                  </a:cubicBezTo>
                  <a:cubicBezTo>
                    <a:pt x="22" y="29"/>
                    <a:pt x="20" y="29"/>
                    <a:pt x="20" y="29"/>
                  </a:cubicBezTo>
                  <a:cubicBezTo>
                    <a:pt x="18" y="30"/>
                    <a:pt x="18" y="29"/>
                    <a:pt x="18" y="30"/>
                  </a:cubicBezTo>
                  <a:cubicBezTo>
                    <a:pt x="17" y="30"/>
                    <a:pt x="17" y="31"/>
                    <a:pt x="17" y="31"/>
                  </a:cubicBezTo>
                  <a:cubicBezTo>
                    <a:pt x="8" y="31"/>
                    <a:pt x="8" y="31"/>
                    <a:pt x="8" y="31"/>
                  </a:cubicBezTo>
                  <a:cubicBezTo>
                    <a:pt x="9" y="30"/>
                    <a:pt x="8" y="30"/>
                    <a:pt x="7" y="30"/>
                  </a:cubicBezTo>
                  <a:cubicBezTo>
                    <a:pt x="7" y="29"/>
                    <a:pt x="8" y="29"/>
                    <a:pt x="8" y="29"/>
                  </a:cubicBezTo>
                  <a:cubicBezTo>
                    <a:pt x="8" y="28"/>
                    <a:pt x="8" y="28"/>
                    <a:pt x="9" y="27"/>
                  </a:cubicBezTo>
                  <a:cubicBezTo>
                    <a:pt x="8" y="28"/>
                    <a:pt x="8" y="29"/>
                    <a:pt x="6" y="29"/>
                  </a:cubicBezTo>
                  <a:cubicBezTo>
                    <a:pt x="6" y="28"/>
                    <a:pt x="9" y="26"/>
                    <a:pt x="10" y="26"/>
                  </a:cubicBezTo>
                  <a:cubicBezTo>
                    <a:pt x="9" y="25"/>
                    <a:pt x="6" y="28"/>
                    <a:pt x="6" y="28"/>
                  </a:cubicBezTo>
                  <a:cubicBezTo>
                    <a:pt x="6" y="26"/>
                    <a:pt x="4" y="21"/>
                    <a:pt x="2" y="20"/>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50" name="Saudi Arabia">
              <a:extLst>
                <a:ext uri="{FF2B5EF4-FFF2-40B4-BE49-F238E27FC236}">
                  <a16:creationId xmlns:a16="http://schemas.microsoft.com/office/drawing/2014/main" id="{1F792A1A-D8D1-4EB0-BC47-CD9294185A58}"/>
                </a:ext>
              </a:extLst>
            </p:cNvPr>
            <p:cNvSpPr>
              <a:spLocks/>
            </p:cNvSpPr>
            <p:nvPr/>
          </p:nvSpPr>
          <p:spPr bwMode="auto">
            <a:xfrm>
              <a:off x="5032319" y="2806893"/>
              <a:ext cx="590526" cy="499916"/>
            </a:xfrm>
            <a:custGeom>
              <a:avLst/>
              <a:gdLst>
                <a:gd name="T0" fmla="*/ 73 w 178"/>
                <a:gd name="T1" fmla="*/ 147 h 151"/>
                <a:gd name="T2" fmla="*/ 65 w 178"/>
                <a:gd name="T3" fmla="*/ 136 h 151"/>
                <a:gd name="T4" fmla="*/ 60 w 178"/>
                <a:gd name="T5" fmla="*/ 129 h 151"/>
                <a:gd name="T6" fmla="*/ 58 w 178"/>
                <a:gd name="T7" fmla="*/ 124 h 151"/>
                <a:gd name="T8" fmla="*/ 56 w 178"/>
                <a:gd name="T9" fmla="*/ 121 h 151"/>
                <a:gd name="T10" fmla="*/ 54 w 178"/>
                <a:gd name="T11" fmla="*/ 118 h 151"/>
                <a:gd name="T12" fmla="*/ 47 w 178"/>
                <a:gd name="T13" fmla="*/ 113 h 151"/>
                <a:gd name="T14" fmla="*/ 42 w 178"/>
                <a:gd name="T15" fmla="*/ 103 h 151"/>
                <a:gd name="T16" fmla="*/ 41 w 178"/>
                <a:gd name="T17" fmla="*/ 92 h 151"/>
                <a:gd name="T18" fmla="*/ 39 w 178"/>
                <a:gd name="T19" fmla="*/ 89 h 151"/>
                <a:gd name="T20" fmla="*/ 37 w 178"/>
                <a:gd name="T21" fmla="*/ 84 h 151"/>
                <a:gd name="T22" fmla="*/ 27 w 178"/>
                <a:gd name="T23" fmla="*/ 75 h 151"/>
                <a:gd name="T24" fmla="*/ 24 w 178"/>
                <a:gd name="T25" fmla="*/ 70 h 151"/>
                <a:gd name="T26" fmla="*/ 19 w 178"/>
                <a:gd name="T27" fmla="*/ 60 h 151"/>
                <a:gd name="T28" fmla="*/ 8 w 178"/>
                <a:gd name="T29" fmla="*/ 43 h 151"/>
                <a:gd name="T30" fmla="*/ 1 w 178"/>
                <a:gd name="T31" fmla="*/ 39 h 151"/>
                <a:gd name="T32" fmla="*/ 2 w 178"/>
                <a:gd name="T33" fmla="*/ 29 h 151"/>
                <a:gd name="T34" fmla="*/ 12 w 178"/>
                <a:gd name="T35" fmla="*/ 28 h 151"/>
                <a:gd name="T36" fmla="*/ 24 w 178"/>
                <a:gd name="T37" fmla="*/ 20 h 151"/>
                <a:gd name="T38" fmla="*/ 18 w 178"/>
                <a:gd name="T39" fmla="*/ 6 h 151"/>
                <a:gd name="T40" fmla="*/ 46 w 178"/>
                <a:gd name="T41" fmla="*/ 2 h 151"/>
                <a:gd name="T42" fmla="*/ 80 w 178"/>
                <a:gd name="T43" fmla="*/ 26 h 151"/>
                <a:gd name="T44" fmla="*/ 96 w 178"/>
                <a:gd name="T45" fmla="*/ 29 h 151"/>
                <a:gd name="T46" fmla="*/ 104 w 178"/>
                <a:gd name="T47" fmla="*/ 30 h 151"/>
                <a:gd name="T48" fmla="*/ 112 w 178"/>
                <a:gd name="T49" fmla="*/ 35 h 151"/>
                <a:gd name="T50" fmla="*/ 118 w 178"/>
                <a:gd name="T51" fmla="*/ 42 h 151"/>
                <a:gd name="T52" fmla="*/ 118 w 178"/>
                <a:gd name="T53" fmla="*/ 44 h 151"/>
                <a:gd name="T54" fmla="*/ 124 w 178"/>
                <a:gd name="T55" fmla="*/ 47 h 151"/>
                <a:gd name="T56" fmla="*/ 128 w 178"/>
                <a:gd name="T57" fmla="*/ 52 h 151"/>
                <a:gd name="T58" fmla="*/ 128 w 178"/>
                <a:gd name="T59" fmla="*/ 57 h 151"/>
                <a:gd name="T60" fmla="*/ 131 w 178"/>
                <a:gd name="T61" fmla="*/ 62 h 151"/>
                <a:gd name="T62" fmla="*/ 133 w 178"/>
                <a:gd name="T63" fmla="*/ 65 h 151"/>
                <a:gd name="T64" fmla="*/ 138 w 178"/>
                <a:gd name="T65" fmla="*/ 72 h 151"/>
                <a:gd name="T66" fmla="*/ 142 w 178"/>
                <a:gd name="T67" fmla="*/ 73 h 151"/>
                <a:gd name="T68" fmla="*/ 144 w 178"/>
                <a:gd name="T69" fmla="*/ 79 h 151"/>
                <a:gd name="T70" fmla="*/ 172 w 178"/>
                <a:gd name="T71" fmla="*/ 91 h 151"/>
                <a:gd name="T72" fmla="*/ 178 w 178"/>
                <a:gd name="T73" fmla="*/ 96 h 151"/>
                <a:gd name="T74" fmla="*/ 174 w 178"/>
                <a:gd name="T75" fmla="*/ 117 h 151"/>
                <a:gd name="T76" fmla="*/ 120 w 178"/>
                <a:gd name="T77" fmla="*/ 133 h 151"/>
                <a:gd name="T78" fmla="*/ 110 w 178"/>
                <a:gd name="T79" fmla="*/ 145 h 151"/>
                <a:gd name="T80" fmla="*/ 102 w 178"/>
                <a:gd name="T81" fmla="*/ 142 h 151"/>
                <a:gd name="T82" fmla="*/ 90 w 178"/>
                <a:gd name="T83" fmla="*/ 141 h 151"/>
                <a:gd name="T84" fmla="*/ 79 w 178"/>
                <a:gd name="T85" fmla="*/ 141 h 151"/>
                <a:gd name="T86" fmla="*/ 77 w 178"/>
                <a:gd name="T87" fmla="*/ 148 h 151"/>
                <a:gd name="T88" fmla="*/ 74 w 178"/>
                <a:gd name="T89" fmla="*/ 151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78" h="151">
                  <a:moveTo>
                    <a:pt x="74" y="151"/>
                  </a:moveTo>
                  <a:cubicBezTo>
                    <a:pt x="74" y="150"/>
                    <a:pt x="74" y="148"/>
                    <a:pt x="73" y="147"/>
                  </a:cubicBezTo>
                  <a:cubicBezTo>
                    <a:pt x="72" y="147"/>
                    <a:pt x="70" y="142"/>
                    <a:pt x="70" y="144"/>
                  </a:cubicBezTo>
                  <a:cubicBezTo>
                    <a:pt x="70" y="140"/>
                    <a:pt x="67" y="139"/>
                    <a:pt x="65" y="136"/>
                  </a:cubicBezTo>
                  <a:cubicBezTo>
                    <a:pt x="64" y="135"/>
                    <a:pt x="63" y="134"/>
                    <a:pt x="62" y="133"/>
                  </a:cubicBezTo>
                  <a:cubicBezTo>
                    <a:pt x="62" y="131"/>
                    <a:pt x="61" y="131"/>
                    <a:pt x="60" y="129"/>
                  </a:cubicBezTo>
                  <a:cubicBezTo>
                    <a:pt x="60" y="128"/>
                    <a:pt x="60" y="128"/>
                    <a:pt x="59" y="127"/>
                  </a:cubicBezTo>
                  <a:cubicBezTo>
                    <a:pt x="59" y="126"/>
                    <a:pt x="58" y="125"/>
                    <a:pt x="58" y="124"/>
                  </a:cubicBezTo>
                  <a:cubicBezTo>
                    <a:pt x="58" y="123"/>
                    <a:pt x="58" y="122"/>
                    <a:pt x="57" y="122"/>
                  </a:cubicBezTo>
                  <a:cubicBezTo>
                    <a:pt x="57" y="121"/>
                    <a:pt x="56" y="121"/>
                    <a:pt x="56" y="121"/>
                  </a:cubicBezTo>
                  <a:cubicBezTo>
                    <a:pt x="56" y="120"/>
                    <a:pt x="56" y="119"/>
                    <a:pt x="56" y="119"/>
                  </a:cubicBezTo>
                  <a:cubicBezTo>
                    <a:pt x="55" y="118"/>
                    <a:pt x="55" y="118"/>
                    <a:pt x="54" y="118"/>
                  </a:cubicBezTo>
                  <a:cubicBezTo>
                    <a:pt x="53" y="117"/>
                    <a:pt x="52" y="116"/>
                    <a:pt x="51" y="115"/>
                  </a:cubicBezTo>
                  <a:cubicBezTo>
                    <a:pt x="50" y="113"/>
                    <a:pt x="48" y="114"/>
                    <a:pt x="47" y="113"/>
                  </a:cubicBezTo>
                  <a:cubicBezTo>
                    <a:pt x="45" y="111"/>
                    <a:pt x="44" y="108"/>
                    <a:pt x="42" y="106"/>
                  </a:cubicBezTo>
                  <a:cubicBezTo>
                    <a:pt x="41" y="105"/>
                    <a:pt x="42" y="104"/>
                    <a:pt x="42" y="103"/>
                  </a:cubicBezTo>
                  <a:cubicBezTo>
                    <a:pt x="41" y="101"/>
                    <a:pt x="40" y="100"/>
                    <a:pt x="40" y="98"/>
                  </a:cubicBezTo>
                  <a:cubicBezTo>
                    <a:pt x="40" y="96"/>
                    <a:pt x="41" y="94"/>
                    <a:pt x="41" y="92"/>
                  </a:cubicBezTo>
                  <a:cubicBezTo>
                    <a:pt x="40" y="91"/>
                    <a:pt x="40" y="91"/>
                    <a:pt x="39" y="90"/>
                  </a:cubicBezTo>
                  <a:cubicBezTo>
                    <a:pt x="39" y="89"/>
                    <a:pt x="38" y="87"/>
                    <a:pt x="39" y="89"/>
                  </a:cubicBezTo>
                  <a:cubicBezTo>
                    <a:pt x="39" y="88"/>
                    <a:pt x="38" y="88"/>
                    <a:pt x="38" y="87"/>
                  </a:cubicBezTo>
                  <a:cubicBezTo>
                    <a:pt x="38" y="86"/>
                    <a:pt x="37" y="85"/>
                    <a:pt x="37" y="84"/>
                  </a:cubicBezTo>
                  <a:cubicBezTo>
                    <a:pt x="36" y="81"/>
                    <a:pt x="34" y="79"/>
                    <a:pt x="32" y="77"/>
                  </a:cubicBezTo>
                  <a:cubicBezTo>
                    <a:pt x="30" y="76"/>
                    <a:pt x="29" y="76"/>
                    <a:pt x="27" y="75"/>
                  </a:cubicBezTo>
                  <a:cubicBezTo>
                    <a:pt x="26" y="75"/>
                    <a:pt x="26" y="74"/>
                    <a:pt x="26" y="73"/>
                  </a:cubicBezTo>
                  <a:cubicBezTo>
                    <a:pt x="25" y="72"/>
                    <a:pt x="24" y="71"/>
                    <a:pt x="24" y="70"/>
                  </a:cubicBezTo>
                  <a:cubicBezTo>
                    <a:pt x="26" y="69"/>
                    <a:pt x="22" y="64"/>
                    <a:pt x="21" y="63"/>
                  </a:cubicBezTo>
                  <a:cubicBezTo>
                    <a:pt x="21" y="62"/>
                    <a:pt x="19" y="61"/>
                    <a:pt x="19" y="60"/>
                  </a:cubicBezTo>
                  <a:cubicBezTo>
                    <a:pt x="19" y="58"/>
                    <a:pt x="17" y="57"/>
                    <a:pt x="16" y="56"/>
                  </a:cubicBezTo>
                  <a:cubicBezTo>
                    <a:pt x="14" y="51"/>
                    <a:pt x="11" y="47"/>
                    <a:pt x="8" y="43"/>
                  </a:cubicBezTo>
                  <a:cubicBezTo>
                    <a:pt x="7" y="41"/>
                    <a:pt x="7" y="39"/>
                    <a:pt x="5" y="39"/>
                  </a:cubicBezTo>
                  <a:cubicBezTo>
                    <a:pt x="4" y="39"/>
                    <a:pt x="1" y="38"/>
                    <a:pt x="1" y="39"/>
                  </a:cubicBezTo>
                  <a:cubicBezTo>
                    <a:pt x="0" y="39"/>
                    <a:pt x="2" y="36"/>
                    <a:pt x="2" y="35"/>
                  </a:cubicBezTo>
                  <a:cubicBezTo>
                    <a:pt x="3" y="33"/>
                    <a:pt x="2" y="31"/>
                    <a:pt x="2" y="29"/>
                  </a:cubicBezTo>
                  <a:cubicBezTo>
                    <a:pt x="3" y="27"/>
                    <a:pt x="2" y="28"/>
                    <a:pt x="3" y="27"/>
                  </a:cubicBezTo>
                  <a:cubicBezTo>
                    <a:pt x="5" y="27"/>
                    <a:pt x="10" y="29"/>
                    <a:pt x="12" y="28"/>
                  </a:cubicBezTo>
                  <a:cubicBezTo>
                    <a:pt x="16" y="27"/>
                    <a:pt x="16" y="22"/>
                    <a:pt x="19" y="21"/>
                  </a:cubicBezTo>
                  <a:cubicBezTo>
                    <a:pt x="21" y="21"/>
                    <a:pt x="24" y="21"/>
                    <a:pt x="24" y="20"/>
                  </a:cubicBezTo>
                  <a:cubicBezTo>
                    <a:pt x="23" y="16"/>
                    <a:pt x="25" y="17"/>
                    <a:pt x="28" y="16"/>
                  </a:cubicBezTo>
                  <a:cubicBezTo>
                    <a:pt x="24" y="13"/>
                    <a:pt x="21" y="10"/>
                    <a:pt x="18" y="6"/>
                  </a:cubicBezTo>
                  <a:cubicBezTo>
                    <a:pt x="24" y="5"/>
                    <a:pt x="28" y="4"/>
                    <a:pt x="35" y="0"/>
                  </a:cubicBezTo>
                  <a:cubicBezTo>
                    <a:pt x="38" y="1"/>
                    <a:pt x="43" y="1"/>
                    <a:pt x="46" y="2"/>
                  </a:cubicBezTo>
                  <a:cubicBezTo>
                    <a:pt x="56" y="7"/>
                    <a:pt x="65" y="15"/>
                    <a:pt x="74" y="22"/>
                  </a:cubicBezTo>
                  <a:cubicBezTo>
                    <a:pt x="76" y="23"/>
                    <a:pt x="78" y="25"/>
                    <a:pt x="80" y="26"/>
                  </a:cubicBezTo>
                  <a:cubicBezTo>
                    <a:pt x="82" y="28"/>
                    <a:pt x="84" y="28"/>
                    <a:pt x="86" y="28"/>
                  </a:cubicBezTo>
                  <a:cubicBezTo>
                    <a:pt x="89" y="29"/>
                    <a:pt x="93" y="29"/>
                    <a:pt x="96" y="29"/>
                  </a:cubicBezTo>
                  <a:cubicBezTo>
                    <a:pt x="97" y="30"/>
                    <a:pt x="98" y="29"/>
                    <a:pt x="99" y="29"/>
                  </a:cubicBezTo>
                  <a:cubicBezTo>
                    <a:pt x="101" y="30"/>
                    <a:pt x="102" y="30"/>
                    <a:pt x="104" y="30"/>
                  </a:cubicBezTo>
                  <a:cubicBezTo>
                    <a:pt x="106" y="30"/>
                    <a:pt x="106" y="32"/>
                    <a:pt x="107" y="34"/>
                  </a:cubicBezTo>
                  <a:cubicBezTo>
                    <a:pt x="107" y="36"/>
                    <a:pt x="110" y="34"/>
                    <a:pt x="112" y="35"/>
                  </a:cubicBezTo>
                  <a:cubicBezTo>
                    <a:pt x="114" y="35"/>
                    <a:pt x="114" y="36"/>
                    <a:pt x="115" y="37"/>
                  </a:cubicBezTo>
                  <a:cubicBezTo>
                    <a:pt x="115" y="39"/>
                    <a:pt x="118" y="40"/>
                    <a:pt x="118" y="42"/>
                  </a:cubicBezTo>
                  <a:cubicBezTo>
                    <a:pt x="118" y="42"/>
                    <a:pt x="117" y="42"/>
                    <a:pt x="117" y="41"/>
                  </a:cubicBezTo>
                  <a:cubicBezTo>
                    <a:pt x="117" y="43"/>
                    <a:pt x="118" y="42"/>
                    <a:pt x="118" y="44"/>
                  </a:cubicBezTo>
                  <a:cubicBezTo>
                    <a:pt x="118" y="44"/>
                    <a:pt x="123" y="44"/>
                    <a:pt x="121" y="46"/>
                  </a:cubicBezTo>
                  <a:cubicBezTo>
                    <a:pt x="122" y="46"/>
                    <a:pt x="123" y="50"/>
                    <a:pt x="124" y="47"/>
                  </a:cubicBezTo>
                  <a:cubicBezTo>
                    <a:pt x="123" y="49"/>
                    <a:pt x="128" y="52"/>
                    <a:pt x="129" y="53"/>
                  </a:cubicBezTo>
                  <a:cubicBezTo>
                    <a:pt x="129" y="53"/>
                    <a:pt x="128" y="52"/>
                    <a:pt x="128" y="52"/>
                  </a:cubicBezTo>
                  <a:cubicBezTo>
                    <a:pt x="128" y="54"/>
                    <a:pt x="129" y="54"/>
                    <a:pt x="130" y="56"/>
                  </a:cubicBezTo>
                  <a:cubicBezTo>
                    <a:pt x="130" y="57"/>
                    <a:pt x="130" y="59"/>
                    <a:pt x="128" y="57"/>
                  </a:cubicBezTo>
                  <a:cubicBezTo>
                    <a:pt x="128" y="58"/>
                    <a:pt x="128" y="59"/>
                    <a:pt x="129" y="59"/>
                  </a:cubicBezTo>
                  <a:cubicBezTo>
                    <a:pt x="129" y="59"/>
                    <a:pt x="131" y="62"/>
                    <a:pt x="131" y="62"/>
                  </a:cubicBezTo>
                  <a:cubicBezTo>
                    <a:pt x="130" y="62"/>
                    <a:pt x="130" y="62"/>
                    <a:pt x="130" y="61"/>
                  </a:cubicBezTo>
                  <a:cubicBezTo>
                    <a:pt x="131" y="63"/>
                    <a:pt x="132" y="63"/>
                    <a:pt x="133" y="65"/>
                  </a:cubicBezTo>
                  <a:cubicBezTo>
                    <a:pt x="134" y="66"/>
                    <a:pt x="134" y="68"/>
                    <a:pt x="135" y="69"/>
                  </a:cubicBezTo>
                  <a:cubicBezTo>
                    <a:pt x="135" y="70"/>
                    <a:pt x="136" y="72"/>
                    <a:pt x="138" y="72"/>
                  </a:cubicBezTo>
                  <a:cubicBezTo>
                    <a:pt x="138" y="73"/>
                    <a:pt x="141" y="72"/>
                    <a:pt x="140" y="73"/>
                  </a:cubicBezTo>
                  <a:cubicBezTo>
                    <a:pt x="141" y="73"/>
                    <a:pt x="141" y="72"/>
                    <a:pt x="142" y="73"/>
                  </a:cubicBezTo>
                  <a:cubicBezTo>
                    <a:pt x="141" y="74"/>
                    <a:pt x="140" y="76"/>
                    <a:pt x="143" y="75"/>
                  </a:cubicBezTo>
                  <a:cubicBezTo>
                    <a:pt x="143" y="75"/>
                    <a:pt x="144" y="78"/>
                    <a:pt x="144" y="79"/>
                  </a:cubicBezTo>
                  <a:cubicBezTo>
                    <a:pt x="147" y="82"/>
                    <a:pt x="151" y="88"/>
                    <a:pt x="153" y="88"/>
                  </a:cubicBezTo>
                  <a:cubicBezTo>
                    <a:pt x="162" y="90"/>
                    <a:pt x="167" y="90"/>
                    <a:pt x="172" y="91"/>
                  </a:cubicBezTo>
                  <a:cubicBezTo>
                    <a:pt x="173" y="91"/>
                    <a:pt x="174" y="91"/>
                    <a:pt x="174" y="90"/>
                  </a:cubicBezTo>
                  <a:cubicBezTo>
                    <a:pt x="175" y="93"/>
                    <a:pt x="178" y="94"/>
                    <a:pt x="178" y="96"/>
                  </a:cubicBezTo>
                  <a:cubicBezTo>
                    <a:pt x="178" y="98"/>
                    <a:pt x="178" y="99"/>
                    <a:pt x="178" y="100"/>
                  </a:cubicBezTo>
                  <a:cubicBezTo>
                    <a:pt x="177" y="106"/>
                    <a:pt x="176" y="116"/>
                    <a:pt x="174" y="117"/>
                  </a:cubicBezTo>
                  <a:cubicBezTo>
                    <a:pt x="160" y="124"/>
                    <a:pt x="142" y="127"/>
                    <a:pt x="126" y="130"/>
                  </a:cubicBezTo>
                  <a:cubicBezTo>
                    <a:pt x="124" y="131"/>
                    <a:pt x="122" y="132"/>
                    <a:pt x="120" y="133"/>
                  </a:cubicBezTo>
                  <a:cubicBezTo>
                    <a:pt x="117" y="134"/>
                    <a:pt x="114" y="139"/>
                    <a:pt x="113" y="142"/>
                  </a:cubicBezTo>
                  <a:cubicBezTo>
                    <a:pt x="113" y="144"/>
                    <a:pt x="111" y="145"/>
                    <a:pt x="110" y="145"/>
                  </a:cubicBezTo>
                  <a:cubicBezTo>
                    <a:pt x="108" y="145"/>
                    <a:pt x="108" y="143"/>
                    <a:pt x="106" y="142"/>
                  </a:cubicBezTo>
                  <a:cubicBezTo>
                    <a:pt x="105" y="142"/>
                    <a:pt x="104" y="143"/>
                    <a:pt x="102" y="142"/>
                  </a:cubicBezTo>
                  <a:cubicBezTo>
                    <a:pt x="100" y="142"/>
                    <a:pt x="98" y="143"/>
                    <a:pt x="96" y="142"/>
                  </a:cubicBezTo>
                  <a:cubicBezTo>
                    <a:pt x="94" y="141"/>
                    <a:pt x="92" y="141"/>
                    <a:pt x="90" y="141"/>
                  </a:cubicBezTo>
                  <a:cubicBezTo>
                    <a:pt x="88" y="141"/>
                    <a:pt x="85" y="142"/>
                    <a:pt x="83" y="142"/>
                  </a:cubicBezTo>
                  <a:cubicBezTo>
                    <a:pt x="81" y="142"/>
                    <a:pt x="80" y="140"/>
                    <a:pt x="79" y="141"/>
                  </a:cubicBezTo>
                  <a:cubicBezTo>
                    <a:pt x="77" y="141"/>
                    <a:pt x="77" y="143"/>
                    <a:pt x="77" y="145"/>
                  </a:cubicBezTo>
                  <a:cubicBezTo>
                    <a:pt x="77" y="146"/>
                    <a:pt x="78" y="147"/>
                    <a:pt x="77" y="148"/>
                  </a:cubicBezTo>
                  <a:cubicBezTo>
                    <a:pt x="77" y="149"/>
                    <a:pt x="76" y="151"/>
                    <a:pt x="74" y="151"/>
                  </a:cubicBezTo>
                  <a:cubicBezTo>
                    <a:pt x="74" y="151"/>
                    <a:pt x="74" y="151"/>
                    <a:pt x="74" y="151"/>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51" name="Rwanda">
              <a:extLst>
                <a:ext uri="{FF2B5EF4-FFF2-40B4-BE49-F238E27FC236}">
                  <a16:creationId xmlns:a16="http://schemas.microsoft.com/office/drawing/2014/main" id="{159AE840-F72A-4BD8-A637-1B3A6A9A10F6}"/>
                </a:ext>
              </a:extLst>
            </p:cNvPr>
            <p:cNvSpPr>
              <a:spLocks/>
            </p:cNvSpPr>
            <p:nvPr/>
          </p:nvSpPr>
          <p:spPr bwMode="auto">
            <a:xfrm>
              <a:off x="4896404" y="3861404"/>
              <a:ext cx="56241" cy="59365"/>
            </a:xfrm>
            <a:custGeom>
              <a:avLst/>
              <a:gdLst>
                <a:gd name="T0" fmla="*/ 0 w 17"/>
                <a:gd name="T1" fmla="*/ 14 h 18"/>
                <a:gd name="T2" fmla="*/ 3 w 17"/>
                <a:gd name="T3" fmla="*/ 10 h 18"/>
                <a:gd name="T4" fmla="*/ 6 w 17"/>
                <a:gd name="T5" fmla="*/ 4 h 18"/>
                <a:gd name="T6" fmla="*/ 8 w 17"/>
                <a:gd name="T7" fmla="*/ 3 h 18"/>
                <a:gd name="T8" fmla="*/ 10 w 17"/>
                <a:gd name="T9" fmla="*/ 4 h 18"/>
                <a:gd name="T10" fmla="*/ 14 w 17"/>
                <a:gd name="T11" fmla="*/ 1 h 18"/>
                <a:gd name="T12" fmla="*/ 15 w 17"/>
                <a:gd name="T13" fmla="*/ 6 h 18"/>
                <a:gd name="T14" fmla="*/ 17 w 17"/>
                <a:gd name="T15" fmla="*/ 11 h 18"/>
                <a:gd name="T16" fmla="*/ 14 w 17"/>
                <a:gd name="T17" fmla="*/ 13 h 18"/>
                <a:gd name="T18" fmla="*/ 9 w 17"/>
                <a:gd name="T19" fmla="*/ 13 h 18"/>
                <a:gd name="T20" fmla="*/ 7 w 17"/>
                <a:gd name="T21" fmla="*/ 17 h 18"/>
                <a:gd name="T22" fmla="*/ 4 w 17"/>
                <a:gd name="T23" fmla="*/ 16 h 18"/>
                <a:gd name="T24" fmla="*/ 1 w 17"/>
                <a:gd name="T25" fmla="*/ 17 h 18"/>
                <a:gd name="T26" fmla="*/ 0 w 17"/>
                <a:gd name="T27" fmla="*/ 14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 h="18">
                  <a:moveTo>
                    <a:pt x="0" y="14"/>
                  </a:moveTo>
                  <a:cubicBezTo>
                    <a:pt x="0" y="13"/>
                    <a:pt x="3" y="11"/>
                    <a:pt x="3" y="10"/>
                  </a:cubicBezTo>
                  <a:cubicBezTo>
                    <a:pt x="3" y="7"/>
                    <a:pt x="4" y="6"/>
                    <a:pt x="6" y="4"/>
                  </a:cubicBezTo>
                  <a:cubicBezTo>
                    <a:pt x="7" y="4"/>
                    <a:pt x="8" y="3"/>
                    <a:pt x="8" y="3"/>
                  </a:cubicBezTo>
                  <a:cubicBezTo>
                    <a:pt x="9" y="4"/>
                    <a:pt x="9" y="5"/>
                    <a:pt x="10" y="4"/>
                  </a:cubicBezTo>
                  <a:cubicBezTo>
                    <a:pt x="11" y="3"/>
                    <a:pt x="13" y="0"/>
                    <a:pt x="14" y="1"/>
                  </a:cubicBezTo>
                  <a:cubicBezTo>
                    <a:pt x="13" y="2"/>
                    <a:pt x="15" y="4"/>
                    <a:pt x="15" y="6"/>
                  </a:cubicBezTo>
                  <a:cubicBezTo>
                    <a:pt x="16" y="7"/>
                    <a:pt x="17" y="10"/>
                    <a:pt x="17" y="11"/>
                  </a:cubicBezTo>
                  <a:cubicBezTo>
                    <a:pt x="17" y="14"/>
                    <a:pt x="16" y="14"/>
                    <a:pt x="14" y="13"/>
                  </a:cubicBezTo>
                  <a:cubicBezTo>
                    <a:pt x="12" y="12"/>
                    <a:pt x="11" y="14"/>
                    <a:pt x="9" y="13"/>
                  </a:cubicBezTo>
                  <a:cubicBezTo>
                    <a:pt x="9" y="15"/>
                    <a:pt x="9" y="17"/>
                    <a:pt x="7" y="17"/>
                  </a:cubicBezTo>
                  <a:cubicBezTo>
                    <a:pt x="6" y="18"/>
                    <a:pt x="5" y="18"/>
                    <a:pt x="4" y="16"/>
                  </a:cubicBezTo>
                  <a:cubicBezTo>
                    <a:pt x="3" y="15"/>
                    <a:pt x="2" y="15"/>
                    <a:pt x="1" y="17"/>
                  </a:cubicBezTo>
                  <a:cubicBezTo>
                    <a:pt x="1" y="16"/>
                    <a:pt x="0" y="16"/>
                    <a:pt x="0" y="14"/>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52" name="Russia">
              <a:extLst>
                <a:ext uri="{FF2B5EF4-FFF2-40B4-BE49-F238E27FC236}">
                  <a16:creationId xmlns:a16="http://schemas.microsoft.com/office/drawing/2014/main" id="{9ED719BB-0F84-4746-912F-85F869E24374}"/>
                </a:ext>
              </a:extLst>
            </p:cNvPr>
            <p:cNvSpPr>
              <a:spLocks noEditPoints="1"/>
            </p:cNvSpPr>
            <p:nvPr/>
          </p:nvSpPr>
          <p:spPr bwMode="auto">
            <a:xfrm>
              <a:off x="4744867" y="1379007"/>
              <a:ext cx="3913408" cy="1141996"/>
            </a:xfrm>
            <a:custGeom>
              <a:avLst/>
              <a:gdLst>
                <a:gd name="T0" fmla="*/ 168 w 1181"/>
                <a:gd name="T1" fmla="*/ 78 h 344"/>
                <a:gd name="T2" fmla="*/ 157 w 1181"/>
                <a:gd name="T3" fmla="*/ 44 h 344"/>
                <a:gd name="T4" fmla="*/ 237 w 1181"/>
                <a:gd name="T5" fmla="*/ 62 h 344"/>
                <a:gd name="T6" fmla="*/ 188 w 1181"/>
                <a:gd name="T7" fmla="*/ 84 h 344"/>
                <a:gd name="T8" fmla="*/ 129 w 1181"/>
                <a:gd name="T9" fmla="*/ 8 h 344"/>
                <a:gd name="T10" fmla="*/ 136 w 1181"/>
                <a:gd name="T11" fmla="*/ 7 h 344"/>
                <a:gd name="T12" fmla="*/ 604 w 1181"/>
                <a:gd name="T13" fmla="*/ 41 h 344"/>
                <a:gd name="T14" fmla="*/ 271 w 1181"/>
                <a:gd name="T15" fmla="*/ 58 h 344"/>
                <a:gd name="T16" fmla="*/ 375 w 1181"/>
                <a:gd name="T17" fmla="*/ 16 h 344"/>
                <a:gd name="T18" fmla="*/ 316 w 1181"/>
                <a:gd name="T19" fmla="*/ 13 h 344"/>
                <a:gd name="T20" fmla="*/ 293 w 1181"/>
                <a:gd name="T21" fmla="*/ 43 h 344"/>
                <a:gd name="T22" fmla="*/ 334 w 1181"/>
                <a:gd name="T23" fmla="*/ 5 h 344"/>
                <a:gd name="T24" fmla="*/ 329 w 1181"/>
                <a:gd name="T25" fmla="*/ 15 h 344"/>
                <a:gd name="T26" fmla="*/ 342 w 1181"/>
                <a:gd name="T27" fmla="*/ 11 h 344"/>
                <a:gd name="T28" fmla="*/ 1059 w 1181"/>
                <a:gd name="T29" fmla="*/ 235 h 344"/>
                <a:gd name="T30" fmla="*/ 1026 w 1181"/>
                <a:gd name="T31" fmla="*/ 116 h 344"/>
                <a:gd name="T32" fmla="*/ 902 w 1181"/>
                <a:gd name="T33" fmla="*/ 87 h 344"/>
                <a:gd name="T34" fmla="*/ 730 w 1181"/>
                <a:gd name="T35" fmla="*/ 75 h 344"/>
                <a:gd name="T36" fmla="*/ 656 w 1181"/>
                <a:gd name="T37" fmla="*/ 70 h 344"/>
                <a:gd name="T38" fmla="*/ 584 w 1181"/>
                <a:gd name="T39" fmla="*/ 61 h 344"/>
                <a:gd name="T40" fmla="*/ 464 w 1181"/>
                <a:gd name="T41" fmla="*/ 58 h 344"/>
                <a:gd name="T42" fmla="*/ 431 w 1181"/>
                <a:gd name="T43" fmla="*/ 34 h 344"/>
                <a:gd name="T44" fmla="*/ 350 w 1181"/>
                <a:gd name="T45" fmla="*/ 41 h 344"/>
                <a:gd name="T46" fmla="*/ 312 w 1181"/>
                <a:gd name="T47" fmla="*/ 72 h 344"/>
                <a:gd name="T48" fmla="*/ 303 w 1181"/>
                <a:gd name="T49" fmla="*/ 94 h 344"/>
                <a:gd name="T50" fmla="*/ 270 w 1181"/>
                <a:gd name="T51" fmla="*/ 90 h 344"/>
                <a:gd name="T52" fmla="*/ 224 w 1181"/>
                <a:gd name="T53" fmla="*/ 91 h 344"/>
                <a:gd name="T54" fmla="*/ 131 w 1181"/>
                <a:gd name="T55" fmla="*/ 105 h 344"/>
                <a:gd name="T56" fmla="*/ 81 w 1181"/>
                <a:gd name="T57" fmla="*/ 126 h 344"/>
                <a:gd name="T58" fmla="*/ 24 w 1181"/>
                <a:gd name="T59" fmla="*/ 109 h 344"/>
                <a:gd name="T60" fmla="*/ 23 w 1181"/>
                <a:gd name="T61" fmla="*/ 87 h 344"/>
                <a:gd name="T62" fmla="*/ 14 w 1181"/>
                <a:gd name="T63" fmla="*/ 172 h 344"/>
                <a:gd name="T64" fmla="*/ 61 w 1181"/>
                <a:gd name="T65" fmla="*/ 242 h 344"/>
                <a:gd name="T66" fmla="*/ 95 w 1181"/>
                <a:gd name="T67" fmla="*/ 292 h 344"/>
                <a:gd name="T68" fmla="*/ 180 w 1181"/>
                <a:gd name="T69" fmla="*/ 332 h 344"/>
                <a:gd name="T70" fmla="*/ 162 w 1181"/>
                <a:gd name="T71" fmla="*/ 256 h 344"/>
                <a:gd name="T72" fmla="*/ 254 w 1181"/>
                <a:gd name="T73" fmla="*/ 254 h 344"/>
                <a:gd name="T74" fmla="*/ 303 w 1181"/>
                <a:gd name="T75" fmla="*/ 211 h 344"/>
                <a:gd name="T76" fmla="*/ 401 w 1181"/>
                <a:gd name="T77" fmla="*/ 249 h 344"/>
                <a:gd name="T78" fmla="*/ 494 w 1181"/>
                <a:gd name="T79" fmla="*/ 255 h 344"/>
                <a:gd name="T80" fmla="*/ 648 w 1181"/>
                <a:gd name="T81" fmla="*/ 261 h 344"/>
                <a:gd name="T82" fmla="*/ 761 w 1181"/>
                <a:gd name="T83" fmla="*/ 264 h 344"/>
                <a:gd name="T84" fmla="*/ 816 w 1181"/>
                <a:gd name="T85" fmla="*/ 330 h 344"/>
                <a:gd name="T86" fmla="*/ 831 w 1181"/>
                <a:gd name="T87" fmla="*/ 232 h 344"/>
                <a:gd name="T88" fmla="*/ 789 w 1181"/>
                <a:gd name="T89" fmla="*/ 182 h 344"/>
                <a:gd name="T90" fmla="*/ 867 w 1181"/>
                <a:gd name="T91" fmla="*/ 163 h 344"/>
                <a:gd name="T92" fmla="*/ 918 w 1181"/>
                <a:gd name="T93" fmla="*/ 162 h 344"/>
                <a:gd name="T94" fmla="*/ 954 w 1181"/>
                <a:gd name="T95" fmla="*/ 232 h 344"/>
                <a:gd name="T96" fmla="*/ 931 w 1181"/>
                <a:gd name="T97" fmla="*/ 170 h 344"/>
                <a:gd name="T98" fmla="*/ 987 w 1181"/>
                <a:gd name="T99" fmla="*/ 150 h 344"/>
                <a:gd name="T100" fmla="*/ 977 w 1181"/>
                <a:gd name="T101" fmla="*/ 129 h 344"/>
                <a:gd name="T102" fmla="*/ 955 w 1181"/>
                <a:gd name="T103" fmla="*/ 256 h 344"/>
                <a:gd name="T104" fmla="*/ 941 w 1181"/>
                <a:gd name="T105" fmla="*/ 181 h 344"/>
                <a:gd name="T106" fmla="*/ 1170 w 1181"/>
                <a:gd name="T107" fmla="*/ 239 h 344"/>
                <a:gd name="T108" fmla="*/ 1139 w 1181"/>
                <a:gd name="T109" fmla="*/ 245 h 344"/>
                <a:gd name="T110" fmla="*/ 108 w 1181"/>
                <a:gd name="T111" fmla="*/ 10 h 344"/>
                <a:gd name="T112" fmla="*/ 122 w 1181"/>
                <a:gd name="T113" fmla="*/ 3 h 344"/>
                <a:gd name="T114" fmla="*/ 143 w 1181"/>
                <a:gd name="T115" fmla="*/ 3 h 344"/>
                <a:gd name="T116" fmla="*/ 946 w 1181"/>
                <a:gd name="T117" fmla="*/ 297 h 344"/>
                <a:gd name="T118" fmla="*/ 928 w 1181"/>
                <a:gd name="T119" fmla="*/ 312 h 344"/>
                <a:gd name="T120" fmla="*/ 91 w 1181"/>
                <a:gd name="T121" fmla="*/ 10 h 344"/>
                <a:gd name="T122" fmla="*/ 853 w 1181"/>
                <a:gd name="T123" fmla="*/ 243 h 344"/>
                <a:gd name="T124" fmla="*/ 890 w 1181"/>
                <a:gd name="T125" fmla="*/ 291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1" h="344">
                  <a:moveTo>
                    <a:pt x="268" y="59"/>
                  </a:moveTo>
                  <a:cubicBezTo>
                    <a:pt x="268" y="59"/>
                    <a:pt x="267" y="59"/>
                    <a:pt x="267" y="59"/>
                  </a:cubicBezTo>
                  <a:cubicBezTo>
                    <a:pt x="268" y="58"/>
                    <a:pt x="269" y="58"/>
                    <a:pt x="270" y="58"/>
                  </a:cubicBezTo>
                  <a:cubicBezTo>
                    <a:pt x="270" y="58"/>
                    <a:pt x="270" y="58"/>
                    <a:pt x="270" y="58"/>
                  </a:cubicBezTo>
                  <a:cubicBezTo>
                    <a:pt x="271" y="59"/>
                    <a:pt x="269" y="59"/>
                    <a:pt x="268" y="59"/>
                  </a:cubicBezTo>
                  <a:close/>
                  <a:moveTo>
                    <a:pt x="178" y="38"/>
                  </a:moveTo>
                  <a:cubicBezTo>
                    <a:pt x="181" y="38"/>
                    <a:pt x="185" y="37"/>
                    <a:pt x="188" y="37"/>
                  </a:cubicBezTo>
                  <a:cubicBezTo>
                    <a:pt x="191" y="37"/>
                    <a:pt x="196" y="36"/>
                    <a:pt x="199" y="35"/>
                  </a:cubicBezTo>
                  <a:cubicBezTo>
                    <a:pt x="194" y="34"/>
                    <a:pt x="206" y="32"/>
                    <a:pt x="207" y="32"/>
                  </a:cubicBezTo>
                  <a:cubicBezTo>
                    <a:pt x="210" y="32"/>
                    <a:pt x="213" y="35"/>
                    <a:pt x="215" y="35"/>
                  </a:cubicBezTo>
                  <a:cubicBezTo>
                    <a:pt x="207" y="40"/>
                    <a:pt x="195" y="42"/>
                    <a:pt x="186" y="43"/>
                  </a:cubicBezTo>
                  <a:cubicBezTo>
                    <a:pt x="180" y="43"/>
                    <a:pt x="176" y="47"/>
                    <a:pt x="172" y="47"/>
                  </a:cubicBezTo>
                  <a:cubicBezTo>
                    <a:pt x="172" y="47"/>
                    <a:pt x="175" y="46"/>
                    <a:pt x="175" y="48"/>
                  </a:cubicBezTo>
                  <a:cubicBezTo>
                    <a:pt x="175" y="48"/>
                    <a:pt x="174" y="48"/>
                    <a:pt x="174" y="48"/>
                  </a:cubicBezTo>
                  <a:cubicBezTo>
                    <a:pt x="176" y="48"/>
                    <a:pt x="171" y="49"/>
                    <a:pt x="170" y="48"/>
                  </a:cubicBezTo>
                  <a:cubicBezTo>
                    <a:pt x="174" y="51"/>
                    <a:pt x="170" y="49"/>
                    <a:pt x="168" y="49"/>
                  </a:cubicBezTo>
                  <a:cubicBezTo>
                    <a:pt x="170" y="50"/>
                    <a:pt x="166" y="51"/>
                    <a:pt x="163" y="50"/>
                  </a:cubicBezTo>
                  <a:cubicBezTo>
                    <a:pt x="165" y="51"/>
                    <a:pt x="169" y="52"/>
                    <a:pt x="165" y="53"/>
                  </a:cubicBezTo>
                  <a:cubicBezTo>
                    <a:pt x="167" y="53"/>
                    <a:pt x="164" y="53"/>
                    <a:pt x="165" y="54"/>
                  </a:cubicBezTo>
                  <a:cubicBezTo>
                    <a:pt x="163" y="55"/>
                    <a:pt x="162" y="53"/>
                    <a:pt x="160" y="53"/>
                  </a:cubicBezTo>
                  <a:cubicBezTo>
                    <a:pt x="161" y="53"/>
                    <a:pt x="161" y="54"/>
                    <a:pt x="160" y="54"/>
                  </a:cubicBezTo>
                  <a:cubicBezTo>
                    <a:pt x="161" y="54"/>
                    <a:pt x="163" y="54"/>
                    <a:pt x="164" y="55"/>
                  </a:cubicBezTo>
                  <a:cubicBezTo>
                    <a:pt x="164" y="56"/>
                    <a:pt x="157" y="55"/>
                    <a:pt x="157" y="55"/>
                  </a:cubicBezTo>
                  <a:cubicBezTo>
                    <a:pt x="157" y="55"/>
                    <a:pt x="163" y="57"/>
                    <a:pt x="163" y="57"/>
                  </a:cubicBezTo>
                  <a:cubicBezTo>
                    <a:pt x="161" y="58"/>
                    <a:pt x="160" y="58"/>
                    <a:pt x="158" y="57"/>
                  </a:cubicBezTo>
                  <a:cubicBezTo>
                    <a:pt x="159" y="58"/>
                    <a:pt x="160" y="58"/>
                    <a:pt x="162" y="58"/>
                  </a:cubicBezTo>
                  <a:cubicBezTo>
                    <a:pt x="161" y="59"/>
                    <a:pt x="159" y="60"/>
                    <a:pt x="158" y="60"/>
                  </a:cubicBezTo>
                  <a:cubicBezTo>
                    <a:pt x="158" y="60"/>
                    <a:pt x="158" y="61"/>
                    <a:pt x="159" y="61"/>
                  </a:cubicBezTo>
                  <a:cubicBezTo>
                    <a:pt x="158" y="61"/>
                    <a:pt x="156" y="62"/>
                    <a:pt x="155" y="62"/>
                  </a:cubicBezTo>
                  <a:cubicBezTo>
                    <a:pt x="156" y="62"/>
                    <a:pt x="157" y="62"/>
                    <a:pt x="158" y="62"/>
                  </a:cubicBezTo>
                  <a:cubicBezTo>
                    <a:pt x="157" y="62"/>
                    <a:pt x="156" y="62"/>
                    <a:pt x="154" y="62"/>
                  </a:cubicBezTo>
                  <a:cubicBezTo>
                    <a:pt x="156" y="62"/>
                    <a:pt x="157" y="62"/>
                    <a:pt x="158" y="63"/>
                  </a:cubicBezTo>
                  <a:cubicBezTo>
                    <a:pt x="158" y="64"/>
                    <a:pt x="155" y="64"/>
                    <a:pt x="154" y="64"/>
                  </a:cubicBezTo>
                  <a:cubicBezTo>
                    <a:pt x="155" y="64"/>
                    <a:pt x="156" y="64"/>
                    <a:pt x="157" y="64"/>
                  </a:cubicBezTo>
                  <a:cubicBezTo>
                    <a:pt x="153" y="65"/>
                    <a:pt x="158" y="65"/>
                    <a:pt x="154" y="65"/>
                  </a:cubicBezTo>
                  <a:cubicBezTo>
                    <a:pt x="154" y="65"/>
                    <a:pt x="156" y="70"/>
                    <a:pt x="159" y="73"/>
                  </a:cubicBezTo>
                  <a:cubicBezTo>
                    <a:pt x="162" y="75"/>
                    <a:pt x="164" y="77"/>
                    <a:pt x="168" y="78"/>
                  </a:cubicBezTo>
                  <a:cubicBezTo>
                    <a:pt x="167" y="78"/>
                    <a:pt x="173" y="79"/>
                    <a:pt x="173" y="79"/>
                  </a:cubicBezTo>
                  <a:cubicBezTo>
                    <a:pt x="172" y="80"/>
                    <a:pt x="172" y="80"/>
                    <a:pt x="173" y="80"/>
                  </a:cubicBezTo>
                  <a:cubicBezTo>
                    <a:pt x="173" y="81"/>
                    <a:pt x="169" y="80"/>
                    <a:pt x="169" y="80"/>
                  </a:cubicBezTo>
                  <a:cubicBezTo>
                    <a:pt x="170" y="81"/>
                    <a:pt x="171" y="81"/>
                    <a:pt x="173" y="81"/>
                  </a:cubicBezTo>
                  <a:cubicBezTo>
                    <a:pt x="170" y="81"/>
                    <a:pt x="168" y="80"/>
                    <a:pt x="166" y="80"/>
                  </a:cubicBezTo>
                  <a:cubicBezTo>
                    <a:pt x="167" y="80"/>
                    <a:pt x="167" y="81"/>
                    <a:pt x="168" y="81"/>
                  </a:cubicBezTo>
                  <a:cubicBezTo>
                    <a:pt x="167" y="82"/>
                    <a:pt x="164" y="81"/>
                    <a:pt x="163" y="80"/>
                  </a:cubicBezTo>
                  <a:cubicBezTo>
                    <a:pt x="164" y="80"/>
                    <a:pt x="157" y="81"/>
                    <a:pt x="156" y="79"/>
                  </a:cubicBezTo>
                  <a:cubicBezTo>
                    <a:pt x="157" y="81"/>
                    <a:pt x="150" y="79"/>
                    <a:pt x="148" y="79"/>
                  </a:cubicBezTo>
                  <a:cubicBezTo>
                    <a:pt x="148" y="79"/>
                    <a:pt x="152" y="78"/>
                    <a:pt x="148" y="77"/>
                  </a:cubicBezTo>
                  <a:cubicBezTo>
                    <a:pt x="149" y="77"/>
                    <a:pt x="150" y="77"/>
                    <a:pt x="150" y="77"/>
                  </a:cubicBezTo>
                  <a:cubicBezTo>
                    <a:pt x="148" y="76"/>
                    <a:pt x="145" y="76"/>
                    <a:pt x="149" y="74"/>
                  </a:cubicBezTo>
                  <a:cubicBezTo>
                    <a:pt x="148" y="74"/>
                    <a:pt x="145" y="76"/>
                    <a:pt x="146" y="73"/>
                  </a:cubicBezTo>
                  <a:cubicBezTo>
                    <a:pt x="144" y="73"/>
                    <a:pt x="141" y="74"/>
                    <a:pt x="138" y="73"/>
                  </a:cubicBezTo>
                  <a:cubicBezTo>
                    <a:pt x="139" y="74"/>
                    <a:pt x="133" y="74"/>
                    <a:pt x="133" y="71"/>
                  </a:cubicBezTo>
                  <a:cubicBezTo>
                    <a:pt x="133" y="70"/>
                    <a:pt x="138" y="68"/>
                    <a:pt x="140" y="67"/>
                  </a:cubicBezTo>
                  <a:cubicBezTo>
                    <a:pt x="138" y="66"/>
                    <a:pt x="138" y="66"/>
                    <a:pt x="140" y="65"/>
                  </a:cubicBezTo>
                  <a:cubicBezTo>
                    <a:pt x="137" y="65"/>
                    <a:pt x="139" y="65"/>
                    <a:pt x="140" y="65"/>
                  </a:cubicBezTo>
                  <a:cubicBezTo>
                    <a:pt x="139" y="65"/>
                    <a:pt x="138" y="65"/>
                    <a:pt x="137" y="65"/>
                  </a:cubicBezTo>
                  <a:cubicBezTo>
                    <a:pt x="137" y="64"/>
                    <a:pt x="136" y="64"/>
                    <a:pt x="136" y="64"/>
                  </a:cubicBezTo>
                  <a:cubicBezTo>
                    <a:pt x="137" y="63"/>
                    <a:pt x="139" y="62"/>
                    <a:pt x="141" y="63"/>
                  </a:cubicBezTo>
                  <a:cubicBezTo>
                    <a:pt x="135" y="62"/>
                    <a:pt x="144" y="60"/>
                    <a:pt x="146" y="59"/>
                  </a:cubicBezTo>
                  <a:cubicBezTo>
                    <a:pt x="145" y="60"/>
                    <a:pt x="144" y="59"/>
                    <a:pt x="144" y="59"/>
                  </a:cubicBezTo>
                  <a:cubicBezTo>
                    <a:pt x="145" y="59"/>
                    <a:pt x="145" y="58"/>
                    <a:pt x="147" y="57"/>
                  </a:cubicBezTo>
                  <a:cubicBezTo>
                    <a:pt x="147" y="57"/>
                    <a:pt x="148" y="57"/>
                    <a:pt x="149" y="57"/>
                  </a:cubicBezTo>
                  <a:cubicBezTo>
                    <a:pt x="146" y="57"/>
                    <a:pt x="143" y="57"/>
                    <a:pt x="140" y="56"/>
                  </a:cubicBezTo>
                  <a:cubicBezTo>
                    <a:pt x="142" y="56"/>
                    <a:pt x="144" y="55"/>
                    <a:pt x="146" y="55"/>
                  </a:cubicBezTo>
                  <a:cubicBezTo>
                    <a:pt x="142" y="54"/>
                    <a:pt x="153" y="53"/>
                    <a:pt x="151" y="54"/>
                  </a:cubicBezTo>
                  <a:cubicBezTo>
                    <a:pt x="150" y="53"/>
                    <a:pt x="148" y="52"/>
                    <a:pt x="146" y="52"/>
                  </a:cubicBezTo>
                  <a:cubicBezTo>
                    <a:pt x="147" y="52"/>
                    <a:pt x="149" y="52"/>
                    <a:pt x="150" y="52"/>
                  </a:cubicBezTo>
                  <a:cubicBezTo>
                    <a:pt x="145" y="50"/>
                    <a:pt x="149" y="51"/>
                    <a:pt x="152" y="51"/>
                  </a:cubicBezTo>
                  <a:cubicBezTo>
                    <a:pt x="152" y="51"/>
                    <a:pt x="147" y="50"/>
                    <a:pt x="148" y="49"/>
                  </a:cubicBezTo>
                  <a:cubicBezTo>
                    <a:pt x="149" y="48"/>
                    <a:pt x="154" y="49"/>
                    <a:pt x="155" y="49"/>
                  </a:cubicBezTo>
                  <a:cubicBezTo>
                    <a:pt x="154" y="49"/>
                    <a:pt x="150" y="49"/>
                    <a:pt x="149" y="48"/>
                  </a:cubicBezTo>
                  <a:cubicBezTo>
                    <a:pt x="150" y="48"/>
                    <a:pt x="151" y="47"/>
                    <a:pt x="152" y="47"/>
                  </a:cubicBezTo>
                  <a:cubicBezTo>
                    <a:pt x="152" y="47"/>
                    <a:pt x="148" y="47"/>
                    <a:pt x="147" y="46"/>
                  </a:cubicBezTo>
                  <a:cubicBezTo>
                    <a:pt x="147" y="46"/>
                    <a:pt x="155" y="45"/>
                    <a:pt x="157" y="44"/>
                  </a:cubicBezTo>
                  <a:cubicBezTo>
                    <a:pt x="156" y="42"/>
                    <a:pt x="157" y="42"/>
                    <a:pt x="160" y="41"/>
                  </a:cubicBezTo>
                  <a:cubicBezTo>
                    <a:pt x="163" y="40"/>
                    <a:pt x="166" y="39"/>
                    <a:pt x="169" y="39"/>
                  </a:cubicBezTo>
                  <a:cubicBezTo>
                    <a:pt x="166" y="38"/>
                    <a:pt x="169" y="38"/>
                    <a:pt x="171" y="39"/>
                  </a:cubicBezTo>
                  <a:cubicBezTo>
                    <a:pt x="169" y="40"/>
                    <a:pt x="172" y="39"/>
                    <a:pt x="173" y="39"/>
                  </a:cubicBezTo>
                  <a:cubicBezTo>
                    <a:pt x="168" y="38"/>
                    <a:pt x="181" y="38"/>
                    <a:pt x="178" y="38"/>
                  </a:cubicBezTo>
                  <a:close/>
                  <a:moveTo>
                    <a:pt x="155" y="59"/>
                  </a:moveTo>
                  <a:cubicBezTo>
                    <a:pt x="155" y="59"/>
                    <a:pt x="155" y="59"/>
                    <a:pt x="154" y="59"/>
                  </a:cubicBezTo>
                  <a:cubicBezTo>
                    <a:pt x="154" y="59"/>
                    <a:pt x="153" y="59"/>
                    <a:pt x="152" y="59"/>
                  </a:cubicBezTo>
                  <a:cubicBezTo>
                    <a:pt x="153" y="59"/>
                    <a:pt x="154" y="59"/>
                    <a:pt x="155" y="59"/>
                  </a:cubicBezTo>
                  <a:close/>
                  <a:moveTo>
                    <a:pt x="122" y="8"/>
                  </a:moveTo>
                  <a:cubicBezTo>
                    <a:pt x="122" y="8"/>
                    <a:pt x="122" y="8"/>
                    <a:pt x="122" y="8"/>
                  </a:cubicBezTo>
                  <a:cubicBezTo>
                    <a:pt x="122" y="8"/>
                    <a:pt x="122" y="8"/>
                    <a:pt x="122" y="8"/>
                  </a:cubicBezTo>
                  <a:cubicBezTo>
                    <a:pt x="121" y="8"/>
                    <a:pt x="120" y="8"/>
                    <a:pt x="120" y="8"/>
                  </a:cubicBezTo>
                  <a:cubicBezTo>
                    <a:pt x="120" y="8"/>
                    <a:pt x="120" y="8"/>
                    <a:pt x="120" y="8"/>
                  </a:cubicBezTo>
                  <a:cubicBezTo>
                    <a:pt x="120" y="8"/>
                    <a:pt x="120" y="8"/>
                    <a:pt x="120" y="8"/>
                  </a:cubicBezTo>
                  <a:cubicBezTo>
                    <a:pt x="120" y="8"/>
                    <a:pt x="121" y="8"/>
                    <a:pt x="122" y="8"/>
                  </a:cubicBezTo>
                  <a:close/>
                  <a:moveTo>
                    <a:pt x="122" y="10"/>
                  </a:moveTo>
                  <a:cubicBezTo>
                    <a:pt x="123" y="10"/>
                    <a:pt x="124" y="10"/>
                    <a:pt x="124" y="9"/>
                  </a:cubicBezTo>
                  <a:cubicBezTo>
                    <a:pt x="124" y="9"/>
                    <a:pt x="124" y="9"/>
                    <a:pt x="124" y="9"/>
                  </a:cubicBezTo>
                  <a:cubicBezTo>
                    <a:pt x="124" y="9"/>
                    <a:pt x="124" y="9"/>
                    <a:pt x="124" y="9"/>
                  </a:cubicBezTo>
                  <a:cubicBezTo>
                    <a:pt x="123" y="9"/>
                    <a:pt x="123" y="9"/>
                    <a:pt x="122" y="10"/>
                  </a:cubicBezTo>
                  <a:close/>
                  <a:moveTo>
                    <a:pt x="128" y="96"/>
                  </a:moveTo>
                  <a:cubicBezTo>
                    <a:pt x="129" y="95"/>
                    <a:pt x="130" y="95"/>
                    <a:pt x="131" y="95"/>
                  </a:cubicBezTo>
                  <a:cubicBezTo>
                    <a:pt x="132" y="94"/>
                    <a:pt x="134" y="91"/>
                    <a:pt x="134" y="93"/>
                  </a:cubicBezTo>
                  <a:cubicBezTo>
                    <a:pt x="135" y="92"/>
                    <a:pt x="133" y="91"/>
                    <a:pt x="132" y="91"/>
                  </a:cubicBezTo>
                  <a:cubicBezTo>
                    <a:pt x="130" y="90"/>
                    <a:pt x="127" y="89"/>
                    <a:pt x="124" y="90"/>
                  </a:cubicBezTo>
                  <a:cubicBezTo>
                    <a:pt x="123" y="90"/>
                    <a:pt x="123" y="90"/>
                    <a:pt x="122" y="91"/>
                  </a:cubicBezTo>
                  <a:cubicBezTo>
                    <a:pt x="121" y="92"/>
                    <a:pt x="122" y="93"/>
                    <a:pt x="122" y="94"/>
                  </a:cubicBezTo>
                  <a:cubicBezTo>
                    <a:pt x="122" y="96"/>
                    <a:pt x="126" y="96"/>
                    <a:pt x="128" y="96"/>
                  </a:cubicBezTo>
                  <a:close/>
                  <a:moveTo>
                    <a:pt x="252" y="6"/>
                  </a:moveTo>
                  <a:cubicBezTo>
                    <a:pt x="252" y="6"/>
                    <a:pt x="252" y="6"/>
                    <a:pt x="252" y="6"/>
                  </a:cubicBezTo>
                  <a:cubicBezTo>
                    <a:pt x="252" y="6"/>
                    <a:pt x="252" y="6"/>
                    <a:pt x="252" y="6"/>
                  </a:cubicBezTo>
                  <a:cubicBezTo>
                    <a:pt x="250" y="5"/>
                    <a:pt x="247" y="6"/>
                    <a:pt x="245" y="5"/>
                  </a:cubicBezTo>
                  <a:cubicBezTo>
                    <a:pt x="245" y="6"/>
                    <a:pt x="245" y="6"/>
                    <a:pt x="245" y="6"/>
                  </a:cubicBezTo>
                  <a:cubicBezTo>
                    <a:pt x="245" y="6"/>
                    <a:pt x="245" y="6"/>
                    <a:pt x="245" y="6"/>
                  </a:cubicBezTo>
                  <a:cubicBezTo>
                    <a:pt x="247" y="6"/>
                    <a:pt x="250" y="7"/>
                    <a:pt x="252" y="6"/>
                  </a:cubicBezTo>
                  <a:close/>
                  <a:moveTo>
                    <a:pt x="237" y="62"/>
                  </a:moveTo>
                  <a:cubicBezTo>
                    <a:pt x="237" y="62"/>
                    <a:pt x="238" y="61"/>
                    <a:pt x="238" y="61"/>
                  </a:cubicBezTo>
                  <a:cubicBezTo>
                    <a:pt x="241" y="62"/>
                    <a:pt x="244" y="61"/>
                    <a:pt x="247" y="60"/>
                  </a:cubicBezTo>
                  <a:cubicBezTo>
                    <a:pt x="247" y="60"/>
                    <a:pt x="247" y="60"/>
                    <a:pt x="247" y="60"/>
                  </a:cubicBezTo>
                  <a:cubicBezTo>
                    <a:pt x="247" y="60"/>
                    <a:pt x="247" y="60"/>
                    <a:pt x="247" y="60"/>
                  </a:cubicBezTo>
                  <a:cubicBezTo>
                    <a:pt x="246" y="60"/>
                    <a:pt x="246" y="60"/>
                    <a:pt x="245" y="60"/>
                  </a:cubicBezTo>
                  <a:cubicBezTo>
                    <a:pt x="245" y="60"/>
                    <a:pt x="245" y="60"/>
                    <a:pt x="244" y="60"/>
                  </a:cubicBezTo>
                  <a:cubicBezTo>
                    <a:pt x="244" y="60"/>
                    <a:pt x="243" y="60"/>
                    <a:pt x="243" y="59"/>
                  </a:cubicBezTo>
                  <a:cubicBezTo>
                    <a:pt x="243" y="59"/>
                    <a:pt x="243" y="59"/>
                    <a:pt x="243" y="58"/>
                  </a:cubicBezTo>
                  <a:cubicBezTo>
                    <a:pt x="241" y="58"/>
                    <a:pt x="239" y="58"/>
                    <a:pt x="236" y="59"/>
                  </a:cubicBezTo>
                  <a:cubicBezTo>
                    <a:pt x="237" y="60"/>
                    <a:pt x="237" y="60"/>
                    <a:pt x="237" y="61"/>
                  </a:cubicBezTo>
                  <a:cubicBezTo>
                    <a:pt x="237" y="62"/>
                    <a:pt x="237" y="62"/>
                    <a:pt x="237" y="62"/>
                  </a:cubicBezTo>
                  <a:close/>
                  <a:moveTo>
                    <a:pt x="238" y="14"/>
                  </a:moveTo>
                  <a:cubicBezTo>
                    <a:pt x="239" y="14"/>
                    <a:pt x="239" y="15"/>
                    <a:pt x="240" y="14"/>
                  </a:cubicBezTo>
                  <a:cubicBezTo>
                    <a:pt x="241" y="15"/>
                    <a:pt x="243" y="15"/>
                    <a:pt x="244" y="15"/>
                  </a:cubicBezTo>
                  <a:cubicBezTo>
                    <a:pt x="244" y="15"/>
                    <a:pt x="245" y="15"/>
                    <a:pt x="245" y="15"/>
                  </a:cubicBezTo>
                  <a:cubicBezTo>
                    <a:pt x="243" y="14"/>
                    <a:pt x="241" y="14"/>
                    <a:pt x="239" y="14"/>
                  </a:cubicBezTo>
                  <a:cubicBezTo>
                    <a:pt x="239" y="14"/>
                    <a:pt x="238" y="14"/>
                    <a:pt x="237" y="14"/>
                  </a:cubicBezTo>
                  <a:cubicBezTo>
                    <a:pt x="237" y="14"/>
                    <a:pt x="237" y="14"/>
                    <a:pt x="237" y="14"/>
                  </a:cubicBezTo>
                  <a:cubicBezTo>
                    <a:pt x="237" y="14"/>
                    <a:pt x="237" y="14"/>
                    <a:pt x="237" y="14"/>
                  </a:cubicBezTo>
                  <a:cubicBezTo>
                    <a:pt x="237" y="14"/>
                    <a:pt x="238" y="14"/>
                    <a:pt x="238" y="14"/>
                  </a:cubicBezTo>
                  <a:close/>
                  <a:moveTo>
                    <a:pt x="134" y="11"/>
                  </a:moveTo>
                  <a:cubicBezTo>
                    <a:pt x="134" y="11"/>
                    <a:pt x="134" y="11"/>
                    <a:pt x="134" y="11"/>
                  </a:cubicBezTo>
                  <a:cubicBezTo>
                    <a:pt x="134" y="11"/>
                    <a:pt x="134" y="11"/>
                    <a:pt x="134" y="11"/>
                  </a:cubicBezTo>
                  <a:cubicBezTo>
                    <a:pt x="133" y="10"/>
                    <a:pt x="133" y="10"/>
                    <a:pt x="132" y="9"/>
                  </a:cubicBezTo>
                  <a:cubicBezTo>
                    <a:pt x="131" y="9"/>
                    <a:pt x="130" y="9"/>
                    <a:pt x="129" y="9"/>
                  </a:cubicBezTo>
                  <a:cubicBezTo>
                    <a:pt x="128" y="9"/>
                    <a:pt x="128" y="9"/>
                    <a:pt x="127" y="9"/>
                  </a:cubicBezTo>
                  <a:cubicBezTo>
                    <a:pt x="128" y="10"/>
                    <a:pt x="128" y="10"/>
                    <a:pt x="128" y="10"/>
                  </a:cubicBezTo>
                  <a:cubicBezTo>
                    <a:pt x="128" y="10"/>
                    <a:pt x="128" y="10"/>
                    <a:pt x="127" y="10"/>
                  </a:cubicBezTo>
                  <a:cubicBezTo>
                    <a:pt x="127" y="12"/>
                    <a:pt x="133" y="11"/>
                    <a:pt x="134" y="11"/>
                  </a:cubicBezTo>
                  <a:close/>
                  <a:moveTo>
                    <a:pt x="244" y="60"/>
                  </a:moveTo>
                  <a:cubicBezTo>
                    <a:pt x="244" y="59"/>
                    <a:pt x="244" y="59"/>
                    <a:pt x="244" y="59"/>
                  </a:cubicBezTo>
                  <a:cubicBezTo>
                    <a:pt x="244" y="59"/>
                    <a:pt x="244" y="59"/>
                    <a:pt x="243" y="59"/>
                  </a:cubicBezTo>
                  <a:cubicBezTo>
                    <a:pt x="244" y="60"/>
                    <a:pt x="244" y="60"/>
                    <a:pt x="244" y="60"/>
                  </a:cubicBezTo>
                  <a:close/>
                  <a:moveTo>
                    <a:pt x="188" y="87"/>
                  </a:moveTo>
                  <a:cubicBezTo>
                    <a:pt x="189" y="87"/>
                    <a:pt x="189" y="88"/>
                    <a:pt x="191" y="88"/>
                  </a:cubicBezTo>
                  <a:cubicBezTo>
                    <a:pt x="191" y="88"/>
                    <a:pt x="197" y="88"/>
                    <a:pt x="194" y="87"/>
                  </a:cubicBezTo>
                  <a:cubicBezTo>
                    <a:pt x="192" y="85"/>
                    <a:pt x="190" y="85"/>
                    <a:pt x="188" y="84"/>
                  </a:cubicBezTo>
                  <a:cubicBezTo>
                    <a:pt x="186" y="83"/>
                    <a:pt x="184" y="82"/>
                    <a:pt x="183" y="82"/>
                  </a:cubicBezTo>
                  <a:cubicBezTo>
                    <a:pt x="182" y="82"/>
                    <a:pt x="182" y="83"/>
                    <a:pt x="181" y="83"/>
                  </a:cubicBezTo>
                  <a:cubicBezTo>
                    <a:pt x="181" y="83"/>
                    <a:pt x="182" y="83"/>
                    <a:pt x="182" y="83"/>
                  </a:cubicBezTo>
                  <a:cubicBezTo>
                    <a:pt x="182" y="84"/>
                    <a:pt x="181" y="84"/>
                    <a:pt x="181" y="83"/>
                  </a:cubicBezTo>
                  <a:cubicBezTo>
                    <a:pt x="181" y="84"/>
                    <a:pt x="182" y="85"/>
                    <a:pt x="183" y="86"/>
                  </a:cubicBezTo>
                  <a:cubicBezTo>
                    <a:pt x="184" y="86"/>
                    <a:pt x="185" y="86"/>
                    <a:pt x="186" y="87"/>
                  </a:cubicBezTo>
                  <a:cubicBezTo>
                    <a:pt x="183" y="85"/>
                    <a:pt x="187" y="86"/>
                    <a:pt x="188" y="87"/>
                  </a:cubicBezTo>
                  <a:close/>
                  <a:moveTo>
                    <a:pt x="147" y="6"/>
                  </a:moveTo>
                  <a:cubicBezTo>
                    <a:pt x="146" y="6"/>
                    <a:pt x="144" y="6"/>
                    <a:pt x="143" y="7"/>
                  </a:cubicBezTo>
                  <a:cubicBezTo>
                    <a:pt x="143" y="7"/>
                    <a:pt x="143" y="7"/>
                    <a:pt x="144" y="8"/>
                  </a:cubicBezTo>
                  <a:cubicBezTo>
                    <a:pt x="144" y="8"/>
                    <a:pt x="144" y="8"/>
                    <a:pt x="144" y="8"/>
                  </a:cubicBezTo>
                  <a:cubicBezTo>
                    <a:pt x="144" y="8"/>
                    <a:pt x="146" y="9"/>
                    <a:pt x="148" y="9"/>
                  </a:cubicBezTo>
                  <a:cubicBezTo>
                    <a:pt x="152" y="9"/>
                    <a:pt x="157" y="9"/>
                    <a:pt x="158" y="6"/>
                  </a:cubicBezTo>
                  <a:cubicBezTo>
                    <a:pt x="158" y="6"/>
                    <a:pt x="158" y="6"/>
                    <a:pt x="158" y="6"/>
                  </a:cubicBezTo>
                  <a:cubicBezTo>
                    <a:pt x="158" y="6"/>
                    <a:pt x="158" y="6"/>
                    <a:pt x="158" y="6"/>
                  </a:cubicBezTo>
                  <a:cubicBezTo>
                    <a:pt x="155" y="5"/>
                    <a:pt x="151" y="6"/>
                    <a:pt x="148" y="6"/>
                  </a:cubicBezTo>
                  <a:cubicBezTo>
                    <a:pt x="148" y="6"/>
                    <a:pt x="147" y="6"/>
                    <a:pt x="146" y="6"/>
                  </a:cubicBezTo>
                  <a:cubicBezTo>
                    <a:pt x="147" y="6"/>
                    <a:pt x="147" y="6"/>
                    <a:pt x="147" y="6"/>
                  </a:cubicBezTo>
                  <a:cubicBezTo>
                    <a:pt x="147" y="6"/>
                    <a:pt x="147" y="6"/>
                    <a:pt x="147" y="6"/>
                  </a:cubicBezTo>
                  <a:close/>
                  <a:moveTo>
                    <a:pt x="142" y="12"/>
                  </a:moveTo>
                  <a:cubicBezTo>
                    <a:pt x="142" y="12"/>
                    <a:pt x="142" y="12"/>
                    <a:pt x="142" y="12"/>
                  </a:cubicBezTo>
                  <a:cubicBezTo>
                    <a:pt x="142" y="12"/>
                    <a:pt x="142" y="12"/>
                    <a:pt x="142" y="12"/>
                  </a:cubicBezTo>
                  <a:cubicBezTo>
                    <a:pt x="143" y="12"/>
                    <a:pt x="144" y="12"/>
                    <a:pt x="145" y="12"/>
                  </a:cubicBezTo>
                  <a:cubicBezTo>
                    <a:pt x="145" y="12"/>
                    <a:pt x="145" y="12"/>
                    <a:pt x="145" y="12"/>
                  </a:cubicBezTo>
                  <a:cubicBezTo>
                    <a:pt x="145" y="12"/>
                    <a:pt x="145" y="12"/>
                    <a:pt x="145" y="12"/>
                  </a:cubicBezTo>
                  <a:cubicBezTo>
                    <a:pt x="144" y="12"/>
                    <a:pt x="143" y="12"/>
                    <a:pt x="142" y="12"/>
                  </a:cubicBezTo>
                  <a:close/>
                  <a:moveTo>
                    <a:pt x="142" y="12"/>
                  </a:moveTo>
                  <a:cubicBezTo>
                    <a:pt x="141" y="12"/>
                    <a:pt x="141" y="12"/>
                    <a:pt x="141" y="12"/>
                  </a:cubicBezTo>
                  <a:cubicBezTo>
                    <a:pt x="141" y="12"/>
                    <a:pt x="141" y="12"/>
                    <a:pt x="141" y="12"/>
                  </a:cubicBezTo>
                  <a:cubicBezTo>
                    <a:pt x="141" y="12"/>
                    <a:pt x="142" y="12"/>
                    <a:pt x="142" y="12"/>
                  </a:cubicBezTo>
                  <a:cubicBezTo>
                    <a:pt x="142" y="12"/>
                    <a:pt x="142" y="12"/>
                    <a:pt x="142" y="12"/>
                  </a:cubicBezTo>
                  <a:cubicBezTo>
                    <a:pt x="142" y="12"/>
                    <a:pt x="142" y="12"/>
                    <a:pt x="142" y="12"/>
                  </a:cubicBezTo>
                  <a:close/>
                  <a:moveTo>
                    <a:pt x="129" y="8"/>
                  </a:moveTo>
                  <a:cubicBezTo>
                    <a:pt x="130" y="8"/>
                    <a:pt x="130" y="8"/>
                    <a:pt x="130" y="8"/>
                  </a:cubicBezTo>
                  <a:cubicBezTo>
                    <a:pt x="130" y="8"/>
                    <a:pt x="130" y="8"/>
                    <a:pt x="130" y="8"/>
                  </a:cubicBezTo>
                  <a:cubicBezTo>
                    <a:pt x="130" y="8"/>
                    <a:pt x="129" y="8"/>
                    <a:pt x="129" y="8"/>
                  </a:cubicBezTo>
                  <a:cubicBezTo>
                    <a:pt x="129" y="8"/>
                    <a:pt x="129" y="8"/>
                    <a:pt x="129" y="8"/>
                  </a:cubicBezTo>
                  <a:cubicBezTo>
                    <a:pt x="129" y="8"/>
                    <a:pt x="129" y="8"/>
                    <a:pt x="129" y="8"/>
                  </a:cubicBezTo>
                  <a:cubicBezTo>
                    <a:pt x="129" y="8"/>
                    <a:pt x="129" y="8"/>
                    <a:pt x="129" y="8"/>
                  </a:cubicBezTo>
                  <a:close/>
                  <a:moveTo>
                    <a:pt x="159" y="6"/>
                  </a:moveTo>
                  <a:cubicBezTo>
                    <a:pt x="159" y="6"/>
                    <a:pt x="159" y="6"/>
                    <a:pt x="159" y="6"/>
                  </a:cubicBezTo>
                  <a:cubicBezTo>
                    <a:pt x="162" y="8"/>
                    <a:pt x="168" y="7"/>
                    <a:pt x="172" y="6"/>
                  </a:cubicBezTo>
                  <a:cubicBezTo>
                    <a:pt x="173" y="6"/>
                    <a:pt x="173" y="6"/>
                    <a:pt x="174" y="6"/>
                  </a:cubicBezTo>
                  <a:cubicBezTo>
                    <a:pt x="174" y="5"/>
                    <a:pt x="173" y="5"/>
                    <a:pt x="173" y="5"/>
                  </a:cubicBezTo>
                  <a:cubicBezTo>
                    <a:pt x="170" y="3"/>
                    <a:pt x="161" y="5"/>
                    <a:pt x="159" y="6"/>
                  </a:cubicBezTo>
                  <a:cubicBezTo>
                    <a:pt x="159" y="6"/>
                    <a:pt x="159" y="6"/>
                    <a:pt x="159" y="6"/>
                  </a:cubicBezTo>
                  <a:close/>
                  <a:moveTo>
                    <a:pt x="149" y="11"/>
                  </a:moveTo>
                  <a:cubicBezTo>
                    <a:pt x="147" y="10"/>
                    <a:pt x="145" y="10"/>
                    <a:pt x="144" y="11"/>
                  </a:cubicBezTo>
                  <a:cubicBezTo>
                    <a:pt x="145" y="12"/>
                    <a:pt x="147" y="12"/>
                    <a:pt x="149" y="11"/>
                  </a:cubicBezTo>
                  <a:close/>
                  <a:moveTo>
                    <a:pt x="137" y="11"/>
                  </a:moveTo>
                  <a:cubicBezTo>
                    <a:pt x="137" y="11"/>
                    <a:pt x="138" y="11"/>
                    <a:pt x="138" y="11"/>
                  </a:cubicBezTo>
                  <a:cubicBezTo>
                    <a:pt x="140" y="10"/>
                    <a:pt x="142" y="9"/>
                    <a:pt x="144" y="9"/>
                  </a:cubicBezTo>
                  <a:cubicBezTo>
                    <a:pt x="141" y="8"/>
                    <a:pt x="138" y="8"/>
                    <a:pt x="135" y="8"/>
                  </a:cubicBezTo>
                  <a:cubicBezTo>
                    <a:pt x="134" y="8"/>
                    <a:pt x="133" y="8"/>
                    <a:pt x="132" y="8"/>
                  </a:cubicBezTo>
                  <a:cubicBezTo>
                    <a:pt x="132" y="8"/>
                    <a:pt x="132" y="8"/>
                    <a:pt x="132" y="8"/>
                  </a:cubicBezTo>
                  <a:cubicBezTo>
                    <a:pt x="132" y="8"/>
                    <a:pt x="132" y="8"/>
                    <a:pt x="132" y="8"/>
                  </a:cubicBezTo>
                  <a:cubicBezTo>
                    <a:pt x="134" y="8"/>
                    <a:pt x="135" y="11"/>
                    <a:pt x="137" y="11"/>
                  </a:cubicBezTo>
                  <a:close/>
                  <a:moveTo>
                    <a:pt x="137" y="4"/>
                  </a:moveTo>
                  <a:cubicBezTo>
                    <a:pt x="136" y="4"/>
                    <a:pt x="135" y="5"/>
                    <a:pt x="134" y="5"/>
                  </a:cubicBezTo>
                  <a:cubicBezTo>
                    <a:pt x="136" y="6"/>
                    <a:pt x="137" y="6"/>
                    <a:pt x="139" y="5"/>
                  </a:cubicBezTo>
                  <a:cubicBezTo>
                    <a:pt x="138" y="5"/>
                    <a:pt x="138" y="5"/>
                    <a:pt x="138" y="5"/>
                  </a:cubicBezTo>
                  <a:cubicBezTo>
                    <a:pt x="138" y="5"/>
                    <a:pt x="138" y="5"/>
                    <a:pt x="139" y="5"/>
                  </a:cubicBezTo>
                  <a:cubicBezTo>
                    <a:pt x="138" y="5"/>
                    <a:pt x="137" y="5"/>
                    <a:pt x="137" y="4"/>
                  </a:cubicBezTo>
                  <a:close/>
                  <a:moveTo>
                    <a:pt x="135" y="6"/>
                  </a:moveTo>
                  <a:cubicBezTo>
                    <a:pt x="136" y="7"/>
                    <a:pt x="136" y="7"/>
                    <a:pt x="137" y="7"/>
                  </a:cubicBezTo>
                  <a:cubicBezTo>
                    <a:pt x="138" y="7"/>
                    <a:pt x="139" y="7"/>
                    <a:pt x="140" y="6"/>
                  </a:cubicBezTo>
                  <a:cubicBezTo>
                    <a:pt x="140" y="6"/>
                    <a:pt x="141" y="6"/>
                    <a:pt x="141" y="6"/>
                  </a:cubicBezTo>
                  <a:cubicBezTo>
                    <a:pt x="141" y="6"/>
                    <a:pt x="141" y="6"/>
                    <a:pt x="141" y="6"/>
                  </a:cubicBezTo>
                  <a:cubicBezTo>
                    <a:pt x="141" y="6"/>
                    <a:pt x="141" y="6"/>
                    <a:pt x="141" y="6"/>
                  </a:cubicBezTo>
                  <a:cubicBezTo>
                    <a:pt x="139" y="6"/>
                    <a:pt x="137" y="6"/>
                    <a:pt x="135" y="6"/>
                  </a:cubicBezTo>
                  <a:cubicBezTo>
                    <a:pt x="135" y="6"/>
                    <a:pt x="135" y="6"/>
                    <a:pt x="135" y="6"/>
                  </a:cubicBezTo>
                  <a:close/>
                  <a:moveTo>
                    <a:pt x="136" y="8"/>
                  </a:moveTo>
                  <a:cubicBezTo>
                    <a:pt x="136" y="7"/>
                    <a:pt x="136" y="7"/>
                    <a:pt x="136" y="7"/>
                  </a:cubicBezTo>
                  <a:cubicBezTo>
                    <a:pt x="136" y="7"/>
                    <a:pt x="136" y="7"/>
                    <a:pt x="136" y="7"/>
                  </a:cubicBezTo>
                  <a:cubicBezTo>
                    <a:pt x="136" y="7"/>
                    <a:pt x="136" y="7"/>
                    <a:pt x="136" y="7"/>
                  </a:cubicBezTo>
                  <a:cubicBezTo>
                    <a:pt x="135" y="7"/>
                    <a:pt x="134" y="7"/>
                    <a:pt x="133" y="7"/>
                  </a:cubicBezTo>
                  <a:cubicBezTo>
                    <a:pt x="134" y="8"/>
                    <a:pt x="135" y="8"/>
                    <a:pt x="136" y="8"/>
                  </a:cubicBezTo>
                  <a:close/>
                  <a:moveTo>
                    <a:pt x="604" y="41"/>
                  </a:moveTo>
                  <a:cubicBezTo>
                    <a:pt x="604" y="41"/>
                    <a:pt x="604" y="42"/>
                    <a:pt x="605" y="42"/>
                  </a:cubicBezTo>
                  <a:cubicBezTo>
                    <a:pt x="604" y="43"/>
                    <a:pt x="608" y="42"/>
                    <a:pt x="609" y="43"/>
                  </a:cubicBezTo>
                  <a:cubicBezTo>
                    <a:pt x="609" y="43"/>
                    <a:pt x="609" y="43"/>
                    <a:pt x="607" y="44"/>
                  </a:cubicBezTo>
                  <a:cubicBezTo>
                    <a:pt x="607" y="44"/>
                    <a:pt x="607" y="44"/>
                    <a:pt x="607" y="44"/>
                  </a:cubicBezTo>
                  <a:cubicBezTo>
                    <a:pt x="607" y="44"/>
                    <a:pt x="607" y="44"/>
                    <a:pt x="607" y="44"/>
                  </a:cubicBezTo>
                  <a:cubicBezTo>
                    <a:pt x="609" y="45"/>
                    <a:pt x="625" y="51"/>
                    <a:pt x="627" y="49"/>
                  </a:cubicBezTo>
                  <a:cubicBezTo>
                    <a:pt x="627" y="48"/>
                    <a:pt x="627" y="48"/>
                    <a:pt x="627" y="47"/>
                  </a:cubicBezTo>
                  <a:cubicBezTo>
                    <a:pt x="626" y="47"/>
                    <a:pt x="626" y="47"/>
                    <a:pt x="626" y="47"/>
                  </a:cubicBezTo>
                  <a:cubicBezTo>
                    <a:pt x="627" y="47"/>
                    <a:pt x="628" y="47"/>
                    <a:pt x="629" y="47"/>
                  </a:cubicBezTo>
                  <a:cubicBezTo>
                    <a:pt x="634" y="47"/>
                    <a:pt x="641" y="47"/>
                    <a:pt x="641" y="47"/>
                  </a:cubicBezTo>
                  <a:cubicBezTo>
                    <a:pt x="641" y="47"/>
                    <a:pt x="641" y="47"/>
                    <a:pt x="640" y="47"/>
                  </a:cubicBezTo>
                  <a:cubicBezTo>
                    <a:pt x="642" y="48"/>
                    <a:pt x="649" y="48"/>
                    <a:pt x="650" y="47"/>
                  </a:cubicBezTo>
                  <a:cubicBezTo>
                    <a:pt x="650" y="47"/>
                    <a:pt x="650" y="47"/>
                    <a:pt x="650" y="47"/>
                  </a:cubicBezTo>
                  <a:cubicBezTo>
                    <a:pt x="650" y="47"/>
                    <a:pt x="650" y="47"/>
                    <a:pt x="650" y="47"/>
                  </a:cubicBezTo>
                  <a:cubicBezTo>
                    <a:pt x="650" y="47"/>
                    <a:pt x="650" y="47"/>
                    <a:pt x="649" y="47"/>
                  </a:cubicBezTo>
                  <a:cubicBezTo>
                    <a:pt x="651" y="47"/>
                    <a:pt x="652" y="47"/>
                    <a:pt x="653" y="46"/>
                  </a:cubicBezTo>
                  <a:cubicBezTo>
                    <a:pt x="653" y="46"/>
                    <a:pt x="653" y="46"/>
                    <a:pt x="653" y="46"/>
                  </a:cubicBezTo>
                  <a:cubicBezTo>
                    <a:pt x="653" y="46"/>
                    <a:pt x="653" y="46"/>
                    <a:pt x="653" y="45"/>
                  </a:cubicBezTo>
                  <a:cubicBezTo>
                    <a:pt x="654" y="45"/>
                    <a:pt x="653" y="44"/>
                    <a:pt x="652" y="44"/>
                  </a:cubicBezTo>
                  <a:cubicBezTo>
                    <a:pt x="651" y="44"/>
                    <a:pt x="650" y="44"/>
                    <a:pt x="650" y="43"/>
                  </a:cubicBezTo>
                  <a:cubicBezTo>
                    <a:pt x="650" y="43"/>
                    <a:pt x="651" y="43"/>
                    <a:pt x="652" y="43"/>
                  </a:cubicBezTo>
                  <a:cubicBezTo>
                    <a:pt x="652" y="43"/>
                    <a:pt x="653" y="43"/>
                    <a:pt x="653" y="43"/>
                  </a:cubicBezTo>
                  <a:cubicBezTo>
                    <a:pt x="653" y="43"/>
                    <a:pt x="653" y="43"/>
                    <a:pt x="653" y="43"/>
                  </a:cubicBezTo>
                  <a:cubicBezTo>
                    <a:pt x="653" y="43"/>
                    <a:pt x="653" y="43"/>
                    <a:pt x="653" y="43"/>
                  </a:cubicBezTo>
                  <a:cubicBezTo>
                    <a:pt x="650" y="42"/>
                    <a:pt x="648" y="41"/>
                    <a:pt x="645" y="41"/>
                  </a:cubicBezTo>
                  <a:cubicBezTo>
                    <a:pt x="638" y="40"/>
                    <a:pt x="630" y="39"/>
                    <a:pt x="624" y="38"/>
                  </a:cubicBezTo>
                  <a:cubicBezTo>
                    <a:pt x="624" y="39"/>
                    <a:pt x="625" y="39"/>
                    <a:pt x="625" y="39"/>
                  </a:cubicBezTo>
                  <a:cubicBezTo>
                    <a:pt x="624" y="39"/>
                    <a:pt x="624" y="39"/>
                    <a:pt x="623" y="39"/>
                  </a:cubicBezTo>
                  <a:cubicBezTo>
                    <a:pt x="623" y="39"/>
                    <a:pt x="623" y="39"/>
                    <a:pt x="623" y="39"/>
                  </a:cubicBezTo>
                  <a:cubicBezTo>
                    <a:pt x="623" y="39"/>
                    <a:pt x="624" y="40"/>
                    <a:pt x="627" y="42"/>
                  </a:cubicBezTo>
                  <a:cubicBezTo>
                    <a:pt x="621" y="42"/>
                    <a:pt x="609" y="35"/>
                    <a:pt x="604" y="40"/>
                  </a:cubicBezTo>
                  <a:cubicBezTo>
                    <a:pt x="605" y="40"/>
                    <a:pt x="606" y="41"/>
                    <a:pt x="607" y="41"/>
                  </a:cubicBezTo>
                  <a:cubicBezTo>
                    <a:pt x="606" y="41"/>
                    <a:pt x="605" y="41"/>
                    <a:pt x="604" y="41"/>
                  </a:cubicBezTo>
                  <a:close/>
                  <a:moveTo>
                    <a:pt x="661" y="35"/>
                  </a:moveTo>
                  <a:cubicBezTo>
                    <a:pt x="660" y="34"/>
                    <a:pt x="659" y="34"/>
                    <a:pt x="657" y="34"/>
                  </a:cubicBezTo>
                  <a:cubicBezTo>
                    <a:pt x="658" y="35"/>
                    <a:pt x="660" y="35"/>
                    <a:pt x="661" y="35"/>
                  </a:cubicBezTo>
                  <a:close/>
                  <a:moveTo>
                    <a:pt x="638" y="52"/>
                  </a:moveTo>
                  <a:cubicBezTo>
                    <a:pt x="639" y="54"/>
                    <a:pt x="640" y="55"/>
                    <a:pt x="642" y="55"/>
                  </a:cubicBezTo>
                  <a:cubicBezTo>
                    <a:pt x="648" y="52"/>
                    <a:pt x="639" y="52"/>
                    <a:pt x="638" y="52"/>
                  </a:cubicBezTo>
                  <a:close/>
                  <a:moveTo>
                    <a:pt x="161" y="1"/>
                  </a:moveTo>
                  <a:cubicBezTo>
                    <a:pt x="159" y="0"/>
                    <a:pt x="156" y="0"/>
                    <a:pt x="154" y="1"/>
                  </a:cubicBezTo>
                  <a:cubicBezTo>
                    <a:pt x="156" y="1"/>
                    <a:pt x="159" y="3"/>
                    <a:pt x="161" y="1"/>
                  </a:cubicBezTo>
                  <a:close/>
                  <a:moveTo>
                    <a:pt x="610" y="52"/>
                  </a:moveTo>
                  <a:cubicBezTo>
                    <a:pt x="612" y="54"/>
                    <a:pt x="615" y="55"/>
                    <a:pt x="617" y="55"/>
                  </a:cubicBezTo>
                  <a:cubicBezTo>
                    <a:pt x="615" y="53"/>
                    <a:pt x="613" y="52"/>
                    <a:pt x="610" y="52"/>
                  </a:cubicBezTo>
                  <a:close/>
                  <a:moveTo>
                    <a:pt x="598" y="44"/>
                  </a:moveTo>
                  <a:cubicBezTo>
                    <a:pt x="599" y="44"/>
                    <a:pt x="599" y="44"/>
                    <a:pt x="600" y="44"/>
                  </a:cubicBezTo>
                  <a:cubicBezTo>
                    <a:pt x="604" y="44"/>
                    <a:pt x="595" y="41"/>
                    <a:pt x="595" y="41"/>
                  </a:cubicBezTo>
                  <a:cubicBezTo>
                    <a:pt x="595" y="41"/>
                    <a:pt x="595" y="41"/>
                    <a:pt x="595" y="41"/>
                  </a:cubicBezTo>
                  <a:cubicBezTo>
                    <a:pt x="595" y="41"/>
                    <a:pt x="595" y="41"/>
                    <a:pt x="595" y="41"/>
                  </a:cubicBezTo>
                  <a:cubicBezTo>
                    <a:pt x="596" y="42"/>
                    <a:pt x="597" y="43"/>
                    <a:pt x="598" y="44"/>
                  </a:cubicBezTo>
                  <a:close/>
                  <a:moveTo>
                    <a:pt x="648" y="59"/>
                  </a:moveTo>
                  <a:cubicBezTo>
                    <a:pt x="650" y="58"/>
                    <a:pt x="652" y="59"/>
                    <a:pt x="654" y="59"/>
                  </a:cubicBezTo>
                  <a:cubicBezTo>
                    <a:pt x="658" y="60"/>
                    <a:pt x="663" y="61"/>
                    <a:pt x="667" y="60"/>
                  </a:cubicBezTo>
                  <a:cubicBezTo>
                    <a:pt x="662" y="57"/>
                    <a:pt x="657" y="56"/>
                    <a:pt x="651" y="55"/>
                  </a:cubicBezTo>
                  <a:cubicBezTo>
                    <a:pt x="651" y="55"/>
                    <a:pt x="647" y="55"/>
                    <a:pt x="646" y="56"/>
                  </a:cubicBezTo>
                  <a:cubicBezTo>
                    <a:pt x="646" y="56"/>
                    <a:pt x="647" y="57"/>
                    <a:pt x="647" y="58"/>
                  </a:cubicBezTo>
                  <a:cubicBezTo>
                    <a:pt x="646" y="59"/>
                    <a:pt x="645" y="58"/>
                    <a:pt x="644" y="59"/>
                  </a:cubicBezTo>
                  <a:cubicBezTo>
                    <a:pt x="644" y="59"/>
                    <a:pt x="643" y="59"/>
                    <a:pt x="643" y="59"/>
                  </a:cubicBezTo>
                  <a:cubicBezTo>
                    <a:pt x="644" y="60"/>
                    <a:pt x="646" y="59"/>
                    <a:pt x="648" y="59"/>
                  </a:cubicBezTo>
                  <a:close/>
                  <a:moveTo>
                    <a:pt x="1109" y="243"/>
                  </a:moveTo>
                  <a:cubicBezTo>
                    <a:pt x="1109" y="243"/>
                    <a:pt x="1109" y="243"/>
                    <a:pt x="1109" y="243"/>
                  </a:cubicBezTo>
                  <a:cubicBezTo>
                    <a:pt x="1109" y="243"/>
                    <a:pt x="1109" y="243"/>
                    <a:pt x="1109" y="243"/>
                  </a:cubicBezTo>
                  <a:cubicBezTo>
                    <a:pt x="1109" y="242"/>
                    <a:pt x="1109" y="242"/>
                    <a:pt x="1109" y="242"/>
                  </a:cubicBezTo>
                  <a:cubicBezTo>
                    <a:pt x="1109" y="242"/>
                    <a:pt x="1109" y="242"/>
                    <a:pt x="1109" y="243"/>
                  </a:cubicBezTo>
                  <a:cubicBezTo>
                    <a:pt x="1109" y="243"/>
                    <a:pt x="1109" y="243"/>
                    <a:pt x="1109" y="243"/>
                  </a:cubicBezTo>
                  <a:cubicBezTo>
                    <a:pt x="1109" y="243"/>
                    <a:pt x="1109" y="243"/>
                    <a:pt x="1109" y="243"/>
                  </a:cubicBezTo>
                  <a:cubicBezTo>
                    <a:pt x="1109" y="243"/>
                    <a:pt x="1109" y="243"/>
                    <a:pt x="1109" y="243"/>
                  </a:cubicBezTo>
                  <a:close/>
                  <a:moveTo>
                    <a:pt x="276" y="59"/>
                  </a:moveTo>
                  <a:cubicBezTo>
                    <a:pt x="274" y="58"/>
                    <a:pt x="273" y="58"/>
                    <a:pt x="271" y="58"/>
                  </a:cubicBezTo>
                  <a:cubicBezTo>
                    <a:pt x="271" y="58"/>
                    <a:pt x="271" y="58"/>
                    <a:pt x="271" y="58"/>
                  </a:cubicBezTo>
                  <a:cubicBezTo>
                    <a:pt x="271" y="58"/>
                    <a:pt x="271" y="58"/>
                    <a:pt x="271" y="58"/>
                  </a:cubicBezTo>
                  <a:cubicBezTo>
                    <a:pt x="273" y="58"/>
                    <a:pt x="274" y="58"/>
                    <a:pt x="276" y="59"/>
                  </a:cubicBezTo>
                  <a:close/>
                  <a:moveTo>
                    <a:pt x="658" y="43"/>
                  </a:moveTo>
                  <a:cubicBezTo>
                    <a:pt x="658" y="43"/>
                    <a:pt x="658" y="43"/>
                    <a:pt x="658" y="43"/>
                  </a:cubicBezTo>
                  <a:cubicBezTo>
                    <a:pt x="667" y="45"/>
                    <a:pt x="674" y="49"/>
                    <a:pt x="683" y="49"/>
                  </a:cubicBezTo>
                  <a:cubicBezTo>
                    <a:pt x="686" y="49"/>
                    <a:pt x="688" y="48"/>
                    <a:pt x="690" y="47"/>
                  </a:cubicBezTo>
                  <a:cubicBezTo>
                    <a:pt x="683" y="45"/>
                    <a:pt x="666" y="40"/>
                    <a:pt x="658" y="43"/>
                  </a:cubicBezTo>
                  <a:close/>
                  <a:moveTo>
                    <a:pt x="373" y="25"/>
                  </a:moveTo>
                  <a:cubicBezTo>
                    <a:pt x="376" y="26"/>
                    <a:pt x="378" y="25"/>
                    <a:pt x="381" y="24"/>
                  </a:cubicBezTo>
                  <a:cubicBezTo>
                    <a:pt x="384" y="24"/>
                    <a:pt x="387" y="24"/>
                    <a:pt x="390" y="24"/>
                  </a:cubicBezTo>
                  <a:cubicBezTo>
                    <a:pt x="391" y="24"/>
                    <a:pt x="393" y="23"/>
                    <a:pt x="395" y="23"/>
                  </a:cubicBezTo>
                  <a:cubicBezTo>
                    <a:pt x="395" y="23"/>
                    <a:pt x="396" y="23"/>
                    <a:pt x="396" y="23"/>
                  </a:cubicBezTo>
                  <a:cubicBezTo>
                    <a:pt x="398" y="23"/>
                    <a:pt x="400" y="23"/>
                    <a:pt x="401" y="22"/>
                  </a:cubicBezTo>
                  <a:cubicBezTo>
                    <a:pt x="402" y="22"/>
                    <a:pt x="402" y="22"/>
                    <a:pt x="402" y="21"/>
                  </a:cubicBezTo>
                  <a:cubicBezTo>
                    <a:pt x="402" y="21"/>
                    <a:pt x="402" y="21"/>
                    <a:pt x="402" y="21"/>
                  </a:cubicBezTo>
                  <a:cubicBezTo>
                    <a:pt x="401" y="20"/>
                    <a:pt x="399" y="20"/>
                    <a:pt x="398" y="19"/>
                  </a:cubicBezTo>
                  <a:cubicBezTo>
                    <a:pt x="397" y="19"/>
                    <a:pt x="397" y="19"/>
                    <a:pt x="396" y="19"/>
                  </a:cubicBezTo>
                  <a:cubicBezTo>
                    <a:pt x="396" y="19"/>
                    <a:pt x="396" y="19"/>
                    <a:pt x="395" y="19"/>
                  </a:cubicBezTo>
                  <a:cubicBezTo>
                    <a:pt x="395" y="19"/>
                    <a:pt x="395" y="19"/>
                    <a:pt x="394" y="19"/>
                  </a:cubicBezTo>
                  <a:cubicBezTo>
                    <a:pt x="393" y="19"/>
                    <a:pt x="393" y="18"/>
                    <a:pt x="392" y="18"/>
                  </a:cubicBezTo>
                  <a:cubicBezTo>
                    <a:pt x="391" y="18"/>
                    <a:pt x="391" y="18"/>
                    <a:pt x="390" y="17"/>
                  </a:cubicBezTo>
                  <a:cubicBezTo>
                    <a:pt x="389" y="17"/>
                    <a:pt x="388" y="17"/>
                    <a:pt x="388" y="17"/>
                  </a:cubicBezTo>
                  <a:cubicBezTo>
                    <a:pt x="387" y="17"/>
                    <a:pt x="387" y="17"/>
                    <a:pt x="386" y="17"/>
                  </a:cubicBezTo>
                  <a:cubicBezTo>
                    <a:pt x="386" y="18"/>
                    <a:pt x="385" y="19"/>
                    <a:pt x="384" y="19"/>
                  </a:cubicBezTo>
                  <a:cubicBezTo>
                    <a:pt x="383" y="19"/>
                    <a:pt x="383" y="19"/>
                    <a:pt x="383" y="19"/>
                  </a:cubicBezTo>
                  <a:cubicBezTo>
                    <a:pt x="383" y="19"/>
                    <a:pt x="383" y="19"/>
                    <a:pt x="383" y="19"/>
                  </a:cubicBezTo>
                  <a:cubicBezTo>
                    <a:pt x="383" y="18"/>
                    <a:pt x="383" y="18"/>
                    <a:pt x="382" y="17"/>
                  </a:cubicBezTo>
                  <a:cubicBezTo>
                    <a:pt x="382" y="17"/>
                    <a:pt x="382" y="17"/>
                    <a:pt x="382" y="17"/>
                  </a:cubicBezTo>
                  <a:cubicBezTo>
                    <a:pt x="382" y="16"/>
                    <a:pt x="383" y="16"/>
                    <a:pt x="383" y="16"/>
                  </a:cubicBezTo>
                  <a:cubicBezTo>
                    <a:pt x="383" y="16"/>
                    <a:pt x="383" y="16"/>
                    <a:pt x="383" y="16"/>
                  </a:cubicBezTo>
                  <a:cubicBezTo>
                    <a:pt x="383" y="16"/>
                    <a:pt x="383" y="16"/>
                    <a:pt x="383" y="16"/>
                  </a:cubicBezTo>
                  <a:cubicBezTo>
                    <a:pt x="382" y="16"/>
                    <a:pt x="381" y="16"/>
                    <a:pt x="380" y="15"/>
                  </a:cubicBezTo>
                  <a:cubicBezTo>
                    <a:pt x="379" y="15"/>
                    <a:pt x="378" y="16"/>
                    <a:pt x="377" y="16"/>
                  </a:cubicBezTo>
                  <a:cubicBezTo>
                    <a:pt x="377" y="16"/>
                    <a:pt x="378" y="16"/>
                    <a:pt x="378" y="16"/>
                  </a:cubicBezTo>
                  <a:cubicBezTo>
                    <a:pt x="378" y="16"/>
                    <a:pt x="378" y="16"/>
                    <a:pt x="377" y="16"/>
                  </a:cubicBezTo>
                  <a:cubicBezTo>
                    <a:pt x="376" y="16"/>
                    <a:pt x="376" y="16"/>
                    <a:pt x="375" y="16"/>
                  </a:cubicBezTo>
                  <a:cubicBezTo>
                    <a:pt x="374" y="16"/>
                    <a:pt x="374" y="17"/>
                    <a:pt x="373" y="17"/>
                  </a:cubicBezTo>
                  <a:cubicBezTo>
                    <a:pt x="374" y="18"/>
                    <a:pt x="375" y="18"/>
                    <a:pt x="376" y="18"/>
                  </a:cubicBezTo>
                  <a:cubicBezTo>
                    <a:pt x="375" y="18"/>
                    <a:pt x="375" y="18"/>
                    <a:pt x="375" y="18"/>
                  </a:cubicBezTo>
                  <a:cubicBezTo>
                    <a:pt x="374" y="18"/>
                    <a:pt x="374" y="18"/>
                    <a:pt x="374" y="19"/>
                  </a:cubicBezTo>
                  <a:cubicBezTo>
                    <a:pt x="374" y="19"/>
                    <a:pt x="374" y="19"/>
                    <a:pt x="374" y="19"/>
                  </a:cubicBezTo>
                  <a:cubicBezTo>
                    <a:pt x="374" y="19"/>
                    <a:pt x="375" y="19"/>
                    <a:pt x="375" y="20"/>
                  </a:cubicBezTo>
                  <a:cubicBezTo>
                    <a:pt x="376" y="20"/>
                    <a:pt x="376" y="20"/>
                    <a:pt x="376" y="20"/>
                  </a:cubicBezTo>
                  <a:cubicBezTo>
                    <a:pt x="376" y="20"/>
                    <a:pt x="375" y="20"/>
                    <a:pt x="375" y="20"/>
                  </a:cubicBezTo>
                  <a:cubicBezTo>
                    <a:pt x="374" y="20"/>
                    <a:pt x="373" y="20"/>
                    <a:pt x="373" y="20"/>
                  </a:cubicBezTo>
                  <a:cubicBezTo>
                    <a:pt x="373" y="20"/>
                    <a:pt x="373" y="21"/>
                    <a:pt x="373" y="21"/>
                  </a:cubicBezTo>
                  <a:cubicBezTo>
                    <a:pt x="373" y="22"/>
                    <a:pt x="374" y="22"/>
                    <a:pt x="374" y="22"/>
                  </a:cubicBezTo>
                  <a:cubicBezTo>
                    <a:pt x="374" y="22"/>
                    <a:pt x="374" y="23"/>
                    <a:pt x="374" y="23"/>
                  </a:cubicBezTo>
                  <a:cubicBezTo>
                    <a:pt x="374" y="23"/>
                    <a:pt x="374" y="23"/>
                    <a:pt x="374" y="23"/>
                  </a:cubicBezTo>
                  <a:cubicBezTo>
                    <a:pt x="374" y="23"/>
                    <a:pt x="374" y="23"/>
                    <a:pt x="374" y="23"/>
                  </a:cubicBezTo>
                  <a:cubicBezTo>
                    <a:pt x="373" y="24"/>
                    <a:pt x="373" y="24"/>
                    <a:pt x="373" y="25"/>
                  </a:cubicBezTo>
                  <a:close/>
                  <a:moveTo>
                    <a:pt x="902" y="78"/>
                  </a:moveTo>
                  <a:cubicBezTo>
                    <a:pt x="902" y="78"/>
                    <a:pt x="904" y="79"/>
                    <a:pt x="905" y="79"/>
                  </a:cubicBezTo>
                  <a:cubicBezTo>
                    <a:pt x="906" y="79"/>
                    <a:pt x="908" y="79"/>
                    <a:pt x="909" y="78"/>
                  </a:cubicBezTo>
                  <a:cubicBezTo>
                    <a:pt x="910" y="77"/>
                    <a:pt x="913" y="78"/>
                    <a:pt x="915" y="78"/>
                  </a:cubicBezTo>
                  <a:cubicBezTo>
                    <a:pt x="916" y="78"/>
                    <a:pt x="921" y="78"/>
                    <a:pt x="922" y="77"/>
                  </a:cubicBezTo>
                  <a:cubicBezTo>
                    <a:pt x="921" y="74"/>
                    <a:pt x="916" y="74"/>
                    <a:pt x="914" y="74"/>
                  </a:cubicBezTo>
                  <a:cubicBezTo>
                    <a:pt x="912" y="73"/>
                    <a:pt x="910" y="73"/>
                    <a:pt x="909" y="73"/>
                  </a:cubicBezTo>
                  <a:cubicBezTo>
                    <a:pt x="907" y="73"/>
                    <a:pt x="904" y="73"/>
                    <a:pt x="903" y="73"/>
                  </a:cubicBezTo>
                  <a:cubicBezTo>
                    <a:pt x="901" y="74"/>
                    <a:pt x="899" y="76"/>
                    <a:pt x="902" y="78"/>
                  </a:cubicBezTo>
                  <a:close/>
                  <a:moveTo>
                    <a:pt x="1117" y="243"/>
                  </a:moveTo>
                  <a:cubicBezTo>
                    <a:pt x="1117" y="243"/>
                    <a:pt x="1118" y="243"/>
                    <a:pt x="1118" y="243"/>
                  </a:cubicBezTo>
                  <a:cubicBezTo>
                    <a:pt x="1118" y="243"/>
                    <a:pt x="1118" y="243"/>
                    <a:pt x="1118" y="243"/>
                  </a:cubicBezTo>
                  <a:cubicBezTo>
                    <a:pt x="1118" y="242"/>
                    <a:pt x="1117" y="242"/>
                    <a:pt x="1117" y="242"/>
                  </a:cubicBezTo>
                  <a:cubicBezTo>
                    <a:pt x="1117" y="242"/>
                    <a:pt x="1116" y="242"/>
                    <a:pt x="1116" y="242"/>
                  </a:cubicBezTo>
                  <a:cubicBezTo>
                    <a:pt x="1116" y="242"/>
                    <a:pt x="1116" y="242"/>
                    <a:pt x="1116" y="242"/>
                  </a:cubicBezTo>
                  <a:cubicBezTo>
                    <a:pt x="1116" y="243"/>
                    <a:pt x="1116" y="243"/>
                    <a:pt x="1117" y="243"/>
                  </a:cubicBezTo>
                  <a:close/>
                  <a:moveTo>
                    <a:pt x="316" y="13"/>
                  </a:moveTo>
                  <a:cubicBezTo>
                    <a:pt x="317" y="14"/>
                    <a:pt x="318" y="14"/>
                    <a:pt x="319" y="14"/>
                  </a:cubicBezTo>
                  <a:cubicBezTo>
                    <a:pt x="320" y="14"/>
                    <a:pt x="320" y="14"/>
                    <a:pt x="320" y="14"/>
                  </a:cubicBezTo>
                  <a:cubicBezTo>
                    <a:pt x="320" y="14"/>
                    <a:pt x="320" y="14"/>
                    <a:pt x="320" y="14"/>
                  </a:cubicBezTo>
                  <a:cubicBezTo>
                    <a:pt x="320" y="14"/>
                    <a:pt x="320" y="14"/>
                    <a:pt x="320" y="14"/>
                  </a:cubicBezTo>
                  <a:cubicBezTo>
                    <a:pt x="319" y="13"/>
                    <a:pt x="317" y="13"/>
                    <a:pt x="316" y="13"/>
                  </a:cubicBezTo>
                  <a:close/>
                  <a:moveTo>
                    <a:pt x="324" y="15"/>
                  </a:moveTo>
                  <a:cubicBezTo>
                    <a:pt x="323" y="15"/>
                    <a:pt x="322" y="15"/>
                    <a:pt x="322" y="15"/>
                  </a:cubicBezTo>
                  <a:cubicBezTo>
                    <a:pt x="323" y="15"/>
                    <a:pt x="324" y="16"/>
                    <a:pt x="325" y="15"/>
                  </a:cubicBezTo>
                  <a:cubicBezTo>
                    <a:pt x="325" y="15"/>
                    <a:pt x="325" y="15"/>
                    <a:pt x="325" y="15"/>
                  </a:cubicBezTo>
                  <a:cubicBezTo>
                    <a:pt x="325" y="15"/>
                    <a:pt x="325" y="15"/>
                    <a:pt x="325" y="15"/>
                  </a:cubicBezTo>
                  <a:cubicBezTo>
                    <a:pt x="324" y="15"/>
                    <a:pt x="324" y="15"/>
                    <a:pt x="324" y="15"/>
                  </a:cubicBezTo>
                  <a:close/>
                  <a:moveTo>
                    <a:pt x="314" y="11"/>
                  </a:moveTo>
                  <a:cubicBezTo>
                    <a:pt x="315" y="12"/>
                    <a:pt x="316" y="12"/>
                    <a:pt x="317" y="13"/>
                  </a:cubicBezTo>
                  <a:cubicBezTo>
                    <a:pt x="318" y="13"/>
                    <a:pt x="320" y="12"/>
                    <a:pt x="322" y="13"/>
                  </a:cubicBezTo>
                  <a:cubicBezTo>
                    <a:pt x="321" y="13"/>
                    <a:pt x="321" y="13"/>
                    <a:pt x="320" y="13"/>
                  </a:cubicBezTo>
                  <a:cubicBezTo>
                    <a:pt x="320" y="13"/>
                    <a:pt x="320" y="13"/>
                    <a:pt x="320" y="13"/>
                  </a:cubicBezTo>
                  <a:cubicBezTo>
                    <a:pt x="320" y="13"/>
                    <a:pt x="320" y="13"/>
                    <a:pt x="320" y="13"/>
                  </a:cubicBezTo>
                  <a:cubicBezTo>
                    <a:pt x="322" y="14"/>
                    <a:pt x="323" y="14"/>
                    <a:pt x="325" y="14"/>
                  </a:cubicBezTo>
                  <a:cubicBezTo>
                    <a:pt x="326" y="13"/>
                    <a:pt x="327" y="13"/>
                    <a:pt x="328" y="13"/>
                  </a:cubicBezTo>
                  <a:cubicBezTo>
                    <a:pt x="328" y="13"/>
                    <a:pt x="328" y="13"/>
                    <a:pt x="328" y="13"/>
                  </a:cubicBezTo>
                  <a:cubicBezTo>
                    <a:pt x="328" y="13"/>
                    <a:pt x="328" y="13"/>
                    <a:pt x="328" y="13"/>
                  </a:cubicBezTo>
                  <a:cubicBezTo>
                    <a:pt x="327" y="12"/>
                    <a:pt x="326" y="11"/>
                    <a:pt x="325" y="11"/>
                  </a:cubicBezTo>
                  <a:cubicBezTo>
                    <a:pt x="324" y="11"/>
                    <a:pt x="323" y="11"/>
                    <a:pt x="322" y="11"/>
                  </a:cubicBezTo>
                  <a:cubicBezTo>
                    <a:pt x="321" y="11"/>
                    <a:pt x="320" y="11"/>
                    <a:pt x="319" y="11"/>
                  </a:cubicBezTo>
                  <a:cubicBezTo>
                    <a:pt x="317" y="11"/>
                    <a:pt x="315" y="11"/>
                    <a:pt x="312" y="11"/>
                  </a:cubicBezTo>
                  <a:cubicBezTo>
                    <a:pt x="312" y="11"/>
                    <a:pt x="312" y="11"/>
                    <a:pt x="312" y="11"/>
                  </a:cubicBezTo>
                  <a:cubicBezTo>
                    <a:pt x="312" y="11"/>
                    <a:pt x="312" y="11"/>
                    <a:pt x="312" y="11"/>
                  </a:cubicBezTo>
                  <a:cubicBezTo>
                    <a:pt x="313" y="11"/>
                    <a:pt x="313" y="11"/>
                    <a:pt x="314" y="11"/>
                  </a:cubicBezTo>
                  <a:close/>
                  <a:moveTo>
                    <a:pt x="364" y="14"/>
                  </a:moveTo>
                  <a:cubicBezTo>
                    <a:pt x="364" y="14"/>
                    <a:pt x="364" y="14"/>
                    <a:pt x="364" y="14"/>
                  </a:cubicBezTo>
                  <a:cubicBezTo>
                    <a:pt x="364" y="14"/>
                    <a:pt x="364" y="14"/>
                    <a:pt x="364" y="14"/>
                  </a:cubicBezTo>
                  <a:cubicBezTo>
                    <a:pt x="364" y="14"/>
                    <a:pt x="364" y="14"/>
                    <a:pt x="364" y="14"/>
                  </a:cubicBezTo>
                  <a:cubicBezTo>
                    <a:pt x="364" y="14"/>
                    <a:pt x="363" y="13"/>
                    <a:pt x="363" y="13"/>
                  </a:cubicBezTo>
                  <a:cubicBezTo>
                    <a:pt x="363" y="14"/>
                    <a:pt x="363" y="14"/>
                    <a:pt x="364" y="14"/>
                  </a:cubicBezTo>
                  <a:close/>
                  <a:moveTo>
                    <a:pt x="294" y="45"/>
                  </a:moveTo>
                  <a:cubicBezTo>
                    <a:pt x="295" y="44"/>
                    <a:pt x="296" y="45"/>
                    <a:pt x="296" y="45"/>
                  </a:cubicBezTo>
                  <a:cubicBezTo>
                    <a:pt x="296" y="45"/>
                    <a:pt x="296" y="45"/>
                    <a:pt x="296" y="45"/>
                  </a:cubicBezTo>
                  <a:cubicBezTo>
                    <a:pt x="296" y="45"/>
                    <a:pt x="296" y="44"/>
                    <a:pt x="297" y="44"/>
                  </a:cubicBezTo>
                  <a:cubicBezTo>
                    <a:pt x="296" y="44"/>
                    <a:pt x="296" y="44"/>
                    <a:pt x="295" y="44"/>
                  </a:cubicBezTo>
                  <a:cubicBezTo>
                    <a:pt x="295" y="43"/>
                    <a:pt x="295" y="43"/>
                    <a:pt x="295" y="43"/>
                  </a:cubicBezTo>
                  <a:cubicBezTo>
                    <a:pt x="294" y="43"/>
                    <a:pt x="294" y="43"/>
                    <a:pt x="294" y="43"/>
                  </a:cubicBezTo>
                  <a:cubicBezTo>
                    <a:pt x="295" y="45"/>
                    <a:pt x="293" y="44"/>
                    <a:pt x="293" y="43"/>
                  </a:cubicBezTo>
                  <a:cubicBezTo>
                    <a:pt x="293" y="44"/>
                    <a:pt x="294" y="45"/>
                    <a:pt x="294" y="45"/>
                  </a:cubicBezTo>
                  <a:close/>
                  <a:moveTo>
                    <a:pt x="308" y="4"/>
                  </a:moveTo>
                  <a:cubicBezTo>
                    <a:pt x="308" y="4"/>
                    <a:pt x="308" y="4"/>
                    <a:pt x="308" y="4"/>
                  </a:cubicBezTo>
                  <a:cubicBezTo>
                    <a:pt x="308" y="4"/>
                    <a:pt x="308" y="4"/>
                    <a:pt x="308" y="4"/>
                  </a:cubicBezTo>
                  <a:cubicBezTo>
                    <a:pt x="307" y="4"/>
                    <a:pt x="306" y="3"/>
                    <a:pt x="304" y="3"/>
                  </a:cubicBezTo>
                  <a:cubicBezTo>
                    <a:pt x="303" y="3"/>
                    <a:pt x="301" y="4"/>
                    <a:pt x="300" y="4"/>
                  </a:cubicBezTo>
                  <a:cubicBezTo>
                    <a:pt x="300" y="4"/>
                    <a:pt x="301" y="5"/>
                    <a:pt x="301" y="5"/>
                  </a:cubicBezTo>
                  <a:cubicBezTo>
                    <a:pt x="303" y="5"/>
                    <a:pt x="306" y="5"/>
                    <a:pt x="308" y="4"/>
                  </a:cubicBezTo>
                  <a:close/>
                  <a:moveTo>
                    <a:pt x="314" y="10"/>
                  </a:moveTo>
                  <a:cubicBezTo>
                    <a:pt x="316" y="9"/>
                    <a:pt x="318" y="9"/>
                    <a:pt x="320" y="9"/>
                  </a:cubicBezTo>
                  <a:cubicBezTo>
                    <a:pt x="321" y="9"/>
                    <a:pt x="322" y="9"/>
                    <a:pt x="323" y="10"/>
                  </a:cubicBezTo>
                  <a:cubicBezTo>
                    <a:pt x="323" y="10"/>
                    <a:pt x="322" y="9"/>
                    <a:pt x="322" y="9"/>
                  </a:cubicBezTo>
                  <a:cubicBezTo>
                    <a:pt x="320" y="9"/>
                    <a:pt x="318" y="9"/>
                    <a:pt x="317" y="10"/>
                  </a:cubicBezTo>
                  <a:cubicBezTo>
                    <a:pt x="317" y="10"/>
                    <a:pt x="317" y="10"/>
                    <a:pt x="317" y="10"/>
                  </a:cubicBezTo>
                  <a:cubicBezTo>
                    <a:pt x="317" y="10"/>
                    <a:pt x="317" y="10"/>
                    <a:pt x="317" y="10"/>
                  </a:cubicBezTo>
                  <a:cubicBezTo>
                    <a:pt x="317" y="10"/>
                    <a:pt x="318" y="10"/>
                    <a:pt x="318" y="10"/>
                  </a:cubicBezTo>
                  <a:cubicBezTo>
                    <a:pt x="319" y="10"/>
                    <a:pt x="320" y="10"/>
                    <a:pt x="320" y="10"/>
                  </a:cubicBezTo>
                  <a:cubicBezTo>
                    <a:pt x="321" y="10"/>
                    <a:pt x="321" y="10"/>
                    <a:pt x="321" y="10"/>
                  </a:cubicBezTo>
                  <a:cubicBezTo>
                    <a:pt x="321" y="10"/>
                    <a:pt x="320" y="10"/>
                    <a:pt x="320" y="10"/>
                  </a:cubicBezTo>
                  <a:cubicBezTo>
                    <a:pt x="320" y="10"/>
                    <a:pt x="319" y="10"/>
                    <a:pt x="319" y="10"/>
                  </a:cubicBezTo>
                  <a:cubicBezTo>
                    <a:pt x="319" y="10"/>
                    <a:pt x="318" y="10"/>
                    <a:pt x="318" y="10"/>
                  </a:cubicBezTo>
                  <a:cubicBezTo>
                    <a:pt x="318" y="10"/>
                    <a:pt x="318" y="10"/>
                    <a:pt x="318" y="10"/>
                  </a:cubicBezTo>
                  <a:cubicBezTo>
                    <a:pt x="318" y="10"/>
                    <a:pt x="318" y="10"/>
                    <a:pt x="318" y="10"/>
                  </a:cubicBezTo>
                  <a:cubicBezTo>
                    <a:pt x="319" y="10"/>
                    <a:pt x="320" y="10"/>
                    <a:pt x="320" y="10"/>
                  </a:cubicBezTo>
                  <a:cubicBezTo>
                    <a:pt x="321" y="11"/>
                    <a:pt x="321" y="11"/>
                    <a:pt x="322" y="11"/>
                  </a:cubicBezTo>
                  <a:cubicBezTo>
                    <a:pt x="323" y="11"/>
                    <a:pt x="324" y="11"/>
                    <a:pt x="325" y="11"/>
                  </a:cubicBezTo>
                  <a:cubicBezTo>
                    <a:pt x="325" y="11"/>
                    <a:pt x="326" y="11"/>
                    <a:pt x="326" y="11"/>
                  </a:cubicBezTo>
                  <a:cubicBezTo>
                    <a:pt x="328" y="11"/>
                    <a:pt x="330" y="11"/>
                    <a:pt x="332" y="10"/>
                  </a:cubicBezTo>
                  <a:cubicBezTo>
                    <a:pt x="334" y="10"/>
                    <a:pt x="337" y="10"/>
                    <a:pt x="339" y="10"/>
                  </a:cubicBezTo>
                  <a:cubicBezTo>
                    <a:pt x="339" y="10"/>
                    <a:pt x="340" y="10"/>
                    <a:pt x="340" y="10"/>
                  </a:cubicBezTo>
                  <a:cubicBezTo>
                    <a:pt x="342" y="10"/>
                    <a:pt x="343" y="10"/>
                    <a:pt x="344" y="9"/>
                  </a:cubicBezTo>
                  <a:cubicBezTo>
                    <a:pt x="343" y="9"/>
                    <a:pt x="340" y="8"/>
                    <a:pt x="340" y="7"/>
                  </a:cubicBezTo>
                  <a:cubicBezTo>
                    <a:pt x="341" y="7"/>
                    <a:pt x="343" y="7"/>
                    <a:pt x="344" y="7"/>
                  </a:cubicBezTo>
                  <a:cubicBezTo>
                    <a:pt x="344" y="7"/>
                    <a:pt x="344" y="7"/>
                    <a:pt x="344" y="7"/>
                  </a:cubicBezTo>
                  <a:cubicBezTo>
                    <a:pt x="344" y="7"/>
                    <a:pt x="344" y="7"/>
                    <a:pt x="344" y="7"/>
                  </a:cubicBezTo>
                  <a:cubicBezTo>
                    <a:pt x="343" y="6"/>
                    <a:pt x="342" y="6"/>
                    <a:pt x="341" y="6"/>
                  </a:cubicBezTo>
                  <a:cubicBezTo>
                    <a:pt x="339" y="6"/>
                    <a:pt x="336" y="6"/>
                    <a:pt x="334" y="5"/>
                  </a:cubicBezTo>
                  <a:cubicBezTo>
                    <a:pt x="334" y="5"/>
                    <a:pt x="333" y="4"/>
                    <a:pt x="333" y="4"/>
                  </a:cubicBezTo>
                  <a:cubicBezTo>
                    <a:pt x="332" y="4"/>
                    <a:pt x="331" y="3"/>
                    <a:pt x="329" y="3"/>
                  </a:cubicBezTo>
                  <a:cubicBezTo>
                    <a:pt x="328" y="3"/>
                    <a:pt x="326" y="3"/>
                    <a:pt x="325" y="4"/>
                  </a:cubicBezTo>
                  <a:cubicBezTo>
                    <a:pt x="325" y="4"/>
                    <a:pt x="325" y="4"/>
                    <a:pt x="325" y="4"/>
                  </a:cubicBezTo>
                  <a:cubicBezTo>
                    <a:pt x="325" y="4"/>
                    <a:pt x="325" y="4"/>
                    <a:pt x="325" y="4"/>
                  </a:cubicBezTo>
                  <a:cubicBezTo>
                    <a:pt x="326" y="4"/>
                    <a:pt x="326" y="4"/>
                    <a:pt x="326" y="4"/>
                  </a:cubicBezTo>
                  <a:cubicBezTo>
                    <a:pt x="326" y="4"/>
                    <a:pt x="327" y="4"/>
                    <a:pt x="327" y="4"/>
                  </a:cubicBezTo>
                  <a:cubicBezTo>
                    <a:pt x="327" y="4"/>
                    <a:pt x="327" y="4"/>
                    <a:pt x="328" y="4"/>
                  </a:cubicBezTo>
                  <a:cubicBezTo>
                    <a:pt x="324" y="4"/>
                    <a:pt x="320" y="5"/>
                    <a:pt x="316" y="6"/>
                  </a:cubicBezTo>
                  <a:cubicBezTo>
                    <a:pt x="316" y="6"/>
                    <a:pt x="316" y="6"/>
                    <a:pt x="316" y="6"/>
                  </a:cubicBezTo>
                  <a:cubicBezTo>
                    <a:pt x="316" y="6"/>
                    <a:pt x="316" y="7"/>
                    <a:pt x="317" y="7"/>
                  </a:cubicBezTo>
                  <a:cubicBezTo>
                    <a:pt x="317" y="7"/>
                    <a:pt x="318" y="7"/>
                    <a:pt x="319" y="7"/>
                  </a:cubicBezTo>
                  <a:cubicBezTo>
                    <a:pt x="318" y="7"/>
                    <a:pt x="318" y="7"/>
                    <a:pt x="318" y="7"/>
                  </a:cubicBezTo>
                  <a:cubicBezTo>
                    <a:pt x="318" y="7"/>
                    <a:pt x="318" y="7"/>
                    <a:pt x="318" y="7"/>
                  </a:cubicBezTo>
                  <a:cubicBezTo>
                    <a:pt x="318" y="8"/>
                    <a:pt x="318" y="8"/>
                    <a:pt x="318" y="8"/>
                  </a:cubicBezTo>
                  <a:cubicBezTo>
                    <a:pt x="318" y="8"/>
                    <a:pt x="318" y="8"/>
                    <a:pt x="317" y="8"/>
                  </a:cubicBezTo>
                  <a:cubicBezTo>
                    <a:pt x="316" y="8"/>
                    <a:pt x="316" y="8"/>
                    <a:pt x="315" y="9"/>
                  </a:cubicBezTo>
                  <a:cubicBezTo>
                    <a:pt x="315" y="9"/>
                    <a:pt x="315" y="9"/>
                    <a:pt x="315" y="9"/>
                  </a:cubicBezTo>
                  <a:cubicBezTo>
                    <a:pt x="315" y="9"/>
                    <a:pt x="315" y="9"/>
                    <a:pt x="315" y="9"/>
                  </a:cubicBezTo>
                  <a:cubicBezTo>
                    <a:pt x="316" y="9"/>
                    <a:pt x="317" y="9"/>
                    <a:pt x="319" y="9"/>
                  </a:cubicBezTo>
                  <a:cubicBezTo>
                    <a:pt x="317" y="9"/>
                    <a:pt x="316" y="9"/>
                    <a:pt x="315" y="9"/>
                  </a:cubicBezTo>
                  <a:cubicBezTo>
                    <a:pt x="314" y="9"/>
                    <a:pt x="314" y="9"/>
                    <a:pt x="313" y="9"/>
                  </a:cubicBezTo>
                  <a:cubicBezTo>
                    <a:pt x="313" y="9"/>
                    <a:pt x="313" y="9"/>
                    <a:pt x="313" y="9"/>
                  </a:cubicBezTo>
                  <a:cubicBezTo>
                    <a:pt x="313" y="9"/>
                    <a:pt x="313" y="9"/>
                    <a:pt x="313" y="9"/>
                  </a:cubicBezTo>
                  <a:cubicBezTo>
                    <a:pt x="314" y="9"/>
                    <a:pt x="314" y="9"/>
                    <a:pt x="314" y="10"/>
                  </a:cubicBezTo>
                  <a:close/>
                  <a:moveTo>
                    <a:pt x="340" y="11"/>
                  </a:moveTo>
                  <a:cubicBezTo>
                    <a:pt x="338" y="11"/>
                    <a:pt x="334" y="10"/>
                    <a:pt x="332" y="11"/>
                  </a:cubicBezTo>
                  <a:cubicBezTo>
                    <a:pt x="332" y="11"/>
                    <a:pt x="331" y="12"/>
                    <a:pt x="331" y="12"/>
                  </a:cubicBezTo>
                  <a:cubicBezTo>
                    <a:pt x="331" y="12"/>
                    <a:pt x="331" y="12"/>
                    <a:pt x="331" y="12"/>
                  </a:cubicBezTo>
                  <a:cubicBezTo>
                    <a:pt x="331" y="12"/>
                    <a:pt x="331" y="12"/>
                    <a:pt x="331" y="12"/>
                  </a:cubicBezTo>
                  <a:cubicBezTo>
                    <a:pt x="332" y="12"/>
                    <a:pt x="332" y="12"/>
                    <a:pt x="333" y="13"/>
                  </a:cubicBezTo>
                  <a:cubicBezTo>
                    <a:pt x="333" y="13"/>
                    <a:pt x="332" y="13"/>
                    <a:pt x="332" y="13"/>
                  </a:cubicBezTo>
                  <a:cubicBezTo>
                    <a:pt x="330" y="14"/>
                    <a:pt x="328" y="14"/>
                    <a:pt x="326" y="14"/>
                  </a:cubicBezTo>
                  <a:cubicBezTo>
                    <a:pt x="326" y="14"/>
                    <a:pt x="326" y="14"/>
                    <a:pt x="326" y="14"/>
                  </a:cubicBezTo>
                  <a:cubicBezTo>
                    <a:pt x="326" y="14"/>
                    <a:pt x="326" y="14"/>
                    <a:pt x="326" y="14"/>
                  </a:cubicBezTo>
                  <a:cubicBezTo>
                    <a:pt x="327" y="15"/>
                    <a:pt x="328" y="15"/>
                    <a:pt x="328" y="15"/>
                  </a:cubicBezTo>
                  <a:cubicBezTo>
                    <a:pt x="328" y="15"/>
                    <a:pt x="329" y="15"/>
                    <a:pt x="329" y="15"/>
                  </a:cubicBezTo>
                  <a:cubicBezTo>
                    <a:pt x="329" y="15"/>
                    <a:pt x="331" y="15"/>
                    <a:pt x="332" y="15"/>
                  </a:cubicBezTo>
                  <a:cubicBezTo>
                    <a:pt x="332" y="15"/>
                    <a:pt x="333" y="15"/>
                    <a:pt x="332" y="15"/>
                  </a:cubicBezTo>
                  <a:cubicBezTo>
                    <a:pt x="332" y="15"/>
                    <a:pt x="333" y="15"/>
                    <a:pt x="334" y="15"/>
                  </a:cubicBezTo>
                  <a:cubicBezTo>
                    <a:pt x="335" y="15"/>
                    <a:pt x="335" y="16"/>
                    <a:pt x="336" y="16"/>
                  </a:cubicBezTo>
                  <a:cubicBezTo>
                    <a:pt x="339" y="17"/>
                    <a:pt x="340" y="18"/>
                    <a:pt x="343" y="17"/>
                  </a:cubicBezTo>
                  <a:cubicBezTo>
                    <a:pt x="344" y="17"/>
                    <a:pt x="345" y="18"/>
                    <a:pt x="346" y="18"/>
                  </a:cubicBezTo>
                  <a:cubicBezTo>
                    <a:pt x="348" y="18"/>
                    <a:pt x="349" y="18"/>
                    <a:pt x="351" y="18"/>
                  </a:cubicBezTo>
                  <a:cubicBezTo>
                    <a:pt x="352" y="18"/>
                    <a:pt x="353" y="18"/>
                    <a:pt x="354" y="19"/>
                  </a:cubicBezTo>
                  <a:cubicBezTo>
                    <a:pt x="355" y="19"/>
                    <a:pt x="355" y="19"/>
                    <a:pt x="356" y="19"/>
                  </a:cubicBezTo>
                  <a:cubicBezTo>
                    <a:pt x="356" y="19"/>
                    <a:pt x="357" y="19"/>
                    <a:pt x="357" y="19"/>
                  </a:cubicBezTo>
                  <a:cubicBezTo>
                    <a:pt x="357" y="19"/>
                    <a:pt x="357" y="19"/>
                    <a:pt x="356" y="19"/>
                  </a:cubicBezTo>
                  <a:cubicBezTo>
                    <a:pt x="356" y="19"/>
                    <a:pt x="356" y="19"/>
                    <a:pt x="356" y="19"/>
                  </a:cubicBezTo>
                  <a:cubicBezTo>
                    <a:pt x="356" y="19"/>
                    <a:pt x="356" y="19"/>
                    <a:pt x="356" y="19"/>
                  </a:cubicBezTo>
                  <a:cubicBezTo>
                    <a:pt x="357" y="19"/>
                    <a:pt x="358" y="19"/>
                    <a:pt x="359" y="19"/>
                  </a:cubicBezTo>
                  <a:cubicBezTo>
                    <a:pt x="360" y="20"/>
                    <a:pt x="362" y="20"/>
                    <a:pt x="363" y="19"/>
                  </a:cubicBezTo>
                  <a:cubicBezTo>
                    <a:pt x="365" y="19"/>
                    <a:pt x="367" y="20"/>
                    <a:pt x="368" y="18"/>
                  </a:cubicBezTo>
                  <a:cubicBezTo>
                    <a:pt x="368" y="18"/>
                    <a:pt x="367" y="18"/>
                    <a:pt x="367" y="18"/>
                  </a:cubicBezTo>
                  <a:cubicBezTo>
                    <a:pt x="365" y="17"/>
                    <a:pt x="363" y="17"/>
                    <a:pt x="361" y="16"/>
                  </a:cubicBezTo>
                  <a:cubicBezTo>
                    <a:pt x="362" y="16"/>
                    <a:pt x="363" y="17"/>
                    <a:pt x="364" y="16"/>
                  </a:cubicBezTo>
                  <a:cubicBezTo>
                    <a:pt x="364" y="16"/>
                    <a:pt x="364" y="16"/>
                    <a:pt x="364" y="16"/>
                  </a:cubicBezTo>
                  <a:cubicBezTo>
                    <a:pt x="364" y="16"/>
                    <a:pt x="364" y="15"/>
                    <a:pt x="363" y="15"/>
                  </a:cubicBezTo>
                  <a:cubicBezTo>
                    <a:pt x="363" y="14"/>
                    <a:pt x="362" y="14"/>
                    <a:pt x="362" y="13"/>
                  </a:cubicBezTo>
                  <a:cubicBezTo>
                    <a:pt x="362" y="13"/>
                    <a:pt x="362" y="13"/>
                    <a:pt x="363" y="13"/>
                  </a:cubicBezTo>
                  <a:cubicBezTo>
                    <a:pt x="360" y="11"/>
                    <a:pt x="355" y="10"/>
                    <a:pt x="352" y="11"/>
                  </a:cubicBezTo>
                  <a:cubicBezTo>
                    <a:pt x="353" y="11"/>
                    <a:pt x="353" y="11"/>
                    <a:pt x="353" y="12"/>
                  </a:cubicBezTo>
                  <a:cubicBezTo>
                    <a:pt x="353" y="12"/>
                    <a:pt x="353" y="12"/>
                    <a:pt x="353" y="12"/>
                  </a:cubicBezTo>
                  <a:cubicBezTo>
                    <a:pt x="353" y="12"/>
                    <a:pt x="353" y="12"/>
                    <a:pt x="353" y="12"/>
                  </a:cubicBezTo>
                  <a:cubicBezTo>
                    <a:pt x="352" y="12"/>
                    <a:pt x="351" y="12"/>
                    <a:pt x="351" y="12"/>
                  </a:cubicBezTo>
                  <a:cubicBezTo>
                    <a:pt x="350" y="12"/>
                    <a:pt x="350" y="12"/>
                    <a:pt x="350" y="12"/>
                  </a:cubicBezTo>
                  <a:cubicBezTo>
                    <a:pt x="350" y="12"/>
                    <a:pt x="350" y="12"/>
                    <a:pt x="350" y="12"/>
                  </a:cubicBezTo>
                  <a:cubicBezTo>
                    <a:pt x="350" y="12"/>
                    <a:pt x="350" y="13"/>
                    <a:pt x="350" y="13"/>
                  </a:cubicBezTo>
                  <a:cubicBezTo>
                    <a:pt x="350" y="13"/>
                    <a:pt x="350" y="13"/>
                    <a:pt x="350" y="13"/>
                  </a:cubicBezTo>
                  <a:cubicBezTo>
                    <a:pt x="350" y="13"/>
                    <a:pt x="349" y="13"/>
                    <a:pt x="349" y="13"/>
                  </a:cubicBezTo>
                  <a:cubicBezTo>
                    <a:pt x="350" y="13"/>
                    <a:pt x="349" y="12"/>
                    <a:pt x="350" y="11"/>
                  </a:cubicBezTo>
                  <a:cubicBezTo>
                    <a:pt x="349" y="11"/>
                    <a:pt x="349" y="11"/>
                    <a:pt x="348" y="11"/>
                  </a:cubicBezTo>
                  <a:cubicBezTo>
                    <a:pt x="347" y="10"/>
                    <a:pt x="347" y="10"/>
                    <a:pt x="346" y="10"/>
                  </a:cubicBezTo>
                  <a:cubicBezTo>
                    <a:pt x="345" y="10"/>
                    <a:pt x="343" y="10"/>
                    <a:pt x="342" y="11"/>
                  </a:cubicBezTo>
                  <a:cubicBezTo>
                    <a:pt x="342" y="11"/>
                    <a:pt x="341" y="11"/>
                    <a:pt x="340" y="11"/>
                  </a:cubicBezTo>
                  <a:close/>
                  <a:moveTo>
                    <a:pt x="359" y="32"/>
                  </a:moveTo>
                  <a:cubicBezTo>
                    <a:pt x="360" y="32"/>
                    <a:pt x="361" y="32"/>
                    <a:pt x="362" y="32"/>
                  </a:cubicBezTo>
                  <a:cubicBezTo>
                    <a:pt x="363" y="32"/>
                    <a:pt x="366" y="32"/>
                    <a:pt x="364" y="31"/>
                  </a:cubicBezTo>
                  <a:cubicBezTo>
                    <a:pt x="362" y="31"/>
                    <a:pt x="360" y="31"/>
                    <a:pt x="359" y="32"/>
                  </a:cubicBezTo>
                  <a:close/>
                  <a:moveTo>
                    <a:pt x="326" y="15"/>
                  </a:moveTo>
                  <a:cubicBezTo>
                    <a:pt x="326" y="15"/>
                    <a:pt x="326" y="15"/>
                    <a:pt x="326" y="15"/>
                  </a:cubicBezTo>
                  <a:cubicBezTo>
                    <a:pt x="326" y="15"/>
                    <a:pt x="326" y="15"/>
                    <a:pt x="326" y="15"/>
                  </a:cubicBezTo>
                  <a:cubicBezTo>
                    <a:pt x="327" y="16"/>
                    <a:pt x="327" y="16"/>
                    <a:pt x="328" y="15"/>
                  </a:cubicBezTo>
                  <a:cubicBezTo>
                    <a:pt x="328" y="15"/>
                    <a:pt x="328" y="15"/>
                    <a:pt x="328" y="15"/>
                  </a:cubicBezTo>
                  <a:cubicBezTo>
                    <a:pt x="328" y="15"/>
                    <a:pt x="328" y="15"/>
                    <a:pt x="328" y="15"/>
                  </a:cubicBezTo>
                  <a:cubicBezTo>
                    <a:pt x="327" y="15"/>
                    <a:pt x="327" y="15"/>
                    <a:pt x="326" y="15"/>
                  </a:cubicBezTo>
                  <a:close/>
                  <a:moveTo>
                    <a:pt x="686" y="38"/>
                  </a:moveTo>
                  <a:cubicBezTo>
                    <a:pt x="686" y="38"/>
                    <a:pt x="686" y="38"/>
                    <a:pt x="687" y="39"/>
                  </a:cubicBezTo>
                  <a:cubicBezTo>
                    <a:pt x="687" y="39"/>
                    <a:pt x="687" y="39"/>
                    <a:pt x="687" y="39"/>
                  </a:cubicBezTo>
                  <a:cubicBezTo>
                    <a:pt x="687" y="39"/>
                    <a:pt x="688" y="39"/>
                    <a:pt x="687" y="39"/>
                  </a:cubicBezTo>
                  <a:cubicBezTo>
                    <a:pt x="687" y="38"/>
                    <a:pt x="686" y="38"/>
                    <a:pt x="686" y="38"/>
                  </a:cubicBezTo>
                  <a:cubicBezTo>
                    <a:pt x="686" y="38"/>
                    <a:pt x="686" y="38"/>
                    <a:pt x="686" y="38"/>
                  </a:cubicBezTo>
                  <a:close/>
                  <a:moveTo>
                    <a:pt x="955" y="268"/>
                  </a:moveTo>
                  <a:cubicBezTo>
                    <a:pt x="955" y="268"/>
                    <a:pt x="955" y="268"/>
                    <a:pt x="955" y="268"/>
                  </a:cubicBezTo>
                  <a:cubicBezTo>
                    <a:pt x="956" y="268"/>
                    <a:pt x="956" y="269"/>
                    <a:pt x="956" y="269"/>
                  </a:cubicBezTo>
                  <a:cubicBezTo>
                    <a:pt x="956" y="269"/>
                    <a:pt x="956" y="268"/>
                    <a:pt x="955" y="268"/>
                  </a:cubicBezTo>
                  <a:close/>
                  <a:moveTo>
                    <a:pt x="1059" y="140"/>
                  </a:moveTo>
                  <a:cubicBezTo>
                    <a:pt x="1059" y="140"/>
                    <a:pt x="1058" y="140"/>
                    <a:pt x="1058" y="140"/>
                  </a:cubicBezTo>
                  <a:cubicBezTo>
                    <a:pt x="1060" y="139"/>
                    <a:pt x="1066" y="141"/>
                    <a:pt x="1068" y="143"/>
                  </a:cubicBezTo>
                  <a:cubicBezTo>
                    <a:pt x="1066" y="141"/>
                    <a:pt x="1063" y="138"/>
                    <a:pt x="1059" y="138"/>
                  </a:cubicBezTo>
                  <a:cubicBezTo>
                    <a:pt x="1058" y="138"/>
                    <a:pt x="1057" y="139"/>
                    <a:pt x="1055" y="139"/>
                  </a:cubicBezTo>
                  <a:cubicBezTo>
                    <a:pt x="1053" y="138"/>
                    <a:pt x="1052" y="138"/>
                    <a:pt x="1050" y="137"/>
                  </a:cubicBezTo>
                  <a:cubicBezTo>
                    <a:pt x="1052" y="138"/>
                    <a:pt x="1052" y="140"/>
                    <a:pt x="1054" y="141"/>
                  </a:cubicBezTo>
                  <a:cubicBezTo>
                    <a:pt x="1056" y="141"/>
                    <a:pt x="1057" y="140"/>
                    <a:pt x="1059" y="140"/>
                  </a:cubicBezTo>
                  <a:close/>
                  <a:moveTo>
                    <a:pt x="1060" y="233"/>
                  </a:moveTo>
                  <a:cubicBezTo>
                    <a:pt x="1058" y="232"/>
                    <a:pt x="1057" y="232"/>
                    <a:pt x="1057" y="233"/>
                  </a:cubicBezTo>
                  <a:cubicBezTo>
                    <a:pt x="1057" y="233"/>
                    <a:pt x="1057" y="233"/>
                    <a:pt x="1057" y="233"/>
                  </a:cubicBezTo>
                  <a:cubicBezTo>
                    <a:pt x="1057" y="233"/>
                    <a:pt x="1057" y="233"/>
                    <a:pt x="1057" y="234"/>
                  </a:cubicBezTo>
                  <a:cubicBezTo>
                    <a:pt x="1058" y="234"/>
                    <a:pt x="1058" y="234"/>
                    <a:pt x="1058" y="234"/>
                  </a:cubicBezTo>
                  <a:cubicBezTo>
                    <a:pt x="1058" y="234"/>
                    <a:pt x="1059" y="234"/>
                    <a:pt x="1059" y="234"/>
                  </a:cubicBezTo>
                  <a:cubicBezTo>
                    <a:pt x="1059" y="234"/>
                    <a:pt x="1059" y="234"/>
                    <a:pt x="1059" y="235"/>
                  </a:cubicBezTo>
                  <a:cubicBezTo>
                    <a:pt x="1059" y="235"/>
                    <a:pt x="1060" y="235"/>
                    <a:pt x="1060" y="235"/>
                  </a:cubicBezTo>
                  <a:cubicBezTo>
                    <a:pt x="1060" y="235"/>
                    <a:pt x="1061" y="235"/>
                    <a:pt x="1061" y="235"/>
                  </a:cubicBezTo>
                  <a:cubicBezTo>
                    <a:pt x="1061" y="234"/>
                    <a:pt x="1062" y="234"/>
                    <a:pt x="1063" y="234"/>
                  </a:cubicBezTo>
                  <a:cubicBezTo>
                    <a:pt x="1063" y="234"/>
                    <a:pt x="1064" y="234"/>
                    <a:pt x="1064" y="234"/>
                  </a:cubicBezTo>
                  <a:cubicBezTo>
                    <a:pt x="1064" y="234"/>
                    <a:pt x="1064" y="234"/>
                    <a:pt x="1064" y="234"/>
                  </a:cubicBezTo>
                  <a:cubicBezTo>
                    <a:pt x="1064" y="234"/>
                    <a:pt x="1064" y="234"/>
                    <a:pt x="1064" y="234"/>
                  </a:cubicBezTo>
                  <a:cubicBezTo>
                    <a:pt x="1063" y="234"/>
                    <a:pt x="1061" y="233"/>
                    <a:pt x="1060" y="233"/>
                  </a:cubicBezTo>
                  <a:close/>
                  <a:moveTo>
                    <a:pt x="1068" y="238"/>
                  </a:moveTo>
                  <a:cubicBezTo>
                    <a:pt x="1068" y="238"/>
                    <a:pt x="1069" y="238"/>
                    <a:pt x="1070" y="239"/>
                  </a:cubicBezTo>
                  <a:cubicBezTo>
                    <a:pt x="1070" y="237"/>
                    <a:pt x="1069" y="237"/>
                    <a:pt x="1068" y="238"/>
                  </a:cubicBezTo>
                  <a:close/>
                  <a:moveTo>
                    <a:pt x="1102" y="242"/>
                  </a:moveTo>
                  <a:cubicBezTo>
                    <a:pt x="1102" y="241"/>
                    <a:pt x="1102" y="241"/>
                    <a:pt x="1101" y="241"/>
                  </a:cubicBezTo>
                  <a:cubicBezTo>
                    <a:pt x="1101" y="241"/>
                    <a:pt x="1101" y="241"/>
                    <a:pt x="1101" y="241"/>
                  </a:cubicBezTo>
                  <a:cubicBezTo>
                    <a:pt x="1101" y="242"/>
                    <a:pt x="1101" y="242"/>
                    <a:pt x="1101" y="242"/>
                  </a:cubicBezTo>
                  <a:cubicBezTo>
                    <a:pt x="1100" y="242"/>
                    <a:pt x="1100" y="242"/>
                    <a:pt x="1100" y="243"/>
                  </a:cubicBezTo>
                  <a:cubicBezTo>
                    <a:pt x="1101" y="243"/>
                    <a:pt x="1101" y="244"/>
                    <a:pt x="1101" y="244"/>
                  </a:cubicBezTo>
                  <a:cubicBezTo>
                    <a:pt x="1101" y="243"/>
                    <a:pt x="1102" y="242"/>
                    <a:pt x="1102" y="243"/>
                  </a:cubicBezTo>
                  <a:cubicBezTo>
                    <a:pt x="1102" y="242"/>
                    <a:pt x="1102" y="242"/>
                    <a:pt x="1102" y="242"/>
                  </a:cubicBezTo>
                  <a:close/>
                  <a:moveTo>
                    <a:pt x="1030" y="130"/>
                  </a:moveTo>
                  <a:cubicBezTo>
                    <a:pt x="1031" y="128"/>
                    <a:pt x="1029" y="128"/>
                    <a:pt x="1028" y="129"/>
                  </a:cubicBezTo>
                  <a:cubicBezTo>
                    <a:pt x="1028" y="128"/>
                    <a:pt x="1029" y="128"/>
                    <a:pt x="1031" y="128"/>
                  </a:cubicBezTo>
                  <a:cubicBezTo>
                    <a:pt x="1031" y="127"/>
                    <a:pt x="1031" y="127"/>
                    <a:pt x="1031" y="127"/>
                  </a:cubicBezTo>
                  <a:cubicBezTo>
                    <a:pt x="1030" y="125"/>
                    <a:pt x="1028" y="125"/>
                    <a:pt x="1026" y="125"/>
                  </a:cubicBezTo>
                  <a:cubicBezTo>
                    <a:pt x="1027" y="124"/>
                    <a:pt x="1028" y="124"/>
                    <a:pt x="1029" y="125"/>
                  </a:cubicBezTo>
                  <a:cubicBezTo>
                    <a:pt x="1028" y="124"/>
                    <a:pt x="1027" y="124"/>
                    <a:pt x="1026" y="123"/>
                  </a:cubicBezTo>
                  <a:cubicBezTo>
                    <a:pt x="1026" y="123"/>
                    <a:pt x="1025" y="123"/>
                    <a:pt x="1024" y="123"/>
                  </a:cubicBezTo>
                  <a:cubicBezTo>
                    <a:pt x="1023" y="122"/>
                    <a:pt x="1021" y="121"/>
                    <a:pt x="1019" y="121"/>
                  </a:cubicBezTo>
                  <a:cubicBezTo>
                    <a:pt x="1021" y="121"/>
                    <a:pt x="1023" y="121"/>
                    <a:pt x="1024" y="122"/>
                  </a:cubicBezTo>
                  <a:cubicBezTo>
                    <a:pt x="1025" y="122"/>
                    <a:pt x="1029" y="122"/>
                    <a:pt x="1027" y="123"/>
                  </a:cubicBezTo>
                  <a:cubicBezTo>
                    <a:pt x="1028" y="123"/>
                    <a:pt x="1029" y="122"/>
                    <a:pt x="1030" y="122"/>
                  </a:cubicBezTo>
                  <a:cubicBezTo>
                    <a:pt x="1031" y="122"/>
                    <a:pt x="1032" y="123"/>
                    <a:pt x="1033" y="123"/>
                  </a:cubicBezTo>
                  <a:cubicBezTo>
                    <a:pt x="1032" y="121"/>
                    <a:pt x="1028" y="121"/>
                    <a:pt x="1026" y="120"/>
                  </a:cubicBezTo>
                  <a:cubicBezTo>
                    <a:pt x="1029" y="120"/>
                    <a:pt x="1031" y="122"/>
                    <a:pt x="1034" y="122"/>
                  </a:cubicBezTo>
                  <a:cubicBezTo>
                    <a:pt x="1034" y="120"/>
                    <a:pt x="1030" y="119"/>
                    <a:pt x="1033" y="118"/>
                  </a:cubicBezTo>
                  <a:cubicBezTo>
                    <a:pt x="1032" y="117"/>
                    <a:pt x="1030" y="117"/>
                    <a:pt x="1029" y="117"/>
                  </a:cubicBezTo>
                  <a:cubicBezTo>
                    <a:pt x="1031" y="117"/>
                    <a:pt x="1029" y="116"/>
                    <a:pt x="1029" y="116"/>
                  </a:cubicBezTo>
                  <a:cubicBezTo>
                    <a:pt x="1028" y="116"/>
                    <a:pt x="1027" y="116"/>
                    <a:pt x="1026" y="116"/>
                  </a:cubicBezTo>
                  <a:cubicBezTo>
                    <a:pt x="1027" y="115"/>
                    <a:pt x="1019" y="113"/>
                    <a:pt x="1017" y="113"/>
                  </a:cubicBezTo>
                  <a:cubicBezTo>
                    <a:pt x="1016" y="113"/>
                    <a:pt x="1014" y="112"/>
                    <a:pt x="1012" y="111"/>
                  </a:cubicBezTo>
                  <a:cubicBezTo>
                    <a:pt x="1010" y="110"/>
                    <a:pt x="1007" y="110"/>
                    <a:pt x="1004" y="110"/>
                  </a:cubicBezTo>
                  <a:cubicBezTo>
                    <a:pt x="1006" y="110"/>
                    <a:pt x="1002" y="110"/>
                    <a:pt x="1002" y="110"/>
                  </a:cubicBezTo>
                  <a:cubicBezTo>
                    <a:pt x="1003" y="110"/>
                    <a:pt x="1005" y="110"/>
                    <a:pt x="1006" y="110"/>
                  </a:cubicBezTo>
                  <a:cubicBezTo>
                    <a:pt x="1005" y="111"/>
                    <a:pt x="1003" y="111"/>
                    <a:pt x="1002" y="110"/>
                  </a:cubicBezTo>
                  <a:cubicBezTo>
                    <a:pt x="1002" y="110"/>
                    <a:pt x="1002" y="111"/>
                    <a:pt x="1002" y="111"/>
                  </a:cubicBezTo>
                  <a:cubicBezTo>
                    <a:pt x="1001" y="111"/>
                    <a:pt x="999" y="110"/>
                    <a:pt x="1001" y="110"/>
                  </a:cubicBezTo>
                  <a:cubicBezTo>
                    <a:pt x="1000" y="109"/>
                    <a:pt x="999" y="110"/>
                    <a:pt x="998" y="110"/>
                  </a:cubicBezTo>
                  <a:cubicBezTo>
                    <a:pt x="998" y="110"/>
                    <a:pt x="997" y="109"/>
                    <a:pt x="996" y="109"/>
                  </a:cubicBezTo>
                  <a:cubicBezTo>
                    <a:pt x="995" y="109"/>
                    <a:pt x="993" y="109"/>
                    <a:pt x="991" y="109"/>
                  </a:cubicBezTo>
                  <a:cubicBezTo>
                    <a:pt x="992" y="109"/>
                    <a:pt x="1001" y="112"/>
                    <a:pt x="999" y="113"/>
                  </a:cubicBezTo>
                  <a:cubicBezTo>
                    <a:pt x="1000" y="114"/>
                    <a:pt x="1002" y="114"/>
                    <a:pt x="1003" y="114"/>
                  </a:cubicBezTo>
                  <a:cubicBezTo>
                    <a:pt x="1004" y="115"/>
                    <a:pt x="1005" y="116"/>
                    <a:pt x="1005" y="117"/>
                  </a:cubicBezTo>
                  <a:cubicBezTo>
                    <a:pt x="1005" y="116"/>
                    <a:pt x="1001" y="113"/>
                    <a:pt x="1001" y="115"/>
                  </a:cubicBezTo>
                  <a:cubicBezTo>
                    <a:pt x="999" y="115"/>
                    <a:pt x="998" y="114"/>
                    <a:pt x="996" y="113"/>
                  </a:cubicBezTo>
                  <a:cubicBezTo>
                    <a:pt x="995" y="113"/>
                    <a:pt x="992" y="112"/>
                    <a:pt x="994" y="112"/>
                  </a:cubicBezTo>
                  <a:cubicBezTo>
                    <a:pt x="992" y="111"/>
                    <a:pt x="990" y="110"/>
                    <a:pt x="988" y="109"/>
                  </a:cubicBezTo>
                  <a:cubicBezTo>
                    <a:pt x="987" y="108"/>
                    <a:pt x="985" y="106"/>
                    <a:pt x="983" y="106"/>
                  </a:cubicBezTo>
                  <a:cubicBezTo>
                    <a:pt x="984" y="106"/>
                    <a:pt x="984" y="107"/>
                    <a:pt x="984" y="107"/>
                  </a:cubicBezTo>
                  <a:cubicBezTo>
                    <a:pt x="983" y="107"/>
                    <a:pt x="979" y="104"/>
                    <a:pt x="978" y="104"/>
                  </a:cubicBezTo>
                  <a:cubicBezTo>
                    <a:pt x="975" y="103"/>
                    <a:pt x="972" y="103"/>
                    <a:pt x="969" y="102"/>
                  </a:cubicBezTo>
                  <a:cubicBezTo>
                    <a:pt x="968" y="102"/>
                    <a:pt x="966" y="101"/>
                    <a:pt x="965" y="101"/>
                  </a:cubicBezTo>
                  <a:cubicBezTo>
                    <a:pt x="964" y="101"/>
                    <a:pt x="963" y="101"/>
                    <a:pt x="962" y="101"/>
                  </a:cubicBezTo>
                  <a:cubicBezTo>
                    <a:pt x="961" y="100"/>
                    <a:pt x="960" y="100"/>
                    <a:pt x="959" y="100"/>
                  </a:cubicBezTo>
                  <a:cubicBezTo>
                    <a:pt x="958" y="100"/>
                    <a:pt x="956" y="99"/>
                    <a:pt x="958" y="99"/>
                  </a:cubicBezTo>
                  <a:cubicBezTo>
                    <a:pt x="956" y="99"/>
                    <a:pt x="953" y="98"/>
                    <a:pt x="951" y="98"/>
                  </a:cubicBezTo>
                  <a:cubicBezTo>
                    <a:pt x="953" y="98"/>
                    <a:pt x="955" y="99"/>
                    <a:pt x="956" y="99"/>
                  </a:cubicBezTo>
                  <a:cubicBezTo>
                    <a:pt x="955" y="100"/>
                    <a:pt x="953" y="98"/>
                    <a:pt x="952" y="98"/>
                  </a:cubicBezTo>
                  <a:cubicBezTo>
                    <a:pt x="950" y="97"/>
                    <a:pt x="948" y="97"/>
                    <a:pt x="946" y="96"/>
                  </a:cubicBezTo>
                  <a:cubicBezTo>
                    <a:pt x="947" y="97"/>
                    <a:pt x="947" y="97"/>
                    <a:pt x="948" y="97"/>
                  </a:cubicBezTo>
                  <a:cubicBezTo>
                    <a:pt x="943" y="95"/>
                    <a:pt x="938" y="94"/>
                    <a:pt x="933" y="93"/>
                  </a:cubicBezTo>
                  <a:cubicBezTo>
                    <a:pt x="931" y="93"/>
                    <a:pt x="929" y="92"/>
                    <a:pt x="927" y="92"/>
                  </a:cubicBezTo>
                  <a:cubicBezTo>
                    <a:pt x="925" y="91"/>
                    <a:pt x="923" y="92"/>
                    <a:pt x="921" y="91"/>
                  </a:cubicBezTo>
                  <a:cubicBezTo>
                    <a:pt x="922" y="91"/>
                    <a:pt x="923" y="91"/>
                    <a:pt x="924" y="91"/>
                  </a:cubicBezTo>
                  <a:cubicBezTo>
                    <a:pt x="921" y="89"/>
                    <a:pt x="917" y="90"/>
                    <a:pt x="913" y="89"/>
                  </a:cubicBezTo>
                  <a:cubicBezTo>
                    <a:pt x="910" y="89"/>
                    <a:pt x="906" y="88"/>
                    <a:pt x="902" y="87"/>
                  </a:cubicBezTo>
                  <a:cubicBezTo>
                    <a:pt x="899" y="86"/>
                    <a:pt x="896" y="87"/>
                    <a:pt x="892" y="87"/>
                  </a:cubicBezTo>
                  <a:cubicBezTo>
                    <a:pt x="890" y="87"/>
                    <a:pt x="888" y="87"/>
                    <a:pt x="887" y="87"/>
                  </a:cubicBezTo>
                  <a:cubicBezTo>
                    <a:pt x="885" y="87"/>
                    <a:pt x="883" y="86"/>
                    <a:pt x="882" y="86"/>
                  </a:cubicBezTo>
                  <a:cubicBezTo>
                    <a:pt x="882" y="86"/>
                    <a:pt x="883" y="87"/>
                    <a:pt x="884" y="87"/>
                  </a:cubicBezTo>
                  <a:cubicBezTo>
                    <a:pt x="883" y="88"/>
                    <a:pt x="881" y="87"/>
                    <a:pt x="880" y="86"/>
                  </a:cubicBezTo>
                  <a:cubicBezTo>
                    <a:pt x="879" y="86"/>
                    <a:pt x="877" y="86"/>
                    <a:pt x="876" y="86"/>
                  </a:cubicBezTo>
                  <a:cubicBezTo>
                    <a:pt x="871" y="85"/>
                    <a:pt x="867" y="84"/>
                    <a:pt x="862" y="85"/>
                  </a:cubicBezTo>
                  <a:cubicBezTo>
                    <a:pt x="864" y="85"/>
                    <a:pt x="866" y="86"/>
                    <a:pt x="867" y="87"/>
                  </a:cubicBezTo>
                  <a:cubicBezTo>
                    <a:pt x="866" y="87"/>
                    <a:pt x="866" y="89"/>
                    <a:pt x="867" y="89"/>
                  </a:cubicBezTo>
                  <a:cubicBezTo>
                    <a:pt x="868" y="89"/>
                    <a:pt x="869" y="89"/>
                    <a:pt x="871" y="89"/>
                  </a:cubicBezTo>
                  <a:cubicBezTo>
                    <a:pt x="873" y="91"/>
                    <a:pt x="876" y="91"/>
                    <a:pt x="878" y="93"/>
                  </a:cubicBezTo>
                  <a:cubicBezTo>
                    <a:pt x="878" y="94"/>
                    <a:pt x="878" y="94"/>
                    <a:pt x="877" y="94"/>
                  </a:cubicBezTo>
                  <a:cubicBezTo>
                    <a:pt x="878" y="94"/>
                    <a:pt x="879" y="95"/>
                    <a:pt x="879" y="95"/>
                  </a:cubicBezTo>
                  <a:cubicBezTo>
                    <a:pt x="879" y="95"/>
                    <a:pt x="878" y="95"/>
                    <a:pt x="877" y="94"/>
                  </a:cubicBezTo>
                  <a:cubicBezTo>
                    <a:pt x="878" y="95"/>
                    <a:pt x="878" y="95"/>
                    <a:pt x="879" y="96"/>
                  </a:cubicBezTo>
                  <a:cubicBezTo>
                    <a:pt x="877" y="95"/>
                    <a:pt x="874" y="96"/>
                    <a:pt x="872" y="95"/>
                  </a:cubicBezTo>
                  <a:cubicBezTo>
                    <a:pt x="870" y="95"/>
                    <a:pt x="869" y="94"/>
                    <a:pt x="868" y="93"/>
                  </a:cubicBezTo>
                  <a:cubicBezTo>
                    <a:pt x="864" y="92"/>
                    <a:pt x="860" y="93"/>
                    <a:pt x="857" y="90"/>
                  </a:cubicBezTo>
                  <a:cubicBezTo>
                    <a:pt x="856" y="90"/>
                    <a:pt x="850" y="86"/>
                    <a:pt x="849" y="88"/>
                  </a:cubicBezTo>
                  <a:cubicBezTo>
                    <a:pt x="848" y="90"/>
                    <a:pt x="844" y="90"/>
                    <a:pt x="842" y="89"/>
                  </a:cubicBezTo>
                  <a:cubicBezTo>
                    <a:pt x="838" y="89"/>
                    <a:pt x="834" y="89"/>
                    <a:pt x="830" y="88"/>
                  </a:cubicBezTo>
                  <a:cubicBezTo>
                    <a:pt x="827" y="87"/>
                    <a:pt x="825" y="88"/>
                    <a:pt x="823" y="88"/>
                  </a:cubicBezTo>
                  <a:cubicBezTo>
                    <a:pt x="821" y="88"/>
                    <a:pt x="819" y="88"/>
                    <a:pt x="816" y="88"/>
                  </a:cubicBezTo>
                  <a:cubicBezTo>
                    <a:pt x="814" y="88"/>
                    <a:pt x="812" y="90"/>
                    <a:pt x="810" y="89"/>
                  </a:cubicBezTo>
                  <a:cubicBezTo>
                    <a:pt x="808" y="88"/>
                    <a:pt x="806" y="88"/>
                    <a:pt x="805" y="88"/>
                  </a:cubicBezTo>
                  <a:cubicBezTo>
                    <a:pt x="803" y="88"/>
                    <a:pt x="801" y="87"/>
                    <a:pt x="800" y="87"/>
                  </a:cubicBezTo>
                  <a:cubicBezTo>
                    <a:pt x="799" y="86"/>
                    <a:pt x="799" y="85"/>
                    <a:pt x="799" y="85"/>
                  </a:cubicBezTo>
                  <a:cubicBezTo>
                    <a:pt x="798" y="84"/>
                    <a:pt x="798" y="85"/>
                    <a:pt x="797" y="85"/>
                  </a:cubicBezTo>
                  <a:cubicBezTo>
                    <a:pt x="798" y="84"/>
                    <a:pt x="798" y="85"/>
                    <a:pt x="799" y="85"/>
                  </a:cubicBezTo>
                  <a:cubicBezTo>
                    <a:pt x="797" y="83"/>
                    <a:pt x="795" y="82"/>
                    <a:pt x="793" y="81"/>
                  </a:cubicBezTo>
                  <a:cubicBezTo>
                    <a:pt x="790" y="80"/>
                    <a:pt x="788" y="79"/>
                    <a:pt x="785" y="79"/>
                  </a:cubicBezTo>
                  <a:cubicBezTo>
                    <a:pt x="780" y="78"/>
                    <a:pt x="775" y="77"/>
                    <a:pt x="769" y="77"/>
                  </a:cubicBezTo>
                  <a:cubicBezTo>
                    <a:pt x="764" y="76"/>
                    <a:pt x="759" y="77"/>
                    <a:pt x="753" y="78"/>
                  </a:cubicBezTo>
                  <a:cubicBezTo>
                    <a:pt x="749" y="79"/>
                    <a:pt x="744" y="79"/>
                    <a:pt x="739" y="78"/>
                  </a:cubicBezTo>
                  <a:cubicBezTo>
                    <a:pt x="740" y="78"/>
                    <a:pt x="741" y="78"/>
                    <a:pt x="742" y="78"/>
                  </a:cubicBezTo>
                  <a:cubicBezTo>
                    <a:pt x="740" y="76"/>
                    <a:pt x="737" y="75"/>
                    <a:pt x="734" y="75"/>
                  </a:cubicBezTo>
                  <a:cubicBezTo>
                    <a:pt x="733" y="75"/>
                    <a:pt x="731" y="74"/>
                    <a:pt x="730" y="75"/>
                  </a:cubicBezTo>
                  <a:cubicBezTo>
                    <a:pt x="729" y="75"/>
                    <a:pt x="728" y="76"/>
                    <a:pt x="727" y="76"/>
                  </a:cubicBezTo>
                  <a:cubicBezTo>
                    <a:pt x="728" y="75"/>
                    <a:pt x="729" y="74"/>
                    <a:pt x="726" y="74"/>
                  </a:cubicBezTo>
                  <a:cubicBezTo>
                    <a:pt x="724" y="73"/>
                    <a:pt x="724" y="74"/>
                    <a:pt x="722" y="73"/>
                  </a:cubicBezTo>
                  <a:cubicBezTo>
                    <a:pt x="720" y="71"/>
                    <a:pt x="715" y="74"/>
                    <a:pt x="714" y="71"/>
                  </a:cubicBezTo>
                  <a:cubicBezTo>
                    <a:pt x="715" y="71"/>
                    <a:pt x="716" y="72"/>
                    <a:pt x="716" y="71"/>
                  </a:cubicBezTo>
                  <a:cubicBezTo>
                    <a:pt x="717" y="71"/>
                    <a:pt x="718" y="72"/>
                    <a:pt x="719" y="71"/>
                  </a:cubicBezTo>
                  <a:cubicBezTo>
                    <a:pt x="721" y="71"/>
                    <a:pt x="718" y="70"/>
                    <a:pt x="718" y="70"/>
                  </a:cubicBezTo>
                  <a:cubicBezTo>
                    <a:pt x="714" y="68"/>
                    <a:pt x="710" y="68"/>
                    <a:pt x="706" y="67"/>
                  </a:cubicBezTo>
                  <a:cubicBezTo>
                    <a:pt x="704" y="67"/>
                    <a:pt x="702" y="67"/>
                    <a:pt x="700" y="67"/>
                  </a:cubicBezTo>
                  <a:cubicBezTo>
                    <a:pt x="698" y="67"/>
                    <a:pt x="698" y="68"/>
                    <a:pt x="698" y="70"/>
                  </a:cubicBezTo>
                  <a:cubicBezTo>
                    <a:pt x="697" y="72"/>
                    <a:pt x="692" y="73"/>
                    <a:pt x="690" y="72"/>
                  </a:cubicBezTo>
                  <a:cubicBezTo>
                    <a:pt x="692" y="71"/>
                    <a:pt x="689" y="70"/>
                    <a:pt x="689" y="70"/>
                  </a:cubicBezTo>
                  <a:cubicBezTo>
                    <a:pt x="691" y="70"/>
                    <a:pt x="692" y="70"/>
                    <a:pt x="694" y="70"/>
                  </a:cubicBezTo>
                  <a:cubicBezTo>
                    <a:pt x="694" y="70"/>
                    <a:pt x="693" y="70"/>
                    <a:pt x="692" y="69"/>
                  </a:cubicBezTo>
                  <a:cubicBezTo>
                    <a:pt x="691" y="69"/>
                    <a:pt x="691" y="68"/>
                    <a:pt x="690" y="68"/>
                  </a:cubicBezTo>
                  <a:cubicBezTo>
                    <a:pt x="691" y="68"/>
                    <a:pt x="693" y="68"/>
                    <a:pt x="694" y="69"/>
                  </a:cubicBezTo>
                  <a:cubicBezTo>
                    <a:pt x="694" y="69"/>
                    <a:pt x="694" y="69"/>
                    <a:pt x="694" y="68"/>
                  </a:cubicBezTo>
                  <a:cubicBezTo>
                    <a:pt x="695" y="68"/>
                    <a:pt x="695" y="70"/>
                    <a:pt x="696" y="71"/>
                  </a:cubicBezTo>
                  <a:cubicBezTo>
                    <a:pt x="698" y="67"/>
                    <a:pt x="694" y="67"/>
                    <a:pt x="691" y="67"/>
                  </a:cubicBezTo>
                  <a:cubicBezTo>
                    <a:pt x="689" y="68"/>
                    <a:pt x="686" y="67"/>
                    <a:pt x="685" y="68"/>
                  </a:cubicBezTo>
                  <a:cubicBezTo>
                    <a:pt x="683" y="68"/>
                    <a:pt x="682" y="68"/>
                    <a:pt x="681" y="68"/>
                  </a:cubicBezTo>
                  <a:cubicBezTo>
                    <a:pt x="682" y="68"/>
                    <a:pt x="682" y="68"/>
                    <a:pt x="683" y="68"/>
                  </a:cubicBezTo>
                  <a:cubicBezTo>
                    <a:pt x="683" y="65"/>
                    <a:pt x="687" y="67"/>
                    <a:pt x="688" y="67"/>
                  </a:cubicBezTo>
                  <a:cubicBezTo>
                    <a:pt x="691" y="67"/>
                    <a:pt x="693" y="67"/>
                    <a:pt x="696" y="67"/>
                  </a:cubicBezTo>
                  <a:cubicBezTo>
                    <a:pt x="690" y="64"/>
                    <a:pt x="681" y="65"/>
                    <a:pt x="675" y="65"/>
                  </a:cubicBezTo>
                  <a:cubicBezTo>
                    <a:pt x="671" y="64"/>
                    <a:pt x="667" y="64"/>
                    <a:pt x="664" y="64"/>
                  </a:cubicBezTo>
                  <a:cubicBezTo>
                    <a:pt x="660" y="64"/>
                    <a:pt x="657" y="63"/>
                    <a:pt x="654" y="63"/>
                  </a:cubicBezTo>
                  <a:cubicBezTo>
                    <a:pt x="655" y="63"/>
                    <a:pt x="656" y="64"/>
                    <a:pt x="657" y="64"/>
                  </a:cubicBezTo>
                  <a:cubicBezTo>
                    <a:pt x="658" y="64"/>
                    <a:pt x="659" y="65"/>
                    <a:pt x="660" y="65"/>
                  </a:cubicBezTo>
                  <a:cubicBezTo>
                    <a:pt x="658" y="65"/>
                    <a:pt x="657" y="66"/>
                    <a:pt x="655" y="66"/>
                  </a:cubicBezTo>
                  <a:cubicBezTo>
                    <a:pt x="654" y="66"/>
                    <a:pt x="653" y="66"/>
                    <a:pt x="652" y="66"/>
                  </a:cubicBezTo>
                  <a:cubicBezTo>
                    <a:pt x="650" y="67"/>
                    <a:pt x="652" y="68"/>
                    <a:pt x="653" y="69"/>
                  </a:cubicBezTo>
                  <a:cubicBezTo>
                    <a:pt x="652" y="68"/>
                    <a:pt x="655" y="68"/>
                    <a:pt x="656" y="68"/>
                  </a:cubicBezTo>
                  <a:cubicBezTo>
                    <a:pt x="656" y="68"/>
                    <a:pt x="657" y="68"/>
                    <a:pt x="658" y="68"/>
                  </a:cubicBezTo>
                  <a:cubicBezTo>
                    <a:pt x="658" y="69"/>
                    <a:pt x="657" y="69"/>
                    <a:pt x="657" y="68"/>
                  </a:cubicBezTo>
                  <a:cubicBezTo>
                    <a:pt x="656" y="69"/>
                    <a:pt x="657" y="70"/>
                    <a:pt x="657" y="70"/>
                  </a:cubicBezTo>
                  <a:cubicBezTo>
                    <a:pt x="657" y="70"/>
                    <a:pt x="656" y="70"/>
                    <a:pt x="656" y="70"/>
                  </a:cubicBezTo>
                  <a:cubicBezTo>
                    <a:pt x="658" y="71"/>
                    <a:pt x="662" y="72"/>
                    <a:pt x="664" y="74"/>
                  </a:cubicBezTo>
                  <a:cubicBezTo>
                    <a:pt x="662" y="73"/>
                    <a:pt x="660" y="75"/>
                    <a:pt x="658" y="74"/>
                  </a:cubicBezTo>
                  <a:cubicBezTo>
                    <a:pt x="657" y="73"/>
                    <a:pt x="654" y="72"/>
                    <a:pt x="654" y="73"/>
                  </a:cubicBezTo>
                  <a:cubicBezTo>
                    <a:pt x="654" y="73"/>
                    <a:pt x="653" y="73"/>
                    <a:pt x="652" y="73"/>
                  </a:cubicBezTo>
                  <a:cubicBezTo>
                    <a:pt x="653" y="75"/>
                    <a:pt x="653" y="74"/>
                    <a:pt x="656" y="75"/>
                  </a:cubicBezTo>
                  <a:cubicBezTo>
                    <a:pt x="655" y="75"/>
                    <a:pt x="655" y="75"/>
                    <a:pt x="654" y="75"/>
                  </a:cubicBezTo>
                  <a:cubicBezTo>
                    <a:pt x="654" y="76"/>
                    <a:pt x="655" y="76"/>
                    <a:pt x="655" y="76"/>
                  </a:cubicBezTo>
                  <a:cubicBezTo>
                    <a:pt x="654" y="76"/>
                    <a:pt x="654" y="76"/>
                    <a:pt x="653" y="76"/>
                  </a:cubicBezTo>
                  <a:cubicBezTo>
                    <a:pt x="654" y="76"/>
                    <a:pt x="655" y="76"/>
                    <a:pt x="656" y="77"/>
                  </a:cubicBezTo>
                  <a:cubicBezTo>
                    <a:pt x="651" y="76"/>
                    <a:pt x="646" y="74"/>
                    <a:pt x="641" y="73"/>
                  </a:cubicBezTo>
                  <a:cubicBezTo>
                    <a:pt x="640" y="73"/>
                    <a:pt x="639" y="73"/>
                    <a:pt x="638" y="73"/>
                  </a:cubicBezTo>
                  <a:cubicBezTo>
                    <a:pt x="636" y="73"/>
                    <a:pt x="635" y="74"/>
                    <a:pt x="634" y="74"/>
                  </a:cubicBezTo>
                  <a:cubicBezTo>
                    <a:pt x="633" y="74"/>
                    <a:pt x="634" y="75"/>
                    <a:pt x="634" y="75"/>
                  </a:cubicBezTo>
                  <a:cubicBezTo>
                    <a:pt x="633" y="74"/>
                    <a:pt x="629" y="74"/>
                    <a:pt x="628" y="74"/>
                  </a:cubicBezTo>
                  <a:cubicBezTo>
                    <a:pt x="625" y="74"/>
                    <a:pt x="622" y="73"/>
                    <a:pt x="620" y="72"/>
                  </a:cubicBezTo>
                  <a:cubicBezTo>
                    <a:pt x="619" y="72"/>
                    <a:pt x="615" y="69"/>
                    <a:pt x="616" y="72"/>
                  </a:cubicBezTo>
                  <a:cubicBezTo>
                    <a:pt x="616" y="73"/>
                    <a:pt x="618" y="76"/>
                    <a:pt x="619" y="76"/>
                  </a:cubicBezTo>
                  <a:cubicBezTo>
                    <a:pt x="617" y="76"/>
                    <a:pt x="620" y="81"/>
                    <a:pt x="617" y="80"/>
                  </a:cubicBezTo>
                  <a:cubicBezTo>
                    <a:pt x="614" y="79"/>
                    <a:pt x="612" y="79"/>
                    <a:pt x="610" y="78"/>
                  </a:cubicBezTo>
                  <a:cubicBezTo>
                    <a:pt x="607" y="76"/>
                    <a:pt x="604" y="76"/>
                    <a:pt x="601" y="74"/>
                  </a:cubicBezTo>
                  <a:cubicBezTo>
                    <a:pt x="600" y="74"/>
                    <a:pt x="599" y="73"/>
                    <a:pt x="598" y="73"/>
                  </a:cubicBezTo>
                  <a:cubicBezTo>
                    <a:pt x="597" y="73"/>
                    <a:pt x="596" y="73"/>
                    <a:pt x="596" y="72"/>
                  </a:cubicBezTo>
                  <a:cubicBezTo>
                    <a:pt x="597" y="72"/>
                    <a:pt x="598" y="71"/>
                    <a:pt x="599" y="72"/>
                  </a:cubicBezTo>
                  <a:cubicBezTo>
                    <a:pt x="597" y="71"/>
                    <a:pt x="595" y="70"/>
                    <a:pt x="594" y="70"/>
                  </a:cubicBezTo>
                  <a:cubicBezTo>
                    <a:pt x="594" y="70"/>
                    <a:pt x="595" y="71"/>
                    <a:pt x="596" y="71"/>
                  </a:cubicBezTo>
                  <a:cubicBezTo>
                    <a:pt x="595" y="73"/>
                    <a:pt x="588" y="69"/>
                    <a:pt x="587" y="68"/>
                  </a:cubicBezTo>
                  <a:cubicBezTo>
                    <a:pt x="589" y="68"/>
                    <a:pt x="592" y="70"/>
                    <a:pt x="595" y="69"/>
                  </a:cubicBezTo>
                  <a:cubicBezTo>
                    <a:pt x="593" y="69"/>
                    <a:pt x="594" y="68"/>
                    <a:pt x="595" y="68"/>
                  </a:cubicBezTo>
                  <a:cubicBezTo>
                    <a:pt x="593" y="68"/>
                    <a:pt x="592" y="66"/>
                    <a:pt x="590" y="66"/>
                  </a:cubicBezTo>
                  <a:cubicBezTo>
                    <a:pt x="588" y="66"/>
                    <a:pt x="586" y="66"/>
                    <a:pt x="585" y="65"/>
                  </a:cubicBezTo>
                  <a:cubicBezTo>
                    <a:pt x="586" y="65"/>
                    <a:pt x="587" y="66"/>
                    <a:pt x="588" y="65"/>
                  </a:cubicBezTo>
                  <a:cubicBezTo>
                    <a:pt x="588" y="65"/>
                    <a:pt x="587" y="65"/>
                    <a:pt x="587" y="65"/>
                  </a:cubicBezTo>
                  <a:cubicBezTo>
                    <a:pt x="587" y="65"/>
                    <a:pt x="588" y="65"/>
                    <a:pt x="589" y="64"/>
                  </a:cubicBezTo>
                  <a:cubicBezTo>
                    <a:pt x="587" y="64"/>
                    <a:pt x="586" y="64"/>
                    <a:pt x="585" y="64"/>
                  </a:cubicBezTo>
                  <a:cubicBezTo>
                    <a:pt x="586" y="64"/>
                    <a:pt x="587" y="64"/>
                    <a:pt x="587" y="63"/>
                  </a:cubicBezTo>
                  <a:cubicBezTo>
                    <a:pt x="586" y="63"/>
                    <a:pt x="584" y="63"/>
                    <a:pt x="582" y="63"/>
                  </a:cubicBezTo>
                  <a:cubicBezTo>
                    <a:pt x="583" y="63"/>
                    <a:pt x="584" y="62"/>
                    <a:pt x="584" y="61"/>
                  </a:cubicBezTo>
                  <a:cubicBezTo>
                    <a:pt x="583" y="61"/>
                    <a:pt x="583" y="62"/>
                    <a:pt x="582" y="61"/>
                  </a:cubicBezTo>
                  <a:cubicBezTo>
                    <a:pt x="582" y="61"/>
                    <a:pt x="582" y="61"/>
                    <a:pt x="582" y="61"/>
                  </a:cubicBezTo>
                  <a:cubicBezTo>
                    <a:pt x="580" y="60"/>
                    <a:pt x="578" y="60"/>
                    <a:pt x="577" y="60"/>
                  </a:cubicBezTo>
                  <a:cubicBezTo>
                    <a:pt x="575" y="59"/>
                    <a:pt x="574" y="58"/>
                    <a:pt x="573" y="58"/>
                  </a:cubicBezTo>
                  <a:cubicBezTo>
                    <a:pt x="572" y="58"/>
                    <a:pt x="569" y="57"/>
                    <a:pt x="567" y="58"/>
                  </a:cubicBezTo>
                  <a:cubicBezTo>
                    <a:pt x="568" y="58"/>
                    <a:pt x="568" y="59"/>
                    <a:pt x="568" y="59"/>
                  </a:cubicBezTo>
                  <a:cubicBezTo>
                    <a:pt x="567" y="59"/>
                    <a:pt x="566" y="59"/>
                    <a:pt x="565" y="59"/>
                  </a:cubicBezTo>
                  <a:cubicBezTo>
                    <a:pt x="565" y="59"/>
                    <a:pt x="563" y="59"/>
                    <a:pt x="565" y="58"/>
                  </a:cubicBezTo>
                  <a:cubicBezTo>
                    <a:pt x="563" y="57"/>
                    <a:pt x="562" y="59"/>
                    <a:pt x="560" y="59"/>
                  </a:cubicBezTo>
                  <a:cubicBezTo>
                    <a:pt x="560" y="59"/>
                    <a:pt x="560" y="58"/>
                    <a:pt x="559" y="58"/>
                  </a:cubicBezTo>
                  <a:cubicBezTo>
                    <a:pt x="559" y="58"/>
                    <a:pt x="558" y="58"/>
                    <a:pt x="558" y="58"/>
                  </a:cubicBezTo>
                  <a:cubicBezTo>
                    <a:pt x="556" y="57"/>
                    <a:pt x="554" y="57"/>
                    <a:pt x="552" y="56"/>
                  </a:cubicBezTo>
                  <a:cubicBezTo>
                    <a:pt x="551" y="56"/>
                    <a:pt x="549" y="57"/>
                    <a:pt x="548" y="56"/>
                  </a:cubicBezTo>
                  <a:cubicBezTo>
                    <a:pt x="548" y="56"/>
                    <a:pt x="548" y="57"/>
                    <a:pt x="549" y="57"/>
                  </a:cubicBezTo>
                  <a:cubicBezTo>
                    <a:pt x="548" y="58"/>
                    <a:pt x="547" y="57"/>
                    <a:pt x="546" y="57"/>
                  </a:cubicBezTo>
                  <a:cubicBezTo>
                    <a:pt x="546" y="59"/>
                    <a:pt x="549" y="60"/>
                    <a:pt x="551" y="60"/>
                  </a:cubicBezTo>
                  <a:cubicBezTo>
                    <a:pt x="549" y="61"/>
                    <a:pt x="552" y="62"/>
                    <a:pt x="550" y="62"/>
                  </a:cubicBezTo>
                  <a:cubicBezTo>
                    <a:pt x="549" y="63"/>
                    <a:pt x="547" y="62"/>
                    <a:pt x="546" y="62"/>
                  </a:cubicBezTo>
                  <a:cubicBezTo>
                    <a:pt x="543" y="62"/>
                    <a:pt x="540" y="63"/>
                    <a:pt x="537" y="62"/>
                  </a:cubicBezTo>
                  <a:cubicBezTo>
                    <a:pt x="533" y="62"/>
                    <a:pt x="530" y="62"/>
                    <a:pt x="526" y="61"/>
                  </a:cubicBezTo>
                  <a:cubicBezTo>
                    <a:pt x="524" y="61"/>
                    <a:pt x="520" y="61"/>
                    <a:pt x="519" y="59"/>
                  </a:cubicBezTo>
                  <a:cubicBezTo>
                    <a:pt x="519" y="58"/>
                    <a:pt x="520" y="59"/>
                    <a:pt x="521" y="59"/>
                  </a:cubicBezTo>
                  <a:cubicBezTo>
                    <a:pt x="519" y="56"/>
                    <a:pt x="512" y="58"/>
                    <a:pt x="509" y="57"/>
                  </a:cubicBezTo>
                  <a:cubicBezTo>
                    <a:pt x="502" y="57"/>
                    <a:pt x="496" y="57"/>
                    <a:pt x="489" y="58"/>
                  </a:cubicBezTo>
                  <a:cubicBezTo>
                    <a:pt x="490" y="59"/>
                    <a:pt x="492" y="60"/>
                    <a:pt x="493" y="59"/>
                  </a:cubicBezTo>
                  <a:cubicBezTo>
                    <a:pt x="492" y="60"/>
                    <a:pt x="491" y="59"/>
                    <a:pt x="489" y="59"/>
                  </a:cubicBezTo>
                  <a:cubicBezTo>
                    <a:pt x="488" y="59"/>
                    <a:pt x="489" y="58"/>
                    <a:pt x="488" y="57"/>
                  </a:cubicBezTo>
                  <a:cubicBezTo>
                    <a:pt x="486" y="56"/>
                    <a:pt x="484" y="55"/>
                    <a:pt x="482" y="55"/>
                  </a:cubicBezTo>
                  <a:cubicBezTo>
                    <a:pt x="483" y="55"/>
                    <a:pt x="483" y="56"/>
                    <a:pt x="484" y="56"/>
                  </a:cubicBezTo>
                  <a:cubicBezTo>
                    <a:pt x="483" y="57"/>
                    <a:pt x="479" y="57"/>
                    <a:pt x="478" y="57"/>
                  </a:cubicBezTo>
                  <a:cubicBezTo>
                    <a:pt x="477" y="57"/>
                    <a:pt x="471" y="55"/>
                    <a:pt x="474" y="54"/>
                  </a:cubicBezTo>
                  <a:cubicBezTo>
                    <a:pt x="473" y="54"/>
                    <a:pt x="472" y="54"/>
                    <a:pt x="472" y="55"/>
                  </a:cubicBezTo>
                  <a:cubicBezTo>
                    <a:pt x="472" y="56"/>
                    <a:pt x="469" y="54"/>
                    <a:pt x="469" y="54"/>
                  </a:cubicBezTo>
                  <a:cubicBezTo>
                    <a:pt x="468" y="54"/>
                    <a:pt x="466" y="54"/>
                    <a:pt x="465" y="54"/>
                  </a:cubicBezTo>
                  <a:cubicBezTo>
                    <a:pt x="464" y="55"/>
                    <a:pt x="465" y="55"/>
                    <a:pt x="464" y="56"/>
                  </a:cubicBezTo>
                  <a:cubicBezTo>
                    <a:pt x="466" y="59"/>
                    <a:pt x="470" y="54"/>
                    <a:pt x="473" y="57"/>
                  </a:cubicBezTo>
                  <a:cubicBezTo>
                    <a:pt x="470" y="58"/>
                    <a:pt x="467" y="59"/>
                    <a:pt x="464" y="58"/>
                  </a:cubicBezTo>
                  <a:cubicBezTo>
                    <a:pt x="465" y="58"/>
                    <a:pt x="465" y="58"/>
                    <a:pt x="466" y="59"/>
                  </a:cubicBezTo>
                  <a:cubicBezTo>
                    <a:pt x="465" y="58"/>
                    <a:pt x="464" y="59"/>
                    <a:pt x="463" y="59"/>
                  </a:cubicBezTo>
                  <a:cubicBezTo>
                    <a:pt x="462" y="60"/>
                    <a:pt x="461" y="60"/>
                    <a:pt x="460" y="60"/>
                  </a:cubicBezTo>
                  <a:cubicBezTo>
                    <a:pt x="462" y="60"/>
                    <a:pt x="458" y="61"/>
                    <a:pt x="458" y="61"/>
                  </a:cubicBezTo>
                  <a:cubicBezTo>
                    <a:pt x="456" y="61"/>
                    <a:pt x="455" y="61"/>
                    <a:pt x="453" y="61"/>
                  </a:cubicBezTo>
                  <a:cubicBezTo>
                    <a:pt x="452" y="61"/>
                    <a:pt x="451" y="61"/>
                    <a:pt x="450" y="61"/>
                  </a:cubicBezTo>
                  <a:cubicBezTo>
                    <a:pt x="449" y="61"/>
                    <a:pt x="450" y="62"/>
                    <a:pt x="450" y="62"/>
                  </a:cubicBezTo>
                  <a:cubicBezTo>
                    <a:pt x="449" y="64"/>
                    <a:pt x="447" y="64"/>
                    <a:pt x="445" y="64"/>
                  </a:cubicBezTo>
                  <a:cubicBezTo>
                    <a:pt x="446" y="64"/>
                    <a:pt x="448" y="63"/>
                    <a:pt x="448" y="62"/>
                  </a:cubicBezTo>
                  <a:cubicBezTo>
                    <a:pt x="448" y="61"/>
                    <a:pt x="447" y="60"/>
                    <a:pt x="449" y="60"/>
                  </a:cubicBezTo>
                  <a:cubicBezTo>
                    <a:pt x="449" y="60"/>
                    <a:pt x="451" y="60"/>
                    <a:pt x="451" y="59"/>
                  </a:cubicBezTo>
                  <a:cubicBezTo>
                    <a:pt x="451" y="58"/>
                    <a:pt x="452" y="58"/>
                    <a:pt x="453" y="57"/>
                  </a:cubicBezTo>
                  <a:cubicBezTo>
                    <a:pt x="454" y="57"/>
                    <a:pt x="455" y="57"/>
                    <a:pt x="457" y="57"/>
                  </a:cubicBezTo>
                  <a:cubicBezTo>
                    <a:pt x="458" y="57"/>
                    <a:pt x="457" y="56"/>
                    <a:pt x="458" y="55"/>
                  </a:cubicBezTo>
                  <a:cubicBezTo>
                    <a:pt x="459" y="54"/>
                    <a:pt x="462" y="54"/>
                    <a:pt x="463" y="52"/>
                  </a:cubicBezTo>
                  <a:cubicBezTo>
                    <a:pt x="462" y="52"/>
                    <a:pt x="461" y="52"/>
                    <a:pt x="460" y="52"/>
                  </a:cubicBezTo>
                  <a:cubicBezTo>
                    <a:pt x="461" y="52"/>
                    <a:pt x="462" y="52"/>
                    <a:pt x="464" y="51"/>
                  </a:cubicBezTo>
                  <a:cubicBezTo>
                    <a:pt x="463" y="51"/>
                    <a:pt x="463" y="51"/>
                    <a:pt x="463" y="51"/>
                  </a:cubicBezTo>
                  <a:cubicBezTo>
                    <a:pt x="465" y="50"/>
                    <a:pt x="466" y="50"/>
                    <a:pt x="467" y="49"/>
                  </a:cubicBezTo>
                  <a:cubicBezTo>
                    <a:pt x="468" y="49"/>
                    <a:pt x="469" y="50"/>
                    <a:pt x="470" y="49"/>
                  </a:cubicBezTo>
                  <a:cubicBezTo>
                    <a:pt x="470" y="49"/>
                    <a:pt x="470" y="48"/>
                    <a:pt x="470" y="48"/>
                  </a:cubicBezTo>
                  <a:cubicBezTo>
                    <a:pt x="470" y="47"/>
                    <a:pt x="472" y="48"/>
                    <a:pt x="472" y="47"/>
                  </a:cubicBezTo>
                  <a:cubicBezTo>
                    <a:pt x="473" y="47"/>
                    <a:pt x="474" y="46"/>
                    <a:pt x="475" y="46"/>
                  </a:cubicBezTo>
                  <a:cubicBezTo>
                    <a:pt x="476" y="44"/>
                    <a:pt x="472" y="43"/>
                    <a:pt x="471" y="42"/>
                  </a:cubicBezTo>
                  <a:cubicBezTo>
                    <a:pt x="470" y="42"/>
                    <a:pt x="469" y="43"/>
                    <a:pt x="468" y="42"/>
                  </a:cubicBezTo>
                  <a:cubicBezTo>
                    <a:pt x="466" y="41"/>
                    <a:pt x="465" y="41"/>
                    <a:pt x="464" y="41"/>
                  </a:cubicBezTo>
                  <a:cubicBezTo>
                    <a:pt x="467" y="40"/>
                    <a:pt x="470" y="42"/>
                    <a:pt x="473" y="42"/>
                  </a:cubicBezTo>
                  <a:cubicBezTo>
                    <a:pt x="472" y="42"/>
                    <a:pt x="472" y="41"/>
                    <a:pt x="471" y="40"/>
                  </a:cubicBezTo>
                  <a:cubicBezTo>
                    <a:pt x="470" y="40"/>
                    <a:pt x="470" y="40"/>
                    <a:pt x="469" y="40"/>
                  </a:cubicBezTo>
                  <a:cubicBezTo>
                    <a:pt x="467" y="39"/>
                    <a:pt x="466" y="37"/>
                    <a:pt x="463" y="38"/>
                  </a:cubicBezTo>
                  <a:cubicBezTo>
                    <a:pt x="464" y="38"/>
                    <a:pt x="465" y="38"/>
                    <a:pt x="466" y="39"/>
                  </a:cubicBezTo>
                  <a:cubicBezTo>
                    <a:pt x="465" y="38"/>
                    <a:pt x="464" y="38"/>
                    <a:pt x="463" y="39"/>
                  </a:cubicBezTo>
                  <a:cubicBezTo>
                    <a:pt x="463" y="38"/>
                    <a:pt x="461" y="37"/>
                    <a:pt x="461" y="37"/>
                  </a:cubicBezTo>
                  <a:cubicBezTo>
                    <a:pt x="460" y="36"/>
                    <a:pt x="458" y="36"/>
                    <a:pt x="457" y="37"/>
                  </a:cubicBezTo>
                  <a:cubicBezTo>
                    <a:pt x="457" y="34"/>
                    <a:pt x="447" y="34"/>
                    <a:pt x="445" y="34"/>
                  </a:cubicBezTo>
                  <a:cubicBezTo>
                    <a:pt x="443" y="34"/>
                    <a:pt x="441" y="34"/>
                    <a:pt x="439" y="34"/>
                  </a:cubicBezTo>
                  <a:cubicBezTo>
                    <a:pt x="436" y="34"/>
                    <a:pt x="434" y="34"/>
                    <a:pt x="431" y="34"/>
                  </a:cubicBezTo>
                  <a:cubicBezTo>
                    <a:pt x="433" y="35"/>
                    <a:pt x="430" y="36"/>
                    <a:pt x="429" y="36"/>
                  </a:cubicBezTo>
                  <a:cubicBezTo>
                    <a:pt x="428" y="36"/>
                    <a:pt x="425" y="36"/>
                    <a:pt x="424" y="36"/>
                  </a:cubicBezTo>
                  <a:cubicBezTo>
                    <a:pt x="425" y="36"/>
                    <a:pt x="427" y="33"/>
                    <a:pt x="425" y="32"/>
                  </a:cubicBezTo>
                  <a:cubicBezTo>
                    <a:pt x="422" y="31"/>
                    <a:pt x="418" y="32"/>
                    <a:pt x="414" y="32"/>
                  </a:cubicBezTo>
                  <a:cubicBezTo>
                    <a:pt x="415" y="32"/>
                    <a:pt x="416" y="32"/>
                    <a:pt x="416" y="31"/>
                  </a:cubicBezTo>
                  <a:cubicBezTo>
                    <a:pt x="412" y="32"/>
                    <a:pt x="409" y="31"/>
                    <a:pt x="406" y="32"/>
                  </a:cubicBezTo>
                  <a:cubicBezTo>
                    <a:pt x="408" y="31"/>
                    <a:pt x="410" y="31"/>
                    <a:pt x="412" y="31"/>
                  </a:cubicBezTo>
                  <a:cubicBezTo>
                    <a:pt x="413" y="30"/>
                    <a:pt x="414" y="30"/>
                    <a:pt x="415" y="30"/>
                  </a:cubicBezTo>
                  <a:cubicBezTo>
                    <a:pt x="413" y="28"/>
                    <a:pt x="411" y="29"/>
                    <a:pt x="408" y="28"/>
                  </a:cubicBezTo>
                  <a:cubicBezTo>
                    <a:pt x="406" y="28"/>
                    <a:pt x="404" y="28"/>
                    <a:pt x="402" y="27"/>
                  </a:cubicBezTo>
                  <a:cubicBezTo>
                    <a:pt x="400" y="27"/>
                    <a:pt x="399" y="27"/>
                    <a:pt x="396" y="28"/>
                  </a:cubicBezTo>
                  <a:cubicBezTo>
                    <a:pt x="395" y="28"/>
                    <a:pt x="393" y="30"/>
                    <a:pt x="392" y="29"/>
                  </a:cubicBezTo>
                  <a:cubicBezTo>
                    <a:pt x="392" y="30"/>
                    <a:pt x="393" y="30"/>
                    <a:pt x="393" y="30"/>
                  </a:cubicBezTo>
                  <a:cubicBezTo>
                    <a:pt x="392" y="30"/>
                    <a:pt x="391" y="31"/>
                    <a:pt x="391" y="31"/>
                  </a:cubicBezTo>
                  <a:cubicBezTo>
                    <a:pt x="391" y="32"/>
                    <a:pt x="391" y="32"/>
                    <a:pt x="392" y="32"/>
                  </a:cubicBezTo>
                  <a:cubicBezTo>
                    <a:pt x="390" y="32"/>
                    <a:pt x="390" y="33"/>
                    <a:pt x="392" y="34"/>
                  </a:cubicBezTo>
                  <a:cubicBezTo>
                    <a:pt x="393" y="34"/>
                    <a:pt x="394" y="34"/>
                    <a:pt x="393" y="35"/>
                  </a:cubicBezTo>
                  <a:cubicBezTo>
                    <a:pt x="393" y="36"/>
                    <a:pt x="401" y="36"/>
                    <a:pt x="402" y="37"/>
                  </a:cubicBezTo>
                  <a:cubicBezTo>
                    <a:pt x="400" y="37"/>
                    <a:pt x="398" y="36"/>
                    <a:pt x="396" y="36"/>
                  </a:cubicBezTo>
                  <a:cubicBezTo>
                    <a:pt x="395" y="36"/>
                    <a:pt x="394" y="35"/>
                    <a:pt x="393" y="36"/>
                  </a:cubicBezTo>
                  <a:cubicBezTo>
                    <a:pt x="390" y="37"/>
                    <a:pt x="386" y="36"/>
                    <a:pt x="383" y="36"/>
                  </a:cubicBezTo>
                  <a:cubicBezTo>
                    <a:pt x="385" y="38"/>
                    <a:pt x="389" y="37"/>
                    <a:pt x="391" y="39"/>
                  </a:cubicBezTo>
                  <a:cubicBezTo>
                    <a:pt x="387" y="39"/>
                    <a:pt x="384" y="37"/>
                    <a:pt x="380" y="38"/>
                  </a:cubicBezTo>
                  <a:cubicBezTo>
                    <a:pt x="383" y="39"/>
                    <a:pt x="379" y="39"/>
                    <a:pt x="378" y="39"/>
                  </a:cubicBezTo>
                  <a:cubicBezTo>
                    <a:pt x="379" y="39"/>
                    <a:pt x="380" y="39"/>
                    <a:pt x="380" y="39"/>
                  </a:cubicBezTo>
                  <a:cubicBezTo>
                    <a:pt x="379" y="40"/>
                    <a:pt x="378" y="40"/>
                    <a:pt x="377" y="40"/>
                  </a:cubicBezTo>
                  <a:cubicBezTo>
                    <a:pt x="376" y="39"/>
                    <a:pt x="375" y="40"/>
                    <a:pt x="374" y="40"/>
                  </a:cubicBezTo>
                  <a:cubicBezTo>
                    <a:pt x="373" y="40"/>
                    <a:pt x="373" y="39"/>
                    <a:pt x="371" y="40"/>
                  </a:cubicBezTo>
                  <a:cubicBezTo>
                    <a:pt x="371" y="40"/>
                    <a:pt x="370" y="40"/>
                    <a:pt x="369" y="40"/>
                  </a:cubicBezTo>
                  <a:cubicBezTo>
                    <a:pt x="369" y="40"/>
                    <a:pt x="370" y="39"/>
                    <a:pt x="370" y="39"/>
                  </a:cubicBezTo>
                  <a:cubicBezTo>
                    <a:pt x="366" y="37"/>
                    <a:pt x="361" y="39"/>
                    <a:pt x="356" y="39"/>
                  </a:cubicBezTo>
                  <a:cubicBezTo>
                    <a:pt x="357" y="39"/>
                    <a:pt x="357" y="39"/>
                    <a:pt x="358" y="39"/>
                  </a:cubicBezTo>
                  <a:cubicBezTo>
                    <a:pt x="356" y="40"/>
                    <a:pt x="355" y="38"/>
                    <a:pt x="353" y="39"/>
                  </a:cubicBezTo>
                  <a:cubicBezTo>
                    <a:pt x="352" y="40"/>
                    <a:pt x="354" y="40"/>
                    <a:pt x="354" y="40"/>
                  </a:cubicBezTo>
                  <a:cubicBezTo>
                    <a:pt x="352" y="40"/>
                    <a:pt x="356" y="40"/>
                    <a:pt x="356" y="40"/>
                  </a:cubicBezTo>
                  <a:cubicBezTo>
                    <a:pt x="358" y="40"/>
                    <a:pt x="359" y="40"/>
                    <a:pt x="360" y="40"/>
                  </a:cubicBezTo>
                  <a:cubicBezTo>
                    <a:pt x="357" y="41"/>
                    <a:pt x="353" y="41"/>
                    <a:pt x="350" y="41"/>
                  </a:cubicBezTo>
                  <a:cubicBezTo>
                    <a:pt x="347" y="42"/>
                    <a:pt x="343" y="42"/>
                    <a:pt x="339" y="43"/>
                  </a:cubicBezTo>
                  <a:cubicBezTo>
                    <a:pt x="340" y="43"/>
                    <a:pt x="338" y="43"/>
                    <a:pt x="337" y="44"/>
                  </a:cubicBezTo>
                  <a:cubicBezTo>
                    <a:pt x="336" y="44"/>
                    <a:pt x="333" y="43"/>
                    <a:pt x="335" y="44"/>
                  </a:cubicBezTo>
                  <a:cubicBezTo>
                    <a:pt x="333" y="44"/>
                    <a:pt x="332" y="45"/>
                    <a:pt x="331" y="46"/>
                  </a:cubicBezTo>
                  <a:cubicBezTo>
                    <a:pt x="329" y="47"/>
                    <a:pt x="327" y="45"/>
                    <a:pt x="325" y="46"/>
                  </a:cubicBezTo>
                  <a:cubicBezTo>
                    <a:pt x="326" y="46"/>
                    <a:pt x="330" y="46"/>
                    <a:pt x="330" y="47"/>
                  </a:cubicBezTo>
                  <a:cubicBezTo>
                    <a:pt x="329" y="47"/>
                    <a:pt x="328" y="47"/>
                    <a:pt x="327" y="47"/>
                  </a:cubicBezTo>
                  <a:cubicBezTo>
                    <a:pt x="328" y="47"/>
                    <a:pt x="327" y="48"/>
                    <a:pt x="328" y="49"/>
                  </a:cubicBezTo>
                  <a:cubicBezTo>
                    <a:pt x="326" y="48"/>
                    <a:pt x="327" y="49"/>
                    <a:pt x="327" y="49"/>
                  </a:cubicBezTo>
                  <a:cubicBezTo>
                    <a:pt x="325" y="50"/>
                    <a:pt x="323" y="48"/>
                    <a:pt x="321" y="48"/>
                  </a:cubicBezTo>
                  <a:cubicBezTo>
                    <a:pt x="324" y="49"/>
                    <a:pt x="320" y="49"/>
                    <a:pt x="322" y="49"/>
                  </a:cubicBezTo>
                  <a:cubicBezTo>
                    <a:pt x="322" y="50"/>
                    <a:pt x="323" y="50"/>
                    <a:pt x="324" y="50"/>
                  </a:cubicBezTo>
                  <a:cubicBezTo>
                    <a:pt x="325" y="50"/>
                    <a:pt x="326" y="50"/>
                    <a:pt x="327" y="50"/>
                  </a:cubicBezTo>
                  <a:cubicBezTo>
                    <a:pt x="325" y="50"/>
                    <a:pt x="328" y="51"/>
                    <a:pt x="329" y="51"/>
                  </a:cubicBezTo>
                  <a:cubicBezTo>
                    <a:pt x="329" y="51"/>
                    <a:pt x="330" y="51"/>
                    <a:pt x="331" y="52"/>
                  </a:cubicBezTo>
                  <a:cubicBezTo>
                    <a:pt x="330" y="52"/>
                    <a:pt x="329" y="52"/>
                    <a:pt x="329" y="52"/>
                  </a:cubicBezTo>
                  <a:cubicBezTo>
                    <a:pt x="328" y="52"/>
                    <a:pt x="328" y="51"/>
                    <a:pt x="328" y="51"/>
                  </a:cubicBezTo>
                  <a:cubicBezTo>
                    <a:pt x="326" y="51"/>
                    <a:pt x="325" y="51"/>
                    <a:pt x="324" y="51"/>
                  </a:cubicBezTo>
                  <a:cubicBezTo>
                    <a:pt x="325" y="51"/>
                    <a:pt x="325" y="51"/>
                    <a:pt x="326" y="52"/>
                  </a:cubicBezTo>
                  <a:cubicBezTo>
                    <a:pt x="325" y="52"/>
                    <a:pt x="325" y="52"/>
                    <a:pt x="324" y="52"/>
                  </a:cubicBezTo>
                  <a:cubicBezTo>
                    <a:pt x="325" y="53"/>
                    <a:pt x="327" y="52"/>
                    <a:pt x="329" y="53"/>
                  </a:cubicBezTo>
                  <a:cubicBezTo>
                    <a:pt x="330" y="53"/>
                    <a:pt x="332" y="54"/>
                    <a:pt x="334" y="54"/>
                  </a:cubicBezTo>
                  <a:cubicBezTo>
                    <a:pt x="332" y="54"/>
                    <a:pt x="332" y="54"/>
                    <a:pt x="332" y="54"/>
                  </a:cubicBezTo>
                  <a:cubicBezTo>
                    <a:pt x="333" y="54"/>
                    <a:pt x="333" y="55"/>
                    <a:pt x="333" y="55"/>
                  </a:cubicBezTo>
                  <a:cubicBezTo>
                    <a:pt x="332" y="56"/>
                    <a:pt x="329" y="55"/>
                    <a:pt x="327" y="55"/>
                  </a:cubicBezTo>
                  <a:cubicBezTo>
                    <a:pt x="326" y="55"/>
                    <a:pt x="325" y="57"/>
                    <a:pt x="324" y="57"/>
                  </a:cubicBezTo>
                  <a:cubicBezTo>
                    <a:pt x="322" y="57"/>
                    <a:pt x="321" y="56"/>
                    <a:pt x="319" y="56"/>
                  </a:cubicBezTo>
                  <a:cubicBezTo>
                    <a:pt x="315" y="57"/>
                    <a:pt x="311" y="57"/>
                    <a:pt x="307" y="57"/>
                  </a:cubicBezTo>
                  <a:cubicBezTo>
                    <a:pt x="305" y="57"/>
                    <a:pt x="299" y="56"/>
                    <a:pt x="297" y="58"/>
                  </a:cubicBezTo>
                  <a:cubicBezTo>
                    <a:pt x="299" y="58"/>
                    <a:pt x="297" y="59"/>
                    <a:pt x="297" y="60"/>
                  </a:cubicBezTo>
                  <a:cubicBezTo>
                    <a:pt x="297" y="60"/>
                    <a:pt x="300" y="61"/>
                    <a:pt x="297" y="61"/>
                  </a:cubicBezTo>
                  <a:cubicBezTo>
                    <a:pt x="300" y="61"/>
                    <a:pt x="302" y="62"/>
                    <a:pt x="302" y="64"/>
                  </a:cubicBezTo>
                  <a:cubicBezTo>
                    <a:pt x="303" y="66"/>
                    <a:pt x="306" y="67"/>
                    <a:pt x="308" y="67"/>
                  </a:cubicBezTo>
                  <a:cubicBezTo>
                    <a:pt x="310" y="67"/>
                    <a:pt x="313" y="67"/>
                    <a:pt x="315" y="68"/>
                  </a:cubicBezTo>
                  <a:cubicBezTo>
                    <a:pt x="316" y="69"/>
                    <a:pt x="316" y="69"/>
                    <a:pt x="317" y="70"/>
                  </a:cubicBezTo>
                  <a:cubicBezTo>
                    <a:pt x="318" y="70"/>
                    <a:pt x="319" y="71"/>
                    <a:pt x="320" y="72"/>
                  </a:cubicBezTo>
                  <a:cubicBezTo>
                    <a:pt x="317" y="72"/>
                    <a:pt x="314" y="72"/>
                    <a:pt x="312" y="72"/>
                  </a:cubicBezTo>
                  <a:cubicBezTo>
                    <a:pt x="310" y="71"/>
                    <a:pt x="308" y="70"/>
                    <a:pt x="306" y="70"/>
                  </a:cubicBezTo>
                  <a:cubicBezTo>
                    <a:pt x="308" y="70"/>
                    <a:pt x="306" y="69"/>
                    <a:pt x="305" y="69"/>
                  </a:cubicBezTo>
                  <a:cubicBezTo>
                    <a:pt x="304" y="68"/>
                    <a:pt x="303" y="68"/>
                    <a:pt x="302" y="68"/>
                  </a:cubicBezTo>
                  <a:cubicBezTo>
                    <a:pt x="300" y="68"/>
                    <a:pt x="298" y="67"/>
                    <a:pt x="296" y="67"/>
                  </a:cubicBezTo>
                  <a:cubicBezTo>
                    <a:pt x="294" y="67"/>
                    <a:pt x="292" y="67"/>
                    <a:pt x="291" y="67"/>
                  </a:cubicBezTo>
                  <a:cubicBezTo>
                    <a:pt x="289" y="67"/>
                    <a:pt x="288" y="69"/>
                    <a:pt x="286" y="68"/>
                  </a:cubicBezTo>
                  <a:cubicBezTo>
                    <a:pt x="286" y="70"/>
                    <a:pt x="288" y="69"/>
                    <a:pt x="288" y="69"/>
                  </a:cubicBezTo>
                  <a:cubicBezTo>
                    <a:pt x="290" y="69"/>
                    <a:pt x="291" y="69"/>
                    <a:pt x="292" y="70"/>
                  </a:cubicBezTo>
                  <a:cubicBezTo>
                    <a:pt x="290" y="72"/>
                    <a:pt x="287" y="70"/>
                    <a:pt x="285" y="70"/>
                  </a:cubicBezTo>
                  <a:cubicBezTo>
                    <a:pt x="283" y="69"/>
                    <a:pt x="281" y="70"/>
                    <a:pt x="279" y="70"/>
                  </a:cubicBezTo>
                  <a:cubicBezTo>
                    <a:pt x="280" y="71"/>
                    <a:pt x="281" y="73"/>
                    <a:pt x="283" y="73"/>
                  </a:cubicBezTo>
                  <a:cubicBezTo>
                    <a:pt x="284" y="74"/>
                    <a:pt x="285" y="74"/>
                    <a:pt x="287" y="74"/>
                  </a:cubicBezTo>
                  <a:cubicBezTo>
                    <a:pt x="288" y="75"/>
                    <a:pt x="292" y="76"/>
                    <a:pt x="293" y="75"/>
                  </a:cubicBezTo>
                  <a:cubicBezTo>
                    <a:pt x="294" y="76"/>
                    <a:pt x="295" y="75"/>
                    <a:pt x="296" y="76"/>
                  </a:cubicBezTo>
                  <a:cubicBezTo>
                    <a:pt x="297" y="76"/>
                    <a:pt x="297" y="78"/>
                    <a:pt x="298" y="77"/>
                  </a:cubicBezTo>
                  <a:cubicBezTo>
                    <a:pt x="298" y="77"/>
                    <a:pt x="298" y="78"/>
                    <a:pt x="298" y="78"/>
                  </a:cubicBezTo>
                  <a:cubicBezTo>
                    <a:pt x="300" y="78"/>
                    <a:pt x="301" y="78"/>
                    <a:pt x="302" y="77"/>
                  </a:cubicBezTo>
                  <a:cubicBezTo>
                    <a:pt x="300" y="82"/>
                    <a:pt x="289" y="74"/>
                    <a:pt x="289" y="77"/>
                  </a:cubicBezTo>
                  <a:cubicBezTo>
                    <a:pt x="288" y="75"/>
                    <a:pt x="285" y="76"/>
                    <a:pt x="283" y="76"/>
                  </a:cubicBezTo>
                  <a:cubicBezTo>
                    <a:pt x="281" y="76"/>
                    <a:pt x="278" y="76"/>
                    <a:pt x="277" y="74"/>
                  </a:cubicBezTo>
                  <a:cubicBezTo>
                    <a:pt x="279" y="74"/>
                    <a:pt x="277" y="73"/>
                    <a:pt x="277" y="73"/>
                  </a:cubicBezTo>
                  <a:cubicBezTo>
                    <a:pt x="275" y="71"/>
                    <a:pt x="275" y="71"/>
                    <a:pt x="275" y="69"/>
                  </a:cubicBezTo>
                  <a:cubicBezTo>
                    <a:pt x="276" y="66"/>
                    <a:pt x="270" y="62"/>
                    <a:pt x="267" y="63"/>
                  </a:cubicBezTo>
                  <a:cubicBezTo>
                    <a:pt x="268" y="64"/>
                    <a:pt x="274" y="68"/>
                    <a:pt x="271" y="69"/>
                  </a:cubicBezTo>
                  <a:cubicBezTo>
                    <a:pt x="269" y="70"/>
                    <a:pt x="267" y="70"/>
                    <a:pt x="265" y="71"/>
                  </a:cubicBezTo>
                  <a:cubicBezTo>
                    <a:pt x="265" y="71"/>
                    <a:pt x="265" y="72"/>
                    <a:pt x="265" y="73"/>
                  </a:cubicBezTo>
                  <a:cubicBezTo>
                    <a:pt x="265" y="73"/>
                    <a:pt x="264" y="74"/>
                    <a:pt x="264" y="74"/>
                  </a:cubicBezTo>
                  <a:cubicBezTo>
                    <a:pt x="267" y="75"/>
                    <a:pt x="270" y="77"/>
                    <a:pt x="273" y="79"/>
                  </a:cubicBezTo>
                  <a:cubicBezTo>
                    <a:pt x="274" y="80"/>
                    <a:pt x="275" y="80"/>
                    <a:pt x="276" y="81"/>
                  </a:cubicBezTo>
                  <a:cubicBezTo>
                    <a:pt x="276" y="82"/>
                    <a:pt x="275" y="83"/>
                    <a:pt x="274" y="84"/>
                  </a:cubicBezTo>
                  <a:cubicBezTo>
                    <a:pt x="274" y="85"/>
                    <a:pt x="274" y="85"/>
                    <a:pt x="274" y="86"/>
                  </a:cubicBezTo>
                  <a:cubicBezTo>
                    <a:pt x="275" y="88"/>
                    <a:pt x="276" y="88"/>
                    <a:pt x="277" y="90"/>
                  </a:cubicBezTo>
                  <a:cubicBezTo>
                    <a:pt x="278" y="91"/>
                    <a:pt x="279" y="93"/>
                    <a:pt x="280" y="93"/>
                  </a:cubicBezTo>
                  <a:cubicBezTo>
                    <a:pt x="282" y="93"/>
                    <a:pt x="284" y="93"/>
                    <a:pt x="286" y="92"/>
                  </a:cubicBezTo>
                  <a:cubicBezTo>
                    <a:pt x="288" y="92"/>
                    <a:pt x="290" y="91"/>
                    <a:pt x="292" y="92"/>
                  </a:cubicBezTo>
                  <a:cubicBezTo>
                    <a:pt x="294" y="92"/>
                    <a:pt x="296" y="92"/>
                    <a:pt x="297" y="93"/>
                  </a:cubicBezTo>
                  <a:cubicBezTo>
                    <a:pt x="299" y="93"/>
                    <a:pt x="301" y="94"/>
                    <a:pt x="303" y="94"/>
                  </a:cubicBezTo>
                  <a:cubicBezTo>
                    <a:pt x="305" y="95"/>
                    <a:pt x="305" y="96"/>
                    <a:pt x="307" y="98"/>
                  </a:cubicBezTo>
                  <a:cubicBezTo>
                    <a:pt x="307" y="98"/>
                    <a:pt x="308" y="99"/>
                    <a:pt x="309" y="99"/>
                  </a:cubicBezTo>
                  <a:cubicBezTo>
                    <a:pt x="310" y="100"/>
                    <a:pt x="307" y="100"/>
                    <a:pt x="307" y="101"/>
                  </a:cubicBezTo>
                  <a:cubicBezTo>
                    <a:pt x="307" y="102"/>
                    <a:pt x="308" y="104"/>
                    <a:pt x="309" y="104"/>
                  </a:cubicBezTo>
                  <a:cubicBezTo>
                    <a:pt x="311" y="104"/>
                    <a:pt x="313" y="104"/>
                    <a:pt x="315" y="105"/>
                  </a:cubicBezTo>
                  <a:cubicBezTo>
                    <a:pt x="315" y="105"/>
                    <a:pt x="315" y="105"/>
                    <a:pt x="316" y="105"/>
                  </a:cubicBezTo>
                  <a:cubicBezTo>
                    <a:pt x="317" y="104"/>
                    <a:pt x="318" y="105"/>
                    <a:pt x="318" y="105"/>
                  </a:cubicBezTo>
                  <a:cubicBezTo>
                    <a:pt x="314" y="105"/>
                    <a:pt x="308" y="107"/>
                    <a:pt x="305" y="103"/>
                  </a:cubicBezTo>
                  <a:cubicBezTo>
                    <a:pt x="307" y="104"/>
                    <a:pt x="306" y="102"/>
                    <a:pt x="305" y="102"/>
                  </a:cubicBezTo>
                  <a:cubicBezTo>
                    <a:pt x="305" y="101"/>
                    <a:pt x="305" y="100"/>
                    <a:pt x="304" y="99"/>
                  </a:cubicBezTo>
                  <a:cubicBezTo>
                    <a:pt x="303" y="97"/>
                    <a:pt x="302" y="97"/>
                    <a:pt x="300" y="96"/>
                  </a:cubicBezTo>
                  <a:cubicBezTo>
                    <a:pt x="299" y="96"/>
                    <a:pt x="298" y="94"/>
                    <a:pt x="296" y="94"/>
                  </a:cubicBezTo>
                  <a:cubicBezTo>
                    <a:pt x="294" y="93"/>
                    <a:pt x="291" y="94"/>
                    <a:pt x="289" y="95"/>
                  </a:cubicBezTo>
                  <a:cubicBezTo>
                    <a:pt x="288" y="95"/>
                    <a:pt x="285" y="95"/>
                    <a:pt x="285" y="97"/>
                  </a:cubicBezTo>
                  <a:cubicBezTo>
                    <a:pt x="286" y="98"/>
                    <a:pt x="285" y="99"/>
                    <a:pt x="287" y="99"/>
                  </a:cubicBezTo>
                  <a:cubicBezTo>
                    <a:pt x="289" y="100"/>
                    <a:pt x="294" y="104"/>
                    <a:pt x="290" y="105"/>
                  </a:cubicBezTo>
                  <a:cubicBezTo>
                    <a:pt x="287" y="107"/>
                    <a:pt x="289" y="108"/>
                    <a:pt x="288" y="110"/>
                  </a:cubicBezTo>
                  <a:cubicBezTo>
                    <a:pt x="288" y="112"/>
                    <a:pt x="286" y="112"/>
                    <a:pt x="284" y="113"/>
                  </a:cubicBezTo>
                  <a:cubicBezTo>
                    <a:pt x="283" y="114"/>
                    <a:pt x="281" y="113"/>
                    <a:pt x="282" y="115"/>
                  </a:cubicBezTo>
                  <a:cubicBezTo>
                    <a:pt x="282" y="116"/>
                    <a:pt x="281" y="116"/>
                    <a:pt x="280" y="117"/>
                  </a:cubicBezTo>
                  <a:cubicBezTo>
                    <a:pt x="279" y="117"/>
                    <a:pt x="278" y="116"/>
                    <a:pt x="277" y="116"/>
                  </a:cubicBezTo>
                  <a:cubicBezTo>
                    <a:pt x="275" y="115"/>
                    <a:pt x="272" y="116"/>
                    <a:pt x="270" y="115"/>
                  </a:cubicBezTo>
                  <a:cubicBezTo>
                    <a:pt x="268" y="115"/>
                    <a:pt x="266" y="114"/>
                    <a:pt x="264" y="114"/>
                  </a:cubicBezTo>
                  <a:cubicBezTo>
                    <a:pt x="261" y="114"/>
                    <a:pt x="261" y="112"/>
                    <a:pt x="259" y="112"/>
                  </a:cubicBezTo>
                  <a:cubicBezTo>
                    <a:pt x="261" y="111"/>
                    <a:pt x="263" y="112"/>
                    <a:pt x="264" y="112"/>
                  </a:cubicBezTo>
                  <a:cubicBezTo>
                    <a:pt x="266" y="112"/>
                    <a:pt x="267" y="113"/>
                    <a:pt x="269" y="113"/>
                  </a:cubicBezTo>
                  <a:cubicBezTo>
                    <a:pt x="271" y="112"/>
                    <a:pt x="272" y="111"/>
                    <a:pt x="274" y="111"/>
                  </a:cubicBezTo>
                  <a:cubicBezTo>
                    <a:pt x="275" y="111"/>
                    <a:pt x="278" y="109"/>
                    <a:pt x="276" y="109"/>
                  </a:cubicBezTo>
                  <a:cubicBezTo>
                    <a:pt x="277" y="109"/>
                    <a:pt x="277" y="109"/>
                    <a:pt x="278" y="109"/>
                  </a:cubicBezTo>
                  <a:cubicBezTo>
                    <a:pt x="277" y="109"/>
                    <a:pt x="277" y="108"/>
                    <a:pt x="277" y="108"/>
                  </a:cubicBezTo>
                  <a:cubicBezTo>
                    <a:pt x="279" y="107"/>
                    <a:pt x="278" y="105"/>
                    <a:pt x="281" y="104"/>
                  </a:cubicBezTo>
                  <a:cubicBezTo>
                    <a:pt x="280" y="103"/>
                    <a:pt x="280" y="102"/>
                    <a:pt x="280" y="101"/>
                  </a:cubicBezTo>
                  <a:cubicBezTo>
                    <a:pt x="279" y="100"/>
                    <a:pt x="279" y="100"/>
                    <a:pt x="279" y="99"/>
                  </a:cubicBezTo>
                  <a:cubicBezTo>
                    <a:pt x="280" y="98"/>
                    <a:pt x="281" y="98"/>
                    <a:pt x="280" y="97"/>
                  </a:cubicBezTo>
                  <a:cubicBezTo>
                    <a:pt x="279" y="96"/>
                    <a:pt x="278" y="96"/>
                    <a:pt x="277" y="96"/>
                  </a:cubicBezTo>
                  <a:cubicBezTo>
                    <a:pt x="276" y="96"/>
                    <a:pt x="270" y="94"/>
                    <a:pt x="271" y="92"/>
                  </a:cubicBezTo>
                  <a:cubicBezTo>
                    <a:pt x="271" y="91"/>
                    <a:pt x="270" y="91"/>
                    <a:pt x="270" y="90"/>
                  </a:cubicBezTo>
                  <a:cubicBezTo>
                    <a:pt x="270" y="89"/>
                    <a:pt x="269" y="89"/>
                    <a:pt x="269" y="87"/>
                  </a:cubicBezTo>
                  <a:cubicBezTo>
                    <a:pt x="269" y="86"/>
                    <a:pt x="266" y="85"/>
                    <a:pt x="266" y="83"/>
                  </a:cubicBezTo>
                  <a:cubicBezTo>
                    <a:pt x="265" y="82"/>
                    <a:pt x="267" y="82"/>
                    <a:pt x="266" y="82"/>
                  </a:cubicBezTo>
                  <a:cubicBezTo>
                    <a:pt x="265" y="81"/>
                    <a:pt x="266" y="80"/>
                    <a:pt x="265" y="79"/>
                  </a:cubicBezTo>
                  <a:cubicBezTo>
                    <a:pt x="264" y="75"/>
                    <a:pt x="258" y="77"/>
                    <a:pt x="256" y="74"/>
                  </a:cubicBezTo>
                  <a:cubicBezTo>
                    <a:pt x="256" y="73"/>
                    <a:pt x="257" y="73"/>
                    <a:pt x="258" y="73"/>
                  </a:cubicBezTo>
                  <a:cubicBezTo>
                    <a:pt x="258" y="72"/>
                    <a:pt x="257" y="72"/>
                    <a:pt x="258" y="71"/>
                  </a:cubicBezTo>
                  <a:cubicBezTo>
                    <a:pt x="258" y="70"/>
                    <a:pt x="258" y="69"/>
                    <a:pt x="258" y="68"/>
                  </a:cubicBezTo>
                  <a:cubicBezTo>
                    <a:pt x="258" y="66"/>
                    <a:pt x="255" y="64"/>
                    <a:pt x="253" y="64"/>
                  </a:cubicBezTo>
                  <a:cubicBezTo>
                    <a:pt x="252" y="63"/>
                    <a:pt x="251" y="64"/>
                    <a:pt x="250" y="63"/>
                  </a:cubicBezTo>
                  <a:cubicBezTo>
                    <a:pt x="248" y="63"/>
                    <a:pt x="246" y="63"/>
                    <a:pt x="245" y="63"/>
                  </a:cubicBezTo>
                  <a:cubicBezTo>
                    <a:pt x="242" y="63"/>
                    <a:pt x="239" y="63"/>
                    <a:pt x="236" y="63"/>
                  </a:cubicBezTo>
                  <a:cubicBezTo>
                    <a:pt x="238" y="62"/>
                    <a:pt x="236" y="62"/>
                    <a:pt x="235" y="63"/>
                  </a:cubicBezTo>
                  <a:cubicBezTo>
                    <a:pt x="234" y="63"/>
                    <a:pt x="234" y="64"/>
                    <a:pt x="234" y="65"/>
                  </a:cubicBezTo>
                  <a:cubicBezTo>
                    <a:pt x="234" y="67"/>
                    <a:pt x="235" y="70"/>
                    <a:pt x="234" y="72"/>
                  </a:cubicBezTo>
                  <a:cubicBezTo>
                    <a:pt x="233" y="74"/>
                    <a:pt x="231" y="75"/>
                    <a:pt x="229" y="75"/>
                  </a:cubicBezTo>
                  <a:cubicBezTo>
                    <a:pt x="228" y="75"/>
                    <a:pt x="226" y="78"/>
                    <a:pt x="228" y="78"/>
                  </a:cubicBezTo>
                  <a:cubicBezTo>
                    <a:pt x="226" y="79"/>
                    <a:pt x="229" y="79"/>
                    <a:pt x="230" y="79"/>
                  </a:cubicBezTo>
                  <a:cubicBezTo>
                    <a:pt x="232" y="78"/>
                    <a:pt x="232" y="80"/>
                    <a:pt x="233" y="82"/>
                  </a:cubicBezTo>
                  <a:cubicBezTo>
                    <a:pt x="233" y="82"/>
                    <a:pt x="233" y="83"/>
                    <a:pt x="234" y="84"/>
                  </a:cubicBezTo>
                  <a:cubicBezTo>
                    <a:pt x="234" y="84"/>
                    <a:pt x="235" y="84"/>
                    <a:pt x="235" y="85"/>
                  </a:cubicBezTo>
                  <a:cubicBezTo>
                    <a:pt x="236" y="86"/>
                    <a:pt x="233" y="86"/>
                    <a:pt x="233" y="86"/>
                  </a:cubicBezTo>
                  <a:cubicBezTo>
                    <a:pt x="233" y="87"/>
                    <a:pt x="233" y="88"/>
                    <a:pt x="235" y="89"/>
                  </a:cubicBezTo>
                  <a:cubicBezTo>
                    <a:pt x="235" y="87"/>
                    <a:pt x="237" y="89"/>
                    <a:pt x="239" y="89"/>
                  </a:cubicBezTo>
                  <a:cubicBezTo>
                    <a:pt x="239" y="89"/>
                    <a:pt x="241" y="90"/>
                    <a:pt x="242" y="89"/>
                  </a:cubicBezTo>
                  <a:cubicBezTo>
                    <a:pt x="243" y="90"/>
                    <a:pt x="243" y="91"/>
                    <a:pt x="244" y="92"/>
                  </a:cubicBezTo>
                  <a:cubicBezTo>
                    <a:pt x="244" y="92"/>
                    <a:pt x="245" y="93"/>
                    <a:pt x="246" y="93"/>
                  </a:cubicBezTo>
                  <a:cubicBezTo>
                    <a:pt x="247" y="94"/>
                    <a:pt x="247" y="94"/>
                    <a:pt x="249" y="94"/>
                  </a:cubicBezTo>
                  <a:cubicBezTo>
                    <a:pt x="249" y="94"/>
                    <a:pt x="250" y="94"/>
                    <a:pt x="251" y="94"/>
                  </a:cubicBezTo>
                  <a:cubicBezTo>
                    <a:pt x="250" y="94"/>
                    <a:pt x="251" y="95"/>
                    <a:pt x="251" y="97"/>
                  </a:cubicBezTo>
                  <a:cubicBezTo>
                    <a:pt x="251" y="97"/>
                    <a:pt x="250" y="98"/>
                    <a:pt x="250" y="99"/>
                  </a:cubicBezTo>
                  <a:cubicBezTo>
                    <a:pt x="252" y="102"/>
                    <a:pt x="246" y="98"/>
                    <a:pt x="246" y="98"/>
                  </a:cubicBezTo>
                  <a:cubicBezTo>
                    <a:pt x="243" y="97"/>
                    <a:pt x="240" y="95"/>
                    <a:pt x="236" y="94"/>
                  </a:cubicBezTo>
                  <a:cubicBezTo>
                    <a:pt x="235" y="94"/>
                    <a:pt x="234" y="94"/>
                    <a:pt x="232" y="94"/>
                  </a:cubicBezTo>
                  <a:cubicBezTo>
                    <a:pt x="232" y="94"/>
                    <a:pt x="227" y="92"/>
                    <a:pt x="230" y="93"/>
                  </a:cubicBezTo>
                  <a:cubicBezTo>
                    <a:pt x="229" y="92"/>
                    <a:pt x="225" y="91"/>
                    <a:pt x="224" y="92"/>
                  </a:cubicBezTo>
                  <a:cubicBezTo>
                    <a:pt x="224" y="93"/>
                    <a:pt x="222" y="91"/>
                    <a:pt x="224" y="91"/>
                  </a:cubicBezTo>
                  <a:cubicBezTo>
                    <a:pt x="221" y="90"/>
                    <a:pt x="218" y="89"/>
                    <a:pt x="214" y="88"/>
                  </a:cubicBezTo>
                  <a:cubicBezTo>
                    <a:pt x="211" y="88"/>
                    <a:pt x="208" y="88"/>
                    <a:pt x="205" y="88"/>
                  </a:cubicBezTo>
                  <a:cubicBezTo>
                    <a:pt x="203" y="88"/>
                    <a:pt x="201" y="88"/>
                    <a:pt x="199" y="87"/>
                  </a:cubicBezTo>
                  <a:cubicBezTo>
                    <a:pt x="198" y="87"/>
                    <a:pt x="197" y="86"/>
                    <a:pt x="196" y="87"/>
                  </a:cubicBezTo>
                  <a:cubicBezTo>
                    <a:pt x="196" y="88"/>
                    <a:pt x="196" y="88"/>
                    <a:pt x="196" y="88"/>
                  </a:cubicBezTo>
                  <a:cubicBezTo>
                    <a:pt x="195" y="88"/>
                    <a:pt x="195" y="88"/>
                    <a:pt x="195" y="88"/>
                  </a:cubicBezTo>
                  <a:cubicBezTo>
                    <a:pt x="194" y="89"/>
                    <a:pt x="194" y="88"/>
                    <a:pt x="193" y="89"/>
                  </a:cubicBezTo>
                  <a:cubicBezTo>
                    <a:pt x="195" y="90"/>
                    <a:pt x="196" y="90"/>
                    <a:pt x="197" y="92"/>
                  </a:cubicBezTo>
                  <a:cubicBezTo>
                    <a:pt x="198" y="93"/>
                    <a:pt x="199" y="92"/>
                    <a:pt x="200" y="93"/>
                  </a:cubicBezTo>
                  <a:cubicBezTo>
                    <a:pt x="202" y="97"/>
                    <a:pt x="195" y="96"/>
                    <a:pt x="194" y="97"/>
                  </a:cubicBezTo>
                  <a:cubicBezTo>
                    <a:pt x="195" y="97"/>
                    <a:pt x="196" y="98"/>
                    <a:pt x="196" y="98"/>
                  </a:cubicBezTo>
                  <a:cubicBezTo>
                    <a:pt x="196" y="99"/>
                    <a:pt x="193" y="99"/>
                    <a:pt x="193" y="99"/>
                  </a:cubicBezTo>
                  <a:cubicBezTo>
                    <a:pt x="191" y="98"/>
                    <a:pt x="189" y="96"/>
                    <a:pt x="192" y="96"/>
                  </a:cubicBezTo>
                  <a:cubicBezTo>
                    <a:pt x="191" y="95"/>
                    <a:pt x="187" y="94"/>
                    <a:pt x="189" y="94"/>
                  </a:cubicBezTo>
                  <a:cubicBezTo>
                    <a:pt x="188" y="94"/>
                    <a:pt x="186" y="93"/>
                    <a:pt x="184" y="95"/>
                  </a:cubicBezTo>
                  <a:cubicBezTo>
                    <a:pt x="184" y="95"/>
                    <a:pt x="185" y="95"/>
                    <a:pt x="185" y="96"/>
                  </a:cubicBezTo>
                  <a:cubicBezTo>
                    <a:pt x="185" y="95"/>
                    <a:pt x="182" y="94"/>
                    <a:pt x="182" y="95"/>
                  </a:cubicBezTo>
                  <a:cubicBezTo>
                    <a:pt x="182" y="96"/>
                    <a:pt x="182" y="96"/>
                    <a:pt x="181" y="96"/>
                  </a:cubicBezTo>
                  <a:cubicBezTo>
                    <a:pt x="180" y="96"/>
                    <a:pt x="180" y="97"/>
                    <a:pt x="179" y="97"/>
                  </a:cubicBezTo>
                  <a:cubicBezTo>
                    <a:pt x="178" y="97"/>
                    <a:pt x="177" y="97"/>
                    <a:pt x="176" y="97"/>
                  </a:cubicBezTo>
                  <a:cubicBezTo>
                    <a:pt x="174" y="96"/>
                    <a:pt x="165" y="96"/>
                    <a:pt x="165" y="100"/>
                  </a:cubicBezTo>
                  <a:cubicBezTo>
                    <a:pt x="164" y="101"/>
                    <a:pt x="164" y="99"/>
                    <a:pt x="163" y="99"/>
                  </a:cubicBezTo>
                  <a:cubicBezTo>
                    <a:pt x="162" y="100"/>
                    <a:pt x="161" y="101"/>
                    <a:pt x="161" y="99"/>
                  </a:cubicBezTo>
                  <a:cubicBezTo>
                    <a:pt x="160" y="101"/>
                    <a:pt x="157" y="100"/>
                    <a:pt x="155" y="100"/>
                  </a:cubicBezTo>
                  <a:cubicBezTo>
                    <a:pt x="155" y="98"/>
                    <a:pt x="158" y="99"/>
                    <a:pt x="159" y="98"/>
                  </a:cubicBezTo>
                  <a:cubicBezTo>
                    <a:pt x="158" y="98"/>
                    <a:pt x="156" y="95"/>
                    <a:pt x="158" y="95"/>
                  </a:cubicBezTo>
                  <a:cubicBezTo>
                    <a:pt x="157" y="95"/>
                    <a:pt x="156" y="95"/>
                    <a:pt x="155" y="94"/>
                  </a:cubicBezTo>
                  <a:cubicBezTo>
                    <a:pt x="157" y="94"/>
                    <a:pt x="159" y="95"/>
                    <a:pt x="160" y="94"/>
                  </a:cubicBezTo>
                  <a:cubicBezTo>
                    <a:pt x="157" y="94"/>
                    <a:pt x="151" y="94"/>
                    <a:pt x="149" y="97"/>
                  </a:cubicBezTo>
                  <a:cubicBezTo>
                    <a:pt x="150" y="97"/>
                    <a:pt x="151" y="98"/>
                    <a:pt x="151" y="98"/>
                  </a:cubicBezTo>
                  <a:cubicBezTo>
                    <a:pt x="151" y="98"/>
                    <a:pt x="149" y="100"/>
                    <a:pt x="148" y="99"/>
                  </a:cubicBezTo>
                  <a:cubicBezTo>
                    <a:pt x="148" y="98"/>
                    <a:pt x="149" y="98"/>
                    <a:pt x="148" y="97"/>
                  </a:cubicBezTo>
                  <a:cubicBezTo>
                    <a:pt x="147" y="97"/>
                    <a:pt x="145" y="98"/>
                    <a:pt x="144" y="98"/>
                  </a:cubicBezTo>
                  <a:cubicBezTo>
                    <a:pt x="143" y="99"/>
                    <a:pt x="142" y="99"/>
                    <a:pt x="141" y="99"/>
                  </a:cubicBezTo>
                  <a:cubicBezTo>
                    <a:pt x="138" y="99"/>
                    <a:pt x="137" y="101"/>
                    <a:pt x="135" y="101"/>
                  </a:cubicBezTo>
                  <a:cubicBezTo>
                    <a:pt x="132" y="102"/>
                    <a:pt x="131" y="103"/>
                    <a:pt x="128" y="103"/>
                  </a:cubicBezTo>
                  <a:cubicBezTo>
                    <a:pt x="129" y="103"/>
                    <a:pt x="130" y="104"/>
                    <a:pt x="131" y="105"/>
                  </a:cubicBezTo>
                  <a:cubicBezTo>
                    <a:pt x="130" y="104"/>
                    <a:pt x="127" y="104"/>
                    <a:pt x="126" y="105"/>
                  </a:cubicBezTo>
                  <a:cubicBezTo>
                    <a:pt x="125" y="105"/>
                    <a:pt x="124" y="105"/>
                    <a:pt x="123" y="105"/>
                  </a:cubicBezTo>
                  <a:cubicBezTo>
                    <a:pt x="125" y="106"/>
                    <a:pt x="124" y="107"/>
                    <a:pt x="123" y="108"/>
                  </a:cubicBezTo>
                  <a:cubicBezTo>
                    <a:pt x="123" y="109"/>
                    <a:pt x="125" y="110"/>
                    <a:pt x="123" y="111"/>
                  </a:cubicBezTo>
                  <a:cubicBezTo>
                    <a:pt x="123" y="111"/>
                    <a:pt x="121" y="111"/>
                    <a:pt x="120" y="111"/>
                  </a:cubicBezTo>
                  <a:cubicBezTo>
                    <a:pt x="119" y="111"/>
                    <a:pt x="117" y="111"/>
                    <a:pt x="116" y="112"/>
                  </a:cubicBezTo>
                  <a:cubicBezTo>
                    <a:pt x="117" y="112"/>
                    <a:pt x="117" y="111"/>
                    <a:pt x="117" y="111"/>
                  </a:cubicBezTo>
                  <a:cubicBezTo>
                    <a:pt x="116" y="111"/>
                    <a:pt x="114" y="112"/>
                    <a:pt x="112" y="111"/>
                  </a:cubicBezTo>
                  <a:cubicBezTo>
                    <a:pt x="111" y="110"/>
                    <a:pt x="111" y="109"/>
                    <a:pt x="110" y="108"/>
                  </a:cubicBezTo>
                  <a:cubicBezTo>
                    <a:pt x="109" y="108"/>
                    <a:pt x="107" y="108"/>
                    <a:pt x="106" y="107"/>
                  </a:cubicBezTo>
                  <a:cubicBezTo>
                    <a:pt x="105" y="106"/>
                    <a:pt x="106" y="105"/>
                    <a:pt x="108" y="105"/>
                  </a:cubicBezTo>
                  <a:cubicBezTo>
                    <a:pt x="107" y="105"/>
                    <a:pt x="107" y="104"/>
                    <a:pt x="107" y="104"/>
                  </a:cubicBezTo>
                  <a:cubicBezTo>
                    <a:pt x="110" y="103"/>
                    <a:pt x="113" y="104"/>
                    <a:pt x="116" y="103"/>
                  </a:cubicBezTo>
                  <a:cubicBezTo>
                    <a:pt x="115" y="101"/>
                    <a:pt x="112" y="100"/>
                    <a:pt x="111" y="99"/>
                  </a:cubicBezTo>
                  <a:cubicBezTo>
                    <a:pt x="109" y="98"/>
                    <a:pt x="107" y="97"/>
                    <a:pt x="105" y="97"/>
                  </a:cubicBezTo>
                  <a:cubicBezTo>
                    <a:pt x="102" y="97"/>
                    <a:pt x="100" y="98"/>
                    <a:pt x="97" y="97"/>
                  </a:cubicBezTo>
                  <a:cubicBezTo>
                    <a:pt x="96" y="97"/>
                    <a:pt x="94" y="96"/>
                    <a:pt x="93" y="97"/>
                  </a:cubicBezTo>
                  <a:cubicBezTo>
                    <a:pt x="94" y="97"/>
                    <a:pt x="97" y="98"/>
                    <a:pt x="99" y="99"/>
                  </a:cubicBezTo>
                  <a:cubicBezTo>
                    <a:pt x="100" y="100"/>
                    <a:pt x="99" y="101"/>
                    <a:pt x="100" y="101"/>
                  </a:cubicBezTo>
                  <a:cubicBezTo>
                    <a:pt x="99" y="102"/>
                    <a:pt x="99" y="102"/>
                    <a:pt x="100" y="103"/>
                  </a:cubicBezTo>
                  <a:cubicBezTo>
                    <a:pt x="98" y="103"/>
                    <a:pt x="99" y="103"/>
                    <a:pt x="99" y="104"/>
                  </a:cubicBezTo>
                  <a:cubicBezTo>
                    <a:pt x="99" y="105"/>
                    <a:pt x="99" y="105"/>
                    <a:pt x="99" y="106"/>
                  </a:cubicBezTo>
                  <a:cubicBezTo>
                    <a:pt x="98" y="107"/>
                    <a:pt x="98" y="108"/>
                    <a:pt x="99" y="108"/>
                  </a:cubicBezTo>
                  <a:cubicBezTo>
                    <a:pt x="101" y="109"/>
                    <a:pt x="102" y="109"/>
                    <a:pt x="103" y="110"/>
                  </a:cubicBezTo>
                  <a:cubicBezTo>
                    <a:pt x="104" y="111"/>
                    <a:pt x="104" y="113"/>
                    <a:pt x="105" y="113"/>
                  </a:cubicBezTo>
                  <a:cubicBezTo>
                    <a:pt x="102" y="114"/>
                    <a:pt x="103" y="118"/>
                    <a:pt x="104" y="120"/>
                  </a:cubicBezTo>
                  <a:cubicBezTo>
                    <a:pt x="103" y="119"/>
                    <a:pt x="103" y="117"/>
                    <a:pt x="101" y="117"/>
                  </a:cubicBezTo>
                  <a:cubicBezTo>
                    <a:pt x="101" y="117"/>
                    <a:pt x="99" y="117"/>
                    <a:pt x="99" y="118"/>
                  </a:cubicBezTo>
                  <a:cubicBezTo>
                    <a:pt x="99" y="118"/>
                    <a:pt x="99" y="118"/>
                    <a:pt x="98" y="118"/>
                  </a:cubicBezTo>
                  <a:cubicBezTo>
                    <a:pt x="99" y="117"/>
                    <a:pt x="99" y="117"/>
                    <a:pt x="100" y="117"/>
                  </a:cubicBezTo>
                  <a:cubicBezTo>
                    <a:pt x="100" y="115"/>
                    <a:pt x="97" y="115"/>
                    <a:pt x="96" y="115"/>
                  </a:cubicBezTo>
                  <a:cubicBezTo>
                    <a:pt x="95" y="115"/>
                    <a:pt x="94" y="115"/>
                    <a:pt x="92" y="114"/>
                  </a:cubicBezTo>
                  <a:cubicBezTo>
                    <a:pt x="90" y="114"/>
                    <a:pt x="89" y="115"/>
                    <a:pt x="88" y="116"/>
                  </a:cubicBezTo>
                  <a:cubicBezTo>
                    <a:pt x="87" y="117"/>
                    <a:pt x="86" y="118"/>
                    <a:pt x="84" y="118"/>
                  </a:cubicBezTo>
                  <a:cubicBezTo>
                    <a:pt x="82" y="119"/>
                    <a:pt x="81" y="120"/>
                    <a:pt x="80" y="121"/>
                  </a:cubicBezTo>
                  <a:cubicBezTo>
                    <a:pt x="79" y="121"/>
                    <a:pt x="77" y="122"/>
                    <a:pt x="77" y="123"/>
                  </a:cubicBezTo>
                  <a:cubicBezTo>
                    <a:pt x="77" y="124"/>
                    <a:pt x="80" y="126"/>
                    <a:pt x="81" y="126"/>
                  </a:cubicBezTo>
                  <a:cubicBezTo>
                    <a:pt x="82" y="128"/>
                    <a:pt x="83" y="129"/>
                    <a:pt x="84" y="131"/>
                  </a:cubicBezTo>
                  <a:cubicBezTo>
                    <a:pt x="83" y="130"/>
                    <a:pt x="80" y="130"/>
                    <a:pt x="79" y="130"/>
                  </a:cubicBezTo>
                  <a:cubicBezTo>
                    <a:pt x="78" y="130"/>
                    <a:pt x="77" y="130"/>
                    <a:pt x="76" y="130"/>
                  </a:cubicBezTo>
                  <a:cubicBezTo>
                    <a:pt x="74" y="129"/>
                    <a:pt x="72" y="128"/>
                    <a:pt x="70" y="129"/>
                  </a:cubicBezTo>
                  <a:cubicBezTo>
                    <a:pt x="69" y="129"/>
                    <a:pt x="68" y="130"/>
                    <a:pt x="68" y="129"/>
                  </a:cubicBezTo>
                  <a:cubicBezTo>
                    <a:pt x="68" y="129"/>
                    <a:pt x="69" y="128"/>
                    <a:pt x="69" y="128"/>
                  </a:cubicBezTo>
                  <a:cubicBezTo>
                    <a:pt x="67" y="129"/>
                    <a:pt x="65" y="126"/>
                    <a:pt x="63" y="126"/>
                  </a:cubicBezTo>
                  <a:cubicBezTo>
                    <a:pt x="62" y="125"/>
                    <a:pt x="60" y="124"/>
                    <a:pt x="59" y="126"/>
                  </a:cubicBezTo>
                  <a:cubicBezTo>
                    <a:pt x="59" y="127"/>
                    <a:pt x="58" y="127"/>
                    <a:pt x="57" y="127"/>
                  </a:cubicBezTo>
                  <a:cubicBezTo>
                    <a:pt x="58" y="129"/>
                    <a:pt x="60" y="130"/>
                    <a:pt x="62" y="132"/>
                  </a:cubicBezTo>
                  <a:cubicBezTo>
                    <a:pt x="63" y="132"/>
                    <a:pt x="64" y="132"/>
                    <a:pt x="65" y="132"/>
                  </a:cubicBezTo>
                  <a:cubicBezTo>
                    <a:pt x="66" y="132"/>
                    <a:pt x="67" y="132"/>
                    <a:pt x="68" y="133"/>
                  </a:cubicBezTo>
                  <a:cubicBezTo>
                    <a:pt x="67" y="134"/>
                    <a:pt x="71" y="136"/>
                    <a:pt x="67" y="136"/>
                  </a:cubicBezTo>
                  <a:cubicBezTo>
                    <a:pt x="66" y="136"/>
                    <a:pt x="65" y="137"/>
                    <a:pt x="64" y="137"/>
                  </a:cubicBezTo>
                  <a:cubicBezTo>
                    <a:pt x="62" y="136"/>
                    <a:pt x="61" y="136"/>
                    <a:pt x="59" y="135"/>
                  </a:cubicBezTo>
                  <a:cubicBezTo>
                    <a:pt x="58" y="135"/>
                    <a:pt x="57" y="134"/>
                    <a:pt x="56" y="133"/>
                  </a:cubicBezTo>
                  <a:cubicBezTo>
                    <a:pt x="55" y="133"/>
                    <a:pt x="55" y="134"/>
                    <a:pt x="55" y="133"/>
                  </a:cubicBezTo>
                  <a:cubicBezTo>
                    <a:pt x="54" y="133"/>
                    <a:pt x="54" y="132"/>
                    <a:pt x="53" y="132"/>
                  </a:cubicBezTo>
                  <a:cubicBezTo>
                    <a:pt x="52" y="132"/>
                    <a:pt x="51" y="133"/>
                    <a:pt x="50" y="132"/>
                  </a:cubicBezTo>
                  <a:cubicBezTo>
                    <a:pt x="49" y="132"/>
                    <a:pt x="48" y="131"/>
                    <a:pt x="47" y="131"/>
                  </a:cubicBezTo>
                  <a:cubicBezTo>
                    <a:pt x="47" y="130"/>
                    <a:pt x="47" y="130"/>
                    <a:pt x="48" y="130"/>
                  </a:cubicBezTo>
                  <a:cubicBezTo>
                    <a:pt x="47" y="130"/>
                    <a:pt x="47" y="130"/>
                    <a:pt x="47" y="129"/>
                  </a:cubicBezTo>
                  <a:cubicBezTo>
                    <a:pt x="47" y="129"/>
                    <a:pt x="47" y="129"/>
                    <a:pt x="48" y="129"/>
                  </a:cubicBezTo>
                  <a:cubicBezTo>
                    <a:pt x="47" y="129"/>
                    <a:pt x="47" y="127"/>
                    <a:pt x="45" y="127"/>
                  </a:cubicBezTo>
                  <a:cubicBezTo>
                    <a:pt x="47" y="126"/>
                    <a:pt x="44" y="125"/>
                    <a:pt x="43" y="124"/>
                  </a:cubicBezTo>
                  <a:cubicBezTo>
                    <a:pt x="42" y="123"/>
                    <a:pt x="46" y="122"/>
                    <a:pt x="44" y="121"/>
                  </a:cubicBezTo>
                  <a:cubicBezTo>
                    <a:pt x="47" y="121"/>
                    <a:pt x="43" y="118"/>
                    <a:pt x="43" y="118"/>
                  </a:cubicBezTo>
                  <a:cubicBezTo>
                    <a:pt x="40" y="116"/>
                    <a:pt x="37" y="116"/>
                    <a:pt x="34" y="116"/>
                  </a:cubicBezTo>
                  <a:cubicBezTo>
                    <a:pt x="35" y="115"/>
                    <a:pt x="36" y="116"/>
                    <a:pt x="36" y="114"/>
                  </a:cubicBezTo>
                  <a:cubicBezTo>
                    <a:pt x="35" y="115"/>
                    <a:pt x="33" y="114"/>
                    <a:pt x="32" y="114"/>
                  </a:cubicBezTo>
                  <a:cubicBezTo>
                    <a:pt x="33" y="114"/>
                    <a:pt x="34" y="114"/>
                    <a:pt x="35" y="114"/>
                  </a:cubicBezTo>
                  <a:cubicBezTo>
                    <a:pt x="34" y="113"/>
                    <a:pt x="32" y="114"/>
                    <a:pt x="31" y="113"/>
                  </a:cubicBezTo>
                  <a:cubicBezTo>
                    <a:pt x="32" y="114"/>
                    <a:pt x="33" y="113"/>
                    <a:pt x="34" y="113"/>
                  </a:cubicBezTo>
                  <a:cubicBezTo>
                    <a:pt x="33" y="112"/>
                    <a:pt x="31" y="113"/>
                    <a:pt x="30" y="112"/>
                  </a:cubicBezTo>
                  <a:cubicBezTo>
                    <a:pt x="32" y="112"/>
                    <a:pt x="29" y="111"/>
                    <a:pt x="28" y="111"/>
                  </a:cubicBezTo>
                  <a:cubicBezTo>
                    <a:pt x="28" y="111"/>
                    <a:pt x="28" y="110"/>
                    <a:pt x="29" y="110"/>
                  </a:cubicBezTo>
                  <a:cubicBezTo>
                    <a:pt x="27" y="109"/>
                    <a:pt x="25" y="109"/>
                    <a:pt x="24" y="109"/>
                  </a:cubicBezTo>
                  <a:cubicBezTo>
                    <a:pt x="25" y="109"/>
                    <a:pt x="26" y="108"/>
                    <a:pt x="27" y="109"/>
                  </a:cubicBezTo>
                  <a:cubicBezTo>
                    <a:pt x="28" y="109"/>
                    <a:pt x="30" y="109"/>
                    <a:pt x="31" y="109"/>
                  </a:cubicBezTo>
                  <a:cubicBezTo>
                    <a:pt x="28" y="109"/>
                    <a:pt x="33" y="112"/>
                    <a:pt x="34" y="112"/>
                  </a:cubicBezTo>
                  <a:cubicBezTo>
                    <a:pt x="35" y="112"/>
                    <a:pt x="36" y="112"/>
                    <a:pt x="37" y="112"/>
                  </a:cubicBezTo>
                  <a:cubicBezTo>
                    <a:pt x="37" y="113"/>
                    <a:pt x="38" y="113"/>
                    <a:pt x="39" y="112"/>
                  </a:cubicBezTo>
                  <a:cubicBezTo>
                    <a:pt x="39" y="113"/>
                    <a:pt x="41" y="112"/>
                    <a:pt x="41" y="114"/>
                  </a:cubicBezTo>
                  <a:cubicBezTo>
                    <a:pt x="41" y="114"/>
                    <a:pt x="44" y="113"/>
                    <a:pt x="45" y="114"/>
                  </a:cubicBezTo>
                  <a:cubicBezTo>
                    <a:pt x="48" y="115"/>
                    <a:pt x="51" y="116"/>
                    <a:pt x="54" y="116"/>
                  </a:cubicBezTo>
                  <a:cubicBezTo>
                    <a:pt x="58" y="116"/>
                    <a:pt x="61" y="117"/>
                    <a:pt x="65" y="118"/>
                  </a:cubicBezTo>
                  <a:cubicBezTo>
                    <a:pt x="68" y="118"/>
                    <a:pt x="71" y="118"/>
                    <a:pt x="75" y="117"/>
                  </a:cubicBezTo>
                  <a:cubicBezTo>
                    <a:pt x="78" y="116"/>
                    <a:pt x="80" y="115"/>
                    <a:pt x="82" y="113"/>
                  </a:cubicBezTo>
                  <a:cubicBezTo>
                    <a:pt x="83" y="112"/>
                    <a:pt x="85" y="109"/>
                    <a:pt x="82" y="108"/>
                  </a:cubicBezTo>
                  <a:cubicBezTo>
                    <a:pt x="82" y="108"/>
                    <a:pt x="81" y="106"/>
                    <a:pt x="81" y="106"/>
                  </a:cubicBezTo>
                  <a:cubicBezTo>
                    <a:pt x="80" y="104"/>
                    <a:pt x="80" y="105"/>
                    <a:pt x="79" y="104"/>
                  </a:cubicBezTo>
                  <a:cubicBezTo>
                    <a:pt x="77" y="103"/>
                    <a:pt x="76" y="104"/>
                    <a:pt x="75" y="103"/>
                  </a:cubicBezTo>
                  <a:cubicBezTo>
                    <a:pt x="74" y="102"/>
                    <a:pt x="73" y="101"/>
                    <a:pt x="71" y="100"/>
                  </a:cubicBezTo>
                  <a:cubicBezTo>
                    <a:pt x="72" y="101"/>
                    <a:pt x="72" y="101"/>
                    <a:pt x="72" y="101"/>
                  </a:cubicBezTo>
                  <a:cubicBezTo>
                    <a:pt x="69" y="102"/>
                    <a:pt x="66" y="100"/>
                    <a:pt x="64" y="99"/>
                  </a:cubicBezTo>
                  <a:cubicBezTo>
                    <a:pt x="64" y="99"/>
                    <a:pt x="65" y="99"/>
                    <a:pt x="65" y="99"/>
                  </a:cubicBezTo>
                  <a:cubicBezTo>
                    <a:pt x="62" y="99"/>
                    <a:pt x="60" y="97"/>
                    <a:pt x="57" y="96"/>
                  </a:cubicBezTo>
                  <a:cubicBezTo>
                    <a:pt x="53" y="95"/>
                    <a:pt x="50" y="94"/>
                    <a:pt x="47" y="93"/>
                  </a:cubicBezTo>
                  <a:cubicBezTo>
                    <a:pt x="44" y="91"/>
                    <a:pt x="41" y="92"/>
                    <a:pt x="38" y="92"/>
                  </a:cubicBezTo>
                  <a:cubicBezTo>
                    <a:pt x="37" y="92"/>
                    <a:pt x="36" y="91"/>
                    <a:pt x="35" y="91"/>
                  </a:cubicBezTo>
                  <a:cubicBezTo>
                    <a:pt x="34" y="91"/>
                    <a:pt x="32" y="91"/>
                    <a:pt x="31" y="91"/>
                  </a:cubicBezTo>
                  <a:cubicBezTo>
                    <a:pt x="31" y="93"/>
                    <a:pt x="29" y="92"/>
                    <a:pt x="28" y="94"/>
                  </a:cubicBezTo>
                  <a:cubicBezTo>
                    <a:pt x="28" y="93"/>
                    <a:pt x="30" y="93"/>
                    <a:pt x="31" y="92"/>
                  </a:cubicBezTo>
                  <a:cubicBezTo>
                    <a:pt x="30" y="92"/>
                    <a:pt x="29" y="92"/>
                    <a:pt x="30" y="92"/>
                  </a:cubicBezTo>
                  <a:cubicBezTo>
                    <a:pt x="29" y="91"/>
                    <a:pt x="30" y="91"/>
                    <a:pt x="30" y="91"/>
                  </a:cubicBezTo>
                  <a:cubicBezTo>
                    <a:pt x="29" y="90"/>
                    <a:pt x="28" y="90"/>
                    <a:pt x="27" y="91"/>
                  </a:cubicBezTo>
                  <a:cubicBezTo>
                    <a:pt x="27" y="91"/>
                    <a:pt x="27" y="90"/>
                    <a:pt x="27" y="90"/>
                  </a:cubicBezTo>
                  <a:cubicBezTo>
                    <a:pt x="27" y="90"/>
                    <a:pt x="26" y="90"/>
                    <a:pt x="25" y="90"/>
                  </a:cubicBezTo>
                  <a:cubicBezTo>
                    <a:pt x="24" y="90"/>
                    <a:pt x="23" y="90"/>
                    <a:pt x="22" y="90"/>
                  </a:cubicBezTo>
                  <a:cubicBezTo>
                    <a:pt x="23" y="90"/>
                    <a:pt x="23" y="90"/>
                    <a:pt x="24" y="90"/>
                  </a:cubicBezTo>
                  <a:cubicBezTo>
                    <a:pt x="23" y="89"/>
                    <a:pt x="22" y="89"/>
                    <a:pt x="21" y="88"/>
                  </a:cubicBezTo>
                  <a:cubicBezTo>
                    <a:pt x="21" y="88"/>
                    <a:pt x="21" y="88"/>
                    <a:pt x="21" y="88"/>
                  </a:cubicBezTo>
                  <a:cubicBezTo>
                    <a:pt x="22" y="89"/>
                    <a:pt x="27" y="90"/>
                    <a:pt x="28" y="88"/>
                  </a:cubicBezTo>
                  <a:cubicBezTo>
                    <a:pt x="26" y="87"/>
                    <a:pt x="25" y="88"/>
                    <a:pt x="23" y="87"/>
                  </a:cubicBezTo>
                  <a:cubicBezTo>
                    <a:pt x="22" y="86"/>
                    <a:pt x="21" y="86"/>
                    <a:pt x="20" y="86"/>
                  </a:cubicBezTo>
                  <a:cubicBezTo>
                    <a:pt x="20" y="86"/>
                    <a:pt x="20" y="87"/>
                    <a:pt x="21" y="87"/>
                  </a:cubicBezTo>
                  <a:cubicBezTo>
                    <a:pt x="20" y="87"/>
                    <a:pt x="19" y="87"/>
                    <a:pt x="19" y="87"/>
                  </a:cubicBezTo>
                  <a:cubicBezTo>
                    <a:pt x="19" y="88"/>
                    <a:pt x="18" y="88"/>
                    <a:pt x="17" y="88"/>
                  </a:cubicBezTo>
                  <a:cubicBezTo>
                    <a:pt x="16" y="88"/>
                    <a:pt x="15" y="87"/>
                    <a:pt x="14" y="87"/>
                  </a:cubicBezTo>
                  <a:cubicBezTo>
                    <a:pt x="14" y="88"/>
                    <a:pt x="15" y="89"/>
                    <a:pt x="14" y="89"/>
                  </a:cubicBezTo>
                  <a:cubicBezTo>
                    <a:pt x="12" y="89"/>
                    <a:pt x="11" y="89"/>
                    <a:pt x="10" y="88"/>
                  </a:cubicBezTo>
                  <a:cubicBezTo>
                    <a:pt x="11" y="91"/>
                    <a:pt x="7" y="91"/>
                    <a:pt x="6" y="91"/>
                  </a:cubicBezTo>
                  <a:cubicBezTo>
                    <a:pt x="5" y="91"/>
                    <a:pt x="6" y="92"/>
                    <a:pt x="5" y="93"/>
                  </a:cubicBezTo>
                  <a:cubicBezTo>
                    <a:pt x="4" y="94"/>
                    <a:pt x="1" y="94"/>
                    <a:pt x="0" y="95"/>
                  </a:cubicBezTo>
                  <a:cubicBezTo>
                    <a:pt x="1" y="95"/>
                    <a:pt x="3" y="95"/>
                    <a:pt x="2" y="96"/>
                  </a:cubicBezTo>
                  <a:cubicBezTo>
                    <a:pt x="0" y="97"/>
                    <a:pt x="1" y="99"/>
                    <a:pt x="2" y="100"/>
                  </a:cubicBezTo>
                  <a:cubicBezTo>
                    <a:pt x="4" y="101"/>
                    <a:pt x="6" y="101"/>
                    <a:pt x="7" y="102"/>
                  </a:cubicBezTo>
                  <a:cubicBezTo>
                    <a:pt x="8" y="102"/>
                    <a:pt x="10" y="103"/>
                    <a:pt x="11" y="104"/>
                  </a:cubicBezTo>
                  <a:cubicBezTo>
                    <a:pt x="13" y="107"/>
                    <a:pt x="5" y="108"/>
                    <a:pt x="7" y="112"/>
                  </a:cubicBezTo>
                  <a:cubicBezTo>
                    <a:pt x="10" y="115"/>
                    <a:pt x="14" y="117"/>
                    <a:pt x="15" y="121"/>
                  </a:cubicBezTo>
                  <a:cubicBezTo>
                    <a:pt x="14" y="121"/>
                    <a:pt x="13" y="121"/>
                    <a:pt x="12" y="121"/>
                  </a:cubicBezTo>
                  <a:cubicBezTo>
                    <a:pt x="14" y="122"/>
                    <a:pt x="13" y="123"/>
                    <a:pt x="12" y="124"/>
                  </a:cubicBezTo>
                  <a:cubicBezTo>
                    <a:pt x="12" y="125"/>
                    <a:pt x="14" y="125"/>
                    <a:pt x="14" y="126"/>
                  </a:cubicBezTo>
                  <a:cubicBezTo>
                    <a:pt x="12" y="126"/>
                    <a:pt x="13" y="128"/>
                    <a:pt x="14" y="128"/>
                  </a:cubicBezTo>
                  <a:cubicBezTo>
                    <a:pt x="15" y="129"/>
                    <a:pt x="16" y="128"/>
                    <a:pt x="17" y="129"/>
                  </a:cubicBezTo>
                  <a:cubicBezTo>
                    <a:pt x="14" y="131"/>
                    <a:pt x="18" y="132"/>
                    <a:pt x="19" y="133"/>
                  </a:cubicBezTo>
                  <a:cubicBezTo>
                    <a:pt x="22" y="134"/>
                    <a:pt x="18" y="137"/>
                    <a:pt x="17" y="137"/>
                  </a:cubicBezTo>
                  <a:cubicBezTo>
                    <a:pt x="20" y="139"/>
                    <a:pt x="23" y="141"/>
                    <a:pt x="26" y="143"/>
                  </a:cubicBezTo>
                  <a:cubicBezTo>
                    <a:pt x="28" y="144"/>
                    <a:pt x="28" y="144"/>
                    <a:pt x="28" y="146"/>
                  </a:cubicBezTo>
                  <a:cubicBezTo>
                    <a:pt x="27" y="147"/>
                    <a:pt x="26" y="148"/>
                    <a:pt x="25" y="150"/>
                  </a:cubicBezTo>
                  <a:cubicBezTo>
                    <a:pt x="22" y="152"/>
                    <a:pt x="19" y="155"/>
                    <a:pt x="16" y="158"/>
                  </a:cubicBezTo>
                  <a:cubicBezTo>
                    <a:pt x="13" y="160"/>
                    <a:pt x="9" y="162"/>
                    <a:pt x="6" y="165"/>
                  </a:cubicBezTo>
                  <a:cubicBezTo>
                    <a:pt x="8" y="165"/>
                    <a:pt x="9" y="165"/>
                    <a:pt x="10" y="164"/>
                  </a:cubicBezTo>
                  <a:cubicBezTo>
                    <a:pt x="10" y="164"/>
                    <a:pt x="12" y="163"/>
                    <a:pt x="12" y="164"/>
                  </a:cubicBezTo>
                  <a:cubicBezTo>
                    <a:pt x="11" y="164"/>
                    <a:pt x="12" y="165"/>
                    <a:pt x="12" y="166"/>
                  </a:cubicBezTo>
                  <a:cubicBezTo>
                    <a:pt x="12" y="166"/>
                    <a:pt x="11" y="165"/>
                    <a:pt x="10" y="165"/>
                  </a:cubicBezTo>
                  <a:cubicBezTo>
                    <a:pt x="11" y="166"/>
                    <a:pt x="14" y="168"/>
                    <a:pt x="15" y="168"/>
                  </a:cubicBezTo>
                  <a:cubicBezTo>
                    <a:pt x="17" y="169"/>
                    <a:pt x="19" y="168"/>
                    <a:pt x="20" y="169"/>
                  </a:cubicBezTo>
                  <a:cubicBezTo>
                    <a:pt x="21" y="169"/>
                    <a:pt x="24" y="171"/>
                    <a:pt x="23" y="171"/>
                  </a:cubicBezTo>
                  <a:cubicBezTo>
                    <a:pt x="21" y="171"/>
                    <a:pt x="19" y="170"/>
                    <a:pt x="17" y="170"/>
                  </a:cubicBezTo>
                  <a:cubicBezTo>
                    <a:pt x="16" y="170"/>
                    <a:pt x="15" y="172"/>
                    <a:pt x="14" y="172"/>
                  </a:cubicBezTo>
                  <a:cubicBezTo>
                    <a:pt x="13" y="172"/>
                    <a:pt x="12" y="171"/>
                    <a:pt x="11" y="172"/>
                  </a:cubicBezTo>
                  <a:cubicBezTo>
                    <a:pt x="11" y="172"/>
                    <a:pt x="11" y="173"/>
                    <a:pt x="11" y="173"/>
                  </a:cubicBezTo>
                  <a:cubicBezTo>
                    <a:pt x="10" y="173"/>
                    <a:pt x="8" y="171"/>
                    <a:pt x="9" y="173"/>
                  </a:cubicBezTo>
                  <a:cubicBezTo>
                    <a:pt x="9" y="173"/>
                    <a:pt x="9" y="174"/>
                    <a:pt x="9" y="174"/>
                  </a:cubicBezTo>
                  <a:cubicBezTo>
                    <a:pt x="9" y="175"/>
                    <a:pt x="10" y="175"/>
                    <a:pt x="10" y="176"/>
                  </a:cubicBezTo>
                  <a:cubicBezTo>
                    <a:pt x="8" y="176"/>
                    <a:pt x="8" y="177"/>
                    <a:pt x="8" y="178"/>
                  </a:cubicBezTo>
                  <a:cubicBezTo>
                    <a:pt x="7" y="179"/>
                    <a:pt x="6" y="180"/>
                    <a:pt x="6" y="181"/>
                  </a:cubicBezTo>
                  <a:cubicBezTo>
                    <a:pt x="6" y="182"/>
                    <a:pt x="7" y="183"/>
                    <a:pt x="7" y="184"/>
                  </a:cubicBezTo>
                  <a:cubicBezTo>
                    <a:pt x="6" y="185"/>
                    <a:pt x="6" y="186"/>
                    <a:pt x="7" y="186"/>
                  </a:cubicBezTo>
                  <a:cubicBezTo>
                    <a:pt x="8" y="187"/>
                    <a:pt x="8" y="188"/>
                    <a:pt x="9" y="189"/>
                  </a:cubicBezTo>
                  <a:cubicBezTo>
                    <a:pt x="7" y="190"/>
                    <a:pt x="6" y="192"/>
                    <a:pt x="9" y="193"/>
                  </a:cubicBezTo>
                  <a:cubicBezTo>
                    <a:pt x="11" y="194"/>
                    <a:pt x="10" y="197"/>
                    <a:pt x="9" y="198"/>
                  </a:cubicBezTo>
                  <a:cubicBezTo>
                    <a:pt x="11" y="197"/>
                    <a:pt x="12" y="200"/>
                    <a:pt x="13" y="201"/>
                  </a:cubicBezTo>
                  <a:cubicBezTo>
                    <a:pt x="13" y="202"/>
                    <a:pt x="14" y="205"/>
                    <a:pt x="15" y="205"/>
                  </a:cubicBezTo>
                  <a:cubicBezTo>
                    <a:pt x="17" y="204"/>
                    <a:pt x="17" y="206"/>
                    <a:pt x="19" y="205"/>
                  </a:cubicBezTo>
                  <a:cubicBezTo>
                    <a:pt x="20" y="205"/>
                    <a:pt x="21" y="205"/>
                    <a:pt x="22" y="206"/>
                  </a:cubicBezTo>
                  <a:cubicBezTo>
                    <a:pt x="23" y="206"/>
                    <a:pt x="22" y="207"/>
                    <a:pt x="23" y="207"/>
                  </a:cubicBezTo>
                  <a:cubicBezTo>
                    <a:pt x="23" y="209"/>
                    <a:pt x="27" y="206"/>
                    <a:pt x="28" y="207"/>
                  </a:cubicBezTo>
                  <a:cubicBezTo>
                    <a:pt x="29" y="207"/>
                    <a:pt x="34" y="209"/>
                    <a:pt x="34" y="210"/>
                  </a:cubicBezTo>
                  <a:cubicBezTo>
                    <a:pt x="34" y="211"/>
                    <a:pt x="33" y="211"/>
                    <a:pt x="34" y="213"/>
                  </a:cubicBezTo>
                  <a:cubicBezTo>
                    <a:pt x="34" y="213"/>
                    <a:pt x="35" y="214"/>
                    <a:pt x="34" y="215"/>
                  </a:cubicBezTo>
                  <a:cubicBezTo>
                    <a:pt x="33" y="216"/>
                    <a:pt x="36" y="218"/>
                    <a:pt x="37" y="219"/>
                  </a:cubicBezTo>
                  <a:cubicBezTo>
                    <a:pt x="38" y="220"/>
                    <a:pt x="38" y="222"/>
                    <a:pt x="40" y="222"/>
                  </a:cubicBezTo>
                  <a:cubicBezTo>
                    <a:pt x="40" y="223"/>
                    <a:pt x="42" y="223"/>
                    <a:pt x="42" y="224"/>
                  </a:cubicBezTo>
                  <a:cubicBezTo>
                    <a:pt x="42" y="224"/>
                    <a:pt x="41" y="226"/>
                    <a:pt x="43" y="226"/>
                  </a:cubicBezTo>
                  <a:cubicBezTo>
                    <a:pt x="44" y="225"/>
                    <a:pt x="44" y="225"/>
                    <a:pt x="46" y="226"/>
                  </a:cubicBezTo>
                  <a:cubicBezTo>
                    <a:pt x="48" y="226"/>
                    <a:pt x="46" y="226"/>
                    <a:pt x="47" y="227"/>
                  </a:cubicBezTo>
                  <a:cubicBezTo>
                    <a:pt x="48" y="228"/>
                    <a:pt x="49" y="228"/>
                    <a:pt x="49" y="229"/>
                  </a:cubicBezTo>
                  <a:cubicBezTo>
                    <a:pt x="50" y="230"/>
                    <a:pt x="46" y="232"/>
                    <a:pt x="45" y="232"/>
                  </a:cubicBezTo>
                  <a:cubicBezTo>
                    <a:pt x="43" y="232"/>
                    <a:pt x="42" y="230"/>
                    <a:pt x="40" y="232"/>
                  </a:cubicBezTo>
                  <a:cubicBezTo>
                    <a:pt x="39" y="232"/>
                    <a:pt x="40" y="233"/>
                    <a:pt x="41" y="234"/>
                  </a:cubicBezTo>
                  <a:cubicBezTo>
                    <a:pt x="42" y="235"/>
                    <a:pt x="42" y="235"/>
                    <a:pt x="42" y="236"/>
                  </a:cubicBezTo>
                  <a:cubicBezTo>
                    <a:pt x="42" y="238"/>
                    <a:pt x="43" y="240"/>
                    <a:pt x="45" y="241"/>
                  </a:cubicBezTo>
                  <a:cubicBezTo>
                    <a:pt x="47" y="242"/>
                    <a:pt x="48" y="241"/>
                    <a:pt x="48" y="239"/>
                  </a:cubicBezTo>
                  <a:cubicBezTo>
                    <a:pt x="50" y="239"/>
                    <a:pt x="51" y="240"/>
                    <a:pt x="53" y="239"/>
                  </a:cubicBezTo>
                  <a:cubicBezTo>
                    <a:pt x="55" y="238"/>
                    <a:pt x="56" y="240"/>
                    <a:pt x="58" y="239"/>
                  </a:cubicBezTo>
                  <a:cubicBezTo>
                    <a:pt x="59" y="238"/>
                    <a:pt x="61" y="241"/>
                    <a:pt x="61" y="242"/>
                  </a:cubicBezTo>
                  <a:cubicBezTo>
                    <a:pt x="62" y="243"/>
                    <a:pt x="63" y="243"/>
                    <a:pt x="64" y="244"/>
                  </a:cubicBezTo>
                  <a:cubicBezTo>
                    <a:pt x="63" y="245"/>
                    <a:pt x="62" y="244"/>
                    <a:pt x="62" y="245"/>
                  </a:cubicBezTo>
                  <a:cubicBezTo>
                    <a:pt x="61" y="246"/>
                    <a:pt x="64" y="248"/>
                    <a:pt x="63" y="249"/>
                  </a:cubicBezTo>
                  <a:cubicBezTo>
                    <a:pt x="64" y="249"/>
                    <a:pt x="66" y="250"/>
                    <a:pt x="68" y="249"/>
                  </a:cubicBezTo>
                  <a:cubicBezTo>
                    <a:pt x="69" y="249"/>
                    <a:pt x="70" y="251"/>
                    <a:pt x="71" y="251"/>
                  </a:cubicBezTo>
                  <a:cubicBezTo>
                    <a:pt x="71" y="252"/>
                    <a:pt x="72" y="254"/>
                    <a:pt x="73" y="255"/>
                  </a:cubicBezTo>
                  <a:cubicBezTo>
                    <a:pt x="73" y="257"/>
                    <a:pt x="74" y="257"/>
                    <a:pt x="76" y="257"/>
                  </a:cubicBezTo>
                  <a:cubicBezTo>
                    <a:pt x="77" y="256"/>
                    <a:pt x="78" y="257"/>
                    <a:pt x="79" y="257"/>
                  </a:cubicBezTo>
                  <a:cubicBezTo>
                    <a:pt x="79" y="257"/>
                    <a:pt x="81" y="258"/>
                    <a:pt x="81" y="258"/>
                  </a:cubicBezTo>
                  <a:cubicBezTo>
                    <a:pt x="83" y="258"/>
                    <a:pt x="85" y="256"/>
                    <a:pt x="87" y="256"/>
                  </a:cubicBezTo>
                  <a:cubicBezTo>
                    <a:pt x="89" y="257"/>
                    <a:pt x="89" y="258"/>
                    <a:pt x="90" y="259"/>
                  </a:cubicBezTo>
                  <a:cubicBezTo>
                    <a:pt x="91" y="260"/>
                    <a:pt x="92" y="260"/>
                    <a:pt x="93" y="261"/>
                  </a:cubicBezTo>
                  <a:cubicBezTo>
                    <a:pt x="94" y="260"/>
                    <a:pt x="94" y="260"/>
                    <a:pt x="96" y="261"/>
                  </a:cubicBezTo>
                  <a:cubicBezTo>
                    <a:pt x="97" y="261"/>
                    <a:pt x="100" y="263"/>
                    <a:pt x="101" y="262"/>
                  </a:cubicBezTo>
                  <a:cubicBezTo>
                    <a:pt x="102" y="263"/>
                    <a:pt x="103" y="262"/>
                    <a:pt x="104" y="263"/>
                  </a:cubicBezTo>
                  <a:cubicBezTo>
                    <a:pt x="105" y="264"/>
                    <a:pt x="106" y="265"/>
                    <a:pt x="107" y="264"/>
                  </a:cubicBezTo>
                  <a:cubicBezTo>
                    <a:pt x="108" y="264"/>
                    <a:pt x="108" y="264"/>
                    <a:pt x="109" y="264"/>
                  </a:cubicBezTo>
                  <a:cubicBezTo>
                    <a:pt x="107" y="265"/>
                    <a:pt x="110" y="268"/>
                    <a:pt x="108" y="269"/>
                  </a:cubicBezTo>
                  <a:cubicBezTo>
                    <a:pt x="107" y="269"/>
                    <a:pt x="106" y="269"/>
                    <a:pt x="107" y="270"/>
                  </a:cubicBezTo>
                  <a:cubicBezTo>
                    <a:pt x="107" y="272"/>
                    <a:pt x="109" y="270"/>
                    <a:pt x="109" y="272"/>
                  </a:cubicBezTo>
                  <a:cubicBezTo>
                    <a:pt x="108" y="271"/>
                    <a:pt x="106" y="272"/>
                    <a:pt x="107" y="273"/>
                  </a:cubicBezTo>
                  <a:cubicBezTo>
                    <a:pt x="107" y="274"/>
                    <a:pt x="110" y="275"/>
                    <a:pt x="108" y="276"/>
                  </a:cubicBezTo>
                  <a:cubicBezTo>
                    <a:pt x="109" y="276"/>
                    <a:pt x="109" y="276"/>
                    <a:pt x="110" y="276"/>
                  </a:cubicBezTo>
                  <a:cubicBezTo>
                    <a:pt x="110" y="277"/>
                    <a:pt x="109" y="281"/>
                    <a:pt x="108" y="281"/>
                  </a:cubicBezTo>
                  <a:cubicBezTo>
                    <a:pt x="107" y="281"/>
                    <a:pt x="105" y="280"/>
                    <a:pt x="104" y="281"/>
                  </a:cubicBezTo>
                  <a:cubicBezTo>
                    <a:pt x="103" y="281"/>
                    <a:pt x="102" y="280"/>
                    <a:pt x="101" y="281"/>
                  </a:cubicBezTo>
                  <a:cubicBezTo>
                    <a:pt x="101" y="282"/>
                    <a:pt x="100" y="282"/>
                    <a:pt x="100" y="282"/>
                  </a:cubicBezTo>
                  <a:cubicBezTo>
                    <a:pt x="98" y="283"/>
                    <a:pt x="97" y="285"/>
                    <a:pt x="98" y="286"/>
                  </a:cubicBezTo>
                  <a:cubicBezTo>
                    <a:pt x="97" y="287"/>
                    <a:pt x="98" y="288"/>
                    <a:pt x="99" y="287"/>
                  </a:cubicBezTo>
                  <a:cubicBezTo>
                    <a:pt x="100" y="287"/>
                    <a:pt x="100" y="287"/>
                    <a:pt x="101" y="286"/>
                  </a:cubicBezTo>
                  <a:cubicBezTo>
                    <a:pt x="100" y="287"/>
                    <a:pt x="100" y="287"/>
                    <a:pt x="100" y="287"/>
                  </a:cubicBezTo>
                  <a:cubicBezTo>
                    <a:pt x="101" y="287"/>
                    <a:pt x="103" y="286"/>
                    <a:pt x="104" y="286"/>
                  </a:cubicBezTo>
                  <a:cubicBezTo>
                    <a:pt x="106" y="286"/>
                    <a:pt x="105" y="288"/>
                    <a:pt x="107" y="287"/>
                  </a:cubicBezTo>
                  <a:cubicBezTo>
                    <a:pt x="105" y="288"/>
                    <a:pt x="103" y="290"/>
                    <a:pt x="102" y="290"/>
                  </a:cubicBezTo>
                  <a:cubicBezTo>
                    <a:pt x="98" y="290"/>
                    <a:pt x="101" y="290"/>
                    <a:pt x="101" y="292"/>
                  </a:cubicBezTo>
                  <a:cubicBezTo>
                    <a:pt x="100" y="292"/>
                    <a:pt x="99" y="291"/>
                    <a:pt x="98" y="292"/>
                  </a:cubicBezTo>
                  <a:cubicBezTo>
                    <a:pt x="97" y="292"/>
                    <a:pt x="96" y="292"/>
                    <a:pt x="95" y="292"/>
                  </a:cubicBezTo>
                  <a:cubicBezTo>
                    <a:pt x="96" y="294"/>
                    <a:pt x="97" y="294"/>
                    <a:pt x="99" y="295"/>
                  </a:cubicBezTo>
                  <a:cubicBezTo>
                    <a:pt x="99" y="295"/>
                    <a:pt x="102" y="297"/>
                    <a:pt x="102" y="298"/>
                  </a:cubicBezTo>
                  <a:cubicBezTo>
                    <a:pt x="101" y="298"/>
                    <a:pt x="100" y="296"/>
                    <a:pt x="99" y="297"/>
                  </a:cubicBezTo>
                  <a:cubicBezTo>
                    <a:pt x="98" y="297"/>
                    <a:pt x="99" y="298"/>
                    <a:pt x="98" y="299"/>
                  </a:cubicBezTo>
                  <a:cubicBezTo>
                    <a:pt x="98" y="298"/>
                    <a:pt x="98" y="298"/>
                    <a:pt x="98" y="297"/>
                  </a:cubicBezTo>
                  <a:cubicBezTo>
                    <a:pt x="97" y="298"/>
                    <a:pt x="97" y="302"/>
                    <a:pt x="95" y="301"/>
                  </a:cubicBezTo>
                  <a:cubicBezTo>
                    <a:pt x="95" y="302"/>
                    <a:pt x="95" y="304"/>
                    <a:pt x="96" y="302"/>
                  </a:cubicBezTo>
                  <a:cubicBezTo>
                    <a:pt x="96" y="303"/>
                    <a:pt x="97" y="304"/>
                    <a:pt x="96" y="304"/>
                  </a:cubicBezTo>
                  <a:cubicBezTo>
                    <a:pt x="96" y="304"/>
                    <a:pt x="91" y="304"/>
                    <a:pt x="93" y="305"/>
                  </a:cubicBezTo>
                  <a:cubicBezTo>
                    <a:pt x="92" y="304"/>
                    <a:pt x="89" y="302"/>
                    <a:pt x="88" y="304"/>
                  </a:cubicBezTo>
                  <a:cubicBezTo>
                    <a:pt x="89" y="304"/>
                    <a:pt x="89" y="304"/>
                    <a:pt x="89" y="304"/>
                  </a:cubicBezTo>
                  <a:cubicBezTo>
                    <a:pt x="89" y="304"/>
                    <a:pt x="90" y="305"/>
                    <a:pt x="90" y="305"/>
                  </a:cubicBezTo>
                  <a:cubicBezTo>
                    <a:pt x="90" y="305"/>
                    <a:pt x="89" y="305"/>
                    <a:pt x="88" y="306"/>
                  </a:cubicBezTo>
                  <a:cubicBezTo>
                    <a:pt x="91" y="307"/>
                    <a:pt x="93" y="307"/>
                    <a:pt x="94" y="309"/>
                  </a:cubicBezTo>
                  <a:cubicBezTo>
                    <a:pt x="95" y="310"/>
                    <a:pt x="99" y="311"/>
                    <a:pt x="98" y="310"/>
                  </a:cubicBezTo>
                  <a:cubicBezTo>
                    <a:pt x="99" y="310"/>
                    <a:pt x="100" y="312"/>
                    <a:pt x="102" y="313"/>
                  </a:cubicBezTo>
                  <a:cubicBezTo>
                    <a:pt x="103" y="314"/>
                    <a:pt x="105" y="314"/>
                    <a:pt x="107" y="315"/>
                  </a:cubicBezTo>
                  <a:cubicBezTo>
                    <a:pt x="110" y="317"/>
                    <a:pt x="113" y="321"/>
                    <a:pt x="116" y="323"/>
                  </a:cubicBezTo>
                  <a:cubicBezTo>
                    <a:pt x="116" y="319"/>
                    <a:pt x="125" y="322"/>
                    <a:pt x="127" y="323"/>
                  </a:cubicBezTo>
                  <a:cubicBezTo>
                    <a:pt x="128" y="324"/>
                    <a:pt x="129" y="324"/>
                    <a:pt x="131" y="324"/>
                  </a:cubicBezTo>
                  <a:cubicBezTo>
                    <a:pt x="132" y="324"/>
                    <a:pt x="133" y="324"/>
                    <a:pt x="135" y="324"/>
                  </a:cubicBezTo>
                  <a:cubicBezTo>
                    <a:pt x="135" y="324"/>
                    <a:pt x="136" y="325"/>
                    <a:pt x="137" y="325"/>
                  </a:cubicBezTo>
                  <a:cubicBezTo>
                    <a:pt x="138" y="325"/>
                    <a:pt x="139" y="325"/>
                    <a:pt x="140" y="325"/>
                  </a:cubicBezTo>
                  <a:cubicBezTo>
                    <a:pt x="141" y="326"/>
                    <a:pt x="147" y="328"/>
                    <a:pt x="146" y="329"/>
                  </a:cubicBezTo>
                  <a:cubicBezTo>
                    <a:pt x="149" y="331"/>
                    <a:pt x="153" y="326"/>
                    <a:pt x="154" y="330"/>
                  </a:cubicBezTo>
                  <a:cubicBezTo>
                    <a:pt x="154" y="328"/>
                    <a:pt x="157" y="329"/>
                    <a:pt x="158" y="330"/>
                  </a:cubicBezTo>
                  <a:cubicBezTo>
                    <a:pt x="159" y="331"/>
                    <a:pt x="160" y="330"/>
                    <a:pt x="161" y="331"/>
                  </a:cubicBezTo>
                  <a:cubicBezTo>
                    <a:pt x="162" y="331"/>
                    <a:pt x="162" y="333"/>
                    <a:pt x="162" y="333"/>
                  </a:cubicBezTo>
                  <a:cubicBezTo>
                    <a:pt x="162" y="334"/>
                    <a:pt x="164" y="335"/>
                    <a:pt x="164" y="335"/>
                  </a:cubicBezTo>
                  <a:cubicBezTo>
                    <a:pt x="167" y="336"/>
                    <a:pt x="170" y="336"/>
                    <a:pt x="172" y="338"/>
                  </a:cubicBezTo>
                  <a:cubicBezTo>
                    <a:pt x="173" y="339"/>
                    <a:pt x="173" y="340"/>
                    <a:pt x="174" y="340"/>
                  </a:cubicBezTo>
                  <a:cubicBezTo>
                    <a:pt x="175" y="341"/>
                    <a:pt x="175" y="342"/>
                    <a:pt x="176" y="343"/>
                  </a:cubicBezTo>
                  <a:cubicBezTo>
                    <a:pt x="177" y="343"/>
                    <a:pt x="179" y="344"/>
                    <a:pt x="180" y="343"/>
                  </a:cubicBezTo>
                  <a:cubicBezTo>
                    <a:pt x="181" y="343"/>
                    <a:pt x="181" y="342"/>
                    <a:pt x="182" y="341"/>
                  </a:cubicBezTo>
                  <a:cubicBezTo>
                    <a:pt x="183" y="340"/>
                    <a:pt x="184" y="339"/>
                    <a:pt x="184" y="338"/>
                  </a:cubicBezTo>
                  <a:cubicBezTo>
                    <a:pt x="185" y="337"/>
                    <a:pt x="184" y="337"/>
                    <a:pt x="183" y="336"/>
                  </a:cubicBezTo>
                  <a:cubicBezTo>
                    <a:pt x="182" y="335"/>
                    <a:pt x="181" y="333"/>
                    <a:pt x="180" y="332"/>
                  </a:cubicBezTo>
                  <a:cubicBezTo>
                    <a:pt x="179" y="332"/>
                    <a:pt x="178" y="331"/>
                    <a:pt x="177" y="330"/>
                  </a:cubicBezTo>
                  <a:cubicBezTo>
                    <a:pt x="176" y="328"/>
                    <a:pt x="176" y="327"/>
                    <a:pt x="175" y="326"/>
                  </a:cubicBezTo>
                  <a:cubicBezTo>
                    <a:pt x="174" y="326"/>
                    <a:pt x="174" y="324"/>
                    <a:pt x="175" y="323"/>
                  </a:cubicBezTo>
                  <a:cubicBezTo>
                    <a:pt x="173" y="323"/>
                    <a:pt x="174" y="319"/>
                    <a:pt x="175" y="318"/>
                  </a:cubicBezTo>
                  <a:cubicBezTo>
                    <a:pt x="173" y="317"/>
                    <a:pt x="173" y="320"/>
                    <a:pt x="173" y="321"/>
                  </a:cubicBezTo>
                  <a:cubicBezTo>
                    <a:pt x="172" y="321"/>
                    <a:pt x="173" y="320"/>
                    <a:pt x="173" y="319"/>
                  </a:cubicBezTo>
                  <a:cubicBezTo>
                    <a:pt x="173" y="318"/>
                    <a:pt x="172" y="317"/>
                    <a:pt x="172" y="316"/>
                  </a:cubicBezTo>
                  <a:cubicBezTo>
                    <a:pt x="171" y="315"/>
                    <a:pt x="170" y="314"/>
                    <a:pt x="169" y="314"/>
                  </a:cubicBezTo>
                  <a:cubicBezTo>
                    <a:pt x="168" y="313"/>
                    <a:pt x="166" y="313"/>
                    <a:pt x="166" y="311"/>
                  </a:cubicBezTo>
                  <a:cubicBezTo>
                    <a:pt x="166" y="310"/>
                    <a:pt x="168" y="309"/>
                    <a:pt x="167" y="308"/>
                  </a:cubicBezTo>
                  <a:cubicBezTo>
                    <a:pt x="168" y="308"/>
                    <a:pt x="168" y="309"/>
                    <a:pt x="168" y="309"/>
                  </a:cubicBezTo>
                  <a:cubicBezTo>
                    <a:pt x="169" y="306"/>
                    <a:pt x="172" y="303"/>
                    <a:pt x="169" y="300"/>
                  </a:cubicBezTo>
                  <a:cubicBezTo>
                    <a:pt x="170" y="300"/>
                    <a:pt x="171" y="301"/>
                    <a:pt x="171" y="302"/>
                  </a:cubicBezTo>
                  <a:cubicBezTo>
                    <a:pt x="171" y="301"/>
                    <a:pt x="171" y="301"/>
                    <a:pt x="170" y="300"/>
                  </a:cubicBezTo>
                  <a:cubicBezTo>
                    <a:pt x="171" y="300"/>
                    <a:pt x="172" y="301"/>
                    <a:pt x="173" y="301"/>
                  </a:cubicBezTo>
                  <a:cubicBezTo>
                    <a:pt x="172" y="300"/>
                    <a:pt x="174" y="301"/>
                    <a:pt x="175" y="300"/>
                  </a:cubicBezTo>
                  <a:cubicBezTo>
                    <a:pt x="176" y="300"/>
                    <a:pt x="176" y="299"/>
                    <a:pt x="177" y="299"/>
                  </a:cubicBezTo>
                  <a:cubicBezTo>
                    <a:pt x="175" y="298"/>
                    <a:pt x="179" y="299"/>
                    <a:pt x="179" y="299"/>
                  </a:cubicBezTo>
                  <a:cubicBezTo>
                    <a:pt x="179" y="299"/>
                    <a:pt x="179" y="298"/>
                    <a:pt x="178" y="298"/>
                  </a:cubicBezTo>
                  <a:cubicBezTo>
                    <a:pt x="179" y="298"/>
                    <a:pt x="179" y="297"/>
                    <a:pt x="178" y="297"/>
                  </a:cubicBezTo>
                  <a:cubicBezTo>
                    <a:pt x="178" y="297"/>
                    <a:pt x="179" y="297"/>
                    <a:pt x="179" y="297"/>
                  </a:cubicBezTo>
                  <a:cubicBezTo>
                    <a:pt x="179" y="296"/>
                    <a:pt x="181" y="296"/>
                    <a:pt x="181" y="296"/>
                  </a:cubicBezTo>
                  <a:cubicBezTo>
                    <a:pt x="181" y="296"/>
                    <a:pt x="181" y="295"/>
                    <a:pt x="181" y="295"/>
                  </a:cubicBezTo>
                  <a:cubicBezTo>
                    <a:pt x="181" y="295"/>
                    <a:pt x="182" y="295"/>
                    <a:pt x="182" y="295"/>
                  </a:cubicBezTo>
                  <a:cubicBezTo>
                    <a:pt x="182" y="294"/>
                    <a:pt x="175" y="292"/>
                    <a:pt x="176" y="291"/>
                  </a:cubicBezTo>
                  <a:cubicBezTo>
                    <a:pt x="176" y="290"/>
                    <a:pt x="180" y="292"/>
                    <a:pt x="179" y="290"/>
                  </a:cubicBezTo>
                  <a:cubicBezTo>
                    <a:pt x="179" y="289"/>
                    <a:pt x="178" y="288"/>
                    <a:pt x="177" y="288"/>
                  </a:cubicBezTo>
                  <a:cubicBezTo>
                    <a:pt x="174" y="285"/>
                    <a:pt x="173" y="282"/>
                    <a:pt x="169" y="281"/>
                  </a:cubicBezTo>
                  <a:cubicBezTo>
                    <a:pt x="168" y="281"/>
                    <a:pt x="166" y="280"/>
                    <a:pt x="165" y="281"/>
                  </a:cubicBezTo>
                  <a:cubicBezTo>
                    <a:pt x="164" y="282"/>
                    <a:pt x="163" y="279"/>
                    <a:pt x="163" y="279"/>
                  </a:cubicBezTo>
                  <a:cubicBezTo>
                    <a:pt x="163" y="279"/>
                    <a:pt x="163" y="279"/>
                    <a:pt x="164" y="278"/>
                  </a:cubicBezTo>
                  <a:cubicBezTo>
                    <a:pt x="163" y="277"/>
                    <a:pt x="163" y="277"/>
                    <a:pt x="161" y="276"/>
                  </a:cubicBezTo>
                  <a:cubicBezTo>
                    <a:pt x="160" y="276"/>
                    <a:pt x="159" y="276"/>
                    <a:pt x="158" y="275"/>
                  </a:cubicBezTo>
                  <a:cubicBezTo>
                    <a:pt x="157" y="273"/>
                    <a:pt x="159" y="270"/>
                    <a:pt x="160" y="269"/>
                  </a:cubicBezTo>
                  <a:cubicBezTo>
                    <a:pt x="162" y="268"/>
                    <a:pt x="158" y="267"/>
                    <a:pt x="158" y="266"/>
                  </a:cubicBezTo>
                  <a:cubicBezTo>
                    <a:pt x="158" y="263"/>
                    <a:pt x="158" y="262"/>
                    <a:pt x="160" y="261"/>
                  </a:cubicBezTo>
                  <a:cubicBezTo>
                    <a:pt x="161" y="260"/>
                    <a:pt x="159" y="256"/>
                    <a:pt x="162" y="256"/>
                  </a:cubicBezTo>
                  <a:cubicBezTo>
                    <a:pt x="165" y="256"/>
                    <a:pt x="166" y="261"/>
                    <a:pt x="169" y="262"/>
                  </a:cubicBezTo>
                  <a:cubicBezTo>
                    <a:pt x="170" y="262"/>
                    <a:pt x="171" y="261"/>
                    <a:pt x="172" y="261"/>
                  </a:cubicBezTo>
                  <a:cubicBezTo>
                    <a:pt x="173" y="260"/>
                    <a:pt x="172" y="259"/>
                    <a:pt x="171" y="259"/>
                  </a:cubicBezTo>
                  <a:cubicBezTo>
                    <a:pt x="171" y="257"/>
                    <a:pt x="170" y="255"/>
                    <a:pt x="169" y="254"/>
                  </a:cubicBezTo>
                  <a:cubicBezTo>
                    <a:pt x="171" y="255"/>
                    <a:pt x="173" y="254"/>
                    <a:pt x="174" y="253"/>
                  </a:cubicBezTo>
                  <a:cubicBezTo>
                    <a:pt x="175" y="252"/>
                    <a:pt x="174" y="251"/>
                    <a:pt x="174" y="251"/>
                  </a:cubicBezTo>
                  <a:cubicBezTo>
                    <a:pt x="174" y="250"/>
                    <a:pt x="175" y="250"/>
                    <a:pt x="176" y="250"/>
                  </a:cubicBezTo>
                  <a:cubicBezTo>
                    <a:pt x="177" y="250"/>
                    <a:pt x="177" y="249"/>
                    <a:pt x="178" y="249"/>
                  </a:cubicBezTo>
                  <a:cubicBezTo>
                    <a:pt x="179" y="249"/>
                    <a:pt x="180" y="249"/>
                    <a:pt x="181" y="248"/>
                  </a:cubicBezTo>
                  <a:cubicBezTo>
                    <a:pt x="182" y="246"/>
                    <a:pt x="181" y="245"/>
                    <a:pt x="183" y="246"/>
                  </a:cubicBezTo>
                  <a:cubicBezTo>
                    <a:pt x="183" y="245"/>
                    <a:pt x="183" y="245"/>
                    <a:pt x="182" y="244"/>
                  </a:cubicBezTo>
                  <a:cubicBezTo>
                    <a:pt x="184" y="244"/>
                    <a:pt x="187" y="245"/>
                    <a:pt x="187" y="246"/>
                  </a:cubicBezTo>
                  <a:cubicBezTo>
                    <a:pt x="188" y="248"/>
                    <a:pt x="189" y="245"/>
                    <a:pt x="190" y="247"/>
                  </a:cubicBezTo>
                  <a:cubicBezTo>
                    <a:pt x="190" y="246"/>
                    <a:pt x="190" y="245"/>
                    <a:pt x="191" y="245"/>
                  </a:cubicBezTo>
                  <a:cubicBezTo>
                    <a:pt x="192" y="245"/>
                    <a:pt x="193" y="245"/>
                    <a:pt x="194" y="244"/>
                  </a:cubicBezTo>
                  <a:cubicBezTo>
                    <a:pt x="195" y="248"/>
                    <a:pt x="199" y="246"/>
                    <a:pt x="202" y="247"/>
                  </a:cubicBezTo>
                  <a:cubicBezTo>
                    <a:pt x="204" y="247"/>
                    <a:pt x="204" y="249"/>
                    <a:pt x="205" y="249"/>
                  </a:cubicBezTo>
                  <a:cubicBezTo>
                    <a:pt x="206" y="250"/>
                    <a:pt x="207" y="249"/>
                    <a:pt x="208" y="250"/>
                  </a:cubicBezTo>
                  <a:cubicBezTo>
                    <a:pt x="209" y="251"/>
                    <a:pt x="212" y="252"/>
                    <a:pt x="212" y="253"/>
                  </a:cubicBezTo>
                  <a:cubicBezTo>
                    <a:pt x="211" y="254"/>
                    <a:pt x="212" y="255"/>
                    <a:pt x="212" y="255"/>
                  </a:cubicBezTo>
                  <a:cubicBezTo>
                    <a:pt x="213" y="256"/>
                    <a:pt x="214" y="254"/>
                    <a:pt x="213" y="254"/>
                  </a:cubicBezTo>
                  <a:cubicBezTo>
                    <a:pt x="213" y="253"/>
                    <a:pt x="212" y="252"/>
                    <a:pt x="212" y="251"/>
                  </a:cubicBezTo>
                  <a:cubicBezTo>
                    <a:pt x="213" y="250"/>
                    <a:pt x="215" y="252"/>
                    <a:pt x="216" y="253"/>
                  </a:cubicBezTo>
                  <a:cubicBezTo>
                    <a:pt x="217" y="254"/>
                    <a:pt x="219" y="254"/>
                    <a:pt x="220" y="255"/>
                  </a:cubicBezTo>
                  <a:cubicBezTo>
                    <a:pt x="221" y="256"/>
                    <a:pt x="223" y="255"/>
                    <a:pt x="224" y="253"/>
                  </a:cubicBezTo>
                  <a:cubicBezTo>
                    <a:pt x="224" y="252"/>
                    <a:pt x="226" y="252"/>
                    <a:pt x="225" y="251"/>
                  </a:cubicBezTo>
                  <a:cubicBezTo>
                    <a:pt x="226" y="251"/>
                    <a:pt x="227" y="251"/>
                    <a:pt x="227" y="251"/>
                  </a:cubicBezTo>
                  <a:cubicBezTo>
                    <a:pt x="227" y="250"/>
                    <a:pt x="231" y="250"/>
                    <a:pt x="231" y="251"/>
                  </a:cubicBezTo>
                  <a:cubicBezTo>
                    <a:pt x="231" y="251"/>
                    <a:pt x="233" y="252"/>
                    <a:pt x="233" y="252"/>
                  </a:cubicBezTo>
                  <a:cubicBezTo>
                    <a:pt x="234" y="253"/>
                    <a:pt x="234" y="252"/>
                    <a:pt x="235" y="252"/>
                  </a:cubicBezTo>
                  <a:cubicBezTo>
                    <a:pt x="235" y="248"/>
                    <a:pt x="236" y="252"/>
                    <a:pt x="238" y="250"/>
                  </a:cubicBezTo>
                  <a:cubicBezTo>
                    <a:pt x="240" y="249"/>
                    <a:pt x="241" y="251"/>
                    <a:pt x="242" y="252"/>
                  </a:cubicBezTo>
                  <a:cubicBezTo>
                    <a:pt x="243" y="254"/>
                    <a:pt x="245" y="254"/>
                    <a:pt x="246" y="254"/>
                  </a:cubicBezTo>
                  <a:cubicBezTo>
                    <a:pt x="247" y="254"/>
                    <a:pt x="250" y="254"/>
                    <a:pt x="249" y="256"/>
                  </a:cubicBezTo>
                  <a:cubicBezTo>
                    <a:pt x="250" y="256"/>
                    <a:pt x="252" y="255"/>
                    <a:pt x="252" y="254"/>
                  </a:cubicBezTo>
                  <a:cubicBezTo>
                    <a:pt x="252" y="254"/>
                    <a:pt x="252" y="253"/>
                    <a:pt x="252" y="252"/>
                  </a:cubicBezTo>
                  <a:cubicBezTo>
                    <a:pt x="253" y="252"/>
                    <a:pt x="254" y="253"/>
                    <a:pt x="254" y="254"/>
                  </a:cubicBezTo>
                  <a:cubicBezTo>
                    <a:pt x="255" y="254"/>
                    <a:pt x="256" y="254"/>
                    <a:pt x="257" y="254"/>
                  </a:cubicBezTo>
                  <a:cubicBezTo>
                    <a:pt x="258" y="254"/>
                    <a:pt x="263" y="254"/>
                    <a:pt x="263" y="252"/>
                  </a:cubicBezTo>
                  <a:cubicBezTo>
                    <a:pt x="263" y="251"/>
                    <a:pt x="261" y="249"/>
                    <a:pt x="263" y="249"/>
                  </a:cubicBezTo>
                  <a:cubicBezTo>
                    <a:pt x="262" y="248"/>
                    <a:pt x="261" y="247"/>
                    <a:pt x="259" y="247"/>
                  </a:cubicBezTo>
                  <a:cubicBezTo>
                    <a:pt x="258" y="247"/>
                    <a:pt x="257" y="246"/>
                    <a:pt x="256" y="245"/>
                  </a:cubicBezTo>
                  <a:cubicBezTo>
                    <a:pt x="255" y="245"/>
                    <a:pt x="254" y="246"/>
                    <a:pt x="253" y="244"/>
                  </a:cubicBezTo>
                  <a:cubicBezTo>
                    <a:pt x="252" y="243"/>
                    <a:pt x="249" y="244"/>
                    <a:pt x="249" y="242"/>
                  </a:cubicBezTo>
                  <a:cubicBezTo>
                    <a:pt x="249" y="242"/>
                    <a:pt x="252" y="241"/>
                    <a:pt x="252" y="241"/>
                  </a:cubicBezTo>
                  <a:cubicBezTo>
                    <a:pt x="253" y="240"/>
                    <a:pt x="253" y="241"/>
                    <a:pt x="254" y="240"/>
                  </a:cubicBezTo>
                  <a:cubicBezTo>
                    <a:pt x="255" y="240"/>
                    <a:pt x="255" y="239"/>
                    <a:pt x="256" y="239"/>
                  </a:cubicBezTo>
                  <a:cubicBezTo>
                    <a:pt x="255" y="239"/>
                    <a:pt x="252" y="236"/>
                    <a:pt x="252" y="235"/>
                  </a:cubicBezTo>
                  <a:cubicBezTo>
                    <a:pt x="252" y="235"/>
                    <a:pt x="254" y="234"/>
                    <a:pt x="253" y="233"/>
                  </a:cubicBezTo>
                  <a:cubicBezTo>
                    <a:pt x="254" y="233"/>
                    <a:pt x="255" y="233"/>
                    <a:pt x="256" y="233"/>
                  </a:cubicBezTo>
                  <a:cubicBezTo>
                    <a:pt x="257" y="233"/>
                    <a:pt x="258" y="233"/>
                    <a:pt x="258" y="233"/>
                  </a:cubicBezTo>
                  <a:cubicBezTo>
                    <a:pt x="259" y="233"/>
                    <a:pt x="263" y="233"/>
                    <a:pt x="261" y="232"/>
                  </a:cubicBezTo>
                  <a:cubicBezTo>
                    <a:pt x="259" y="231"/>
                    <a:pt x="257" y="231"/>
                    <a:pt x="254" y="230"/>
                  </a:cubicBezTo>
                  <a:cubicBezTo>
                    <a:pt x="251" y="229"/>
                    <a:pt x="256" y="229"/>
                    <a:pt x="256" y="228"/>
                  </a:cubicBezTo>
                  <a:cubicBezTo>
                    <a:pt x="255" y="227"/>
                    <a:pt x="255" y="228"/>
                    <a:pt x="254" y="228"/>
                  </a:cubicBezTo>
                  <a:cubicBezTo>
                    <a:pt x="253" y="228"/>
                    <a:pt x="252" y="227"/>
                    <a:pt x="251" y="227"/>
                  </a:cubicBezTo>
                  <a:cubicBezTo>
                    <a:pt x="254" y="226"/>
                    <a:pt x="251" y="225"/>
                    <a:pt x="251" y="224"/>
                  </a:cubicBezTo>
                  <a:cubicBezTo>
                    <a:pt x="251" y="224"/>
                    <a:pt x="252" y="224"/>
                    <a:pt x="252" y="224"/>
                  </a:cubicBezTo>
                  <a:cubicBezTo>
                    <a:pt x="252" y="222"/>
                    <a:pt x="256" y="224"/>
                    <a:pt x="257" y="224"/>
                  </a:cubicBezTo>
                  <a:cubicBezTo>
                    <a:pt x="258" y="224"/>
                    <a:pt x="258" y="223"/>
                    <a:pt x="260" y="223"/>
                  </a:cubicBezTo>
                  <a:cubicBezTo>
                    <a:pt x="261" y="223"/>
                    <a:pt x="261" y="224"/>
                    <a:pt x="262" y="225"/>
                  </a:cubicBezTo>
                  <a:cubicBezTo>
                    <a:pt x="261" y="221"/>
                    <a:pt x="265" y="224"/>
                    <a:pt x="265" y="222"/>
                  </a:cubicBezTo>
                  <a:cubicBezTo>
                    <a:pt x="266" y="221"/>
                    <a:pt x="270" y="222"/>
                    <a:pt x="271" y="221"/>
                  </a:cubicBezTo>
                  <a:cubicBezTo>
                    <a:pt x="271" y="221"/>
                    <a:pt x="271" y="221"/>
                    <a:pt x="271" y="221"/>
                  </a:cubicBezTo>
                  <a:cubicBezTo>
                    <a:pt x="272" y="221"/>
                    <a:pt x="272" y="221"/>
                    <a:pt x="273" y="221"/>
                  </a:cubicBezTo>
                  <a:cubicBezTo>
                    <a:pt x="274" y="220"/>
                    <a:pt x="275" y="220"/>
                    <a:pt x="276" y="220"/>
                  </a:cubicBezTo>
                  <a:cubicBezTo>
                    <a:pt x="277" y="221"/>
                    <a:pt x="277" y="220"/>
                    <a:pt x="278" y="220"/>
                  </a:cubicBezTo>
                  <a:cubicBezTo>
                    <a:pt x="279" y="221"/>
                    <a:pt x="279" y="220"/>
                    <a:pt x="279" y="219"/>
                  </a:cubicBezTo>
                  <a:cubicBezTo>
                    <a:pt x="279" y="217"/>
                    <a:pt x="286" y="218"/>
                    <a:pt x="288" y="217"/>
                  </a:cubicBezTo>
                  <a:cubicBezTo>
                    <a:pt x="290" y="217"/>
                    <a:pt x="292" y="216"/>
                    <a:pt x="294" y="216"/>
                  </a:cubicBezTo>
                  <a:cubicBezTo>
                    <a:pt x="295" y="216"/>
                    <a:pt x="298" y="215"/>
                    <a:pt x="299" y="214"/>
                  </a:cubicBezTo>
                  <a:cubicBezTo>
                    <a:pt x="297" y="214"/>
                    <a:pt x="299" y="213"/>
                    <a:pt x="299" y="213"/>
                  </a:cubicBezTo>
                  <a:cubicBezTo>
                    <a:pt x="300" y="212"/>
                    <a:pt x="301" y="213"/>
                    <a:pt x="301" y="211"/>
                  </a:cubicBezTo>
                  <a:cubicBezTo>
                    <a:pt x="301" y="211"/>
                    <a:pt x="302" y="211"/>
                    <a:pt x="303" y="211"/>
                  </a:cubicBezTo>
                  <a:cubicBezTo>
                    <a:pt x="303" y="211"/>
                    <a:pt x="302" y="211"/>
                    <a:pt x="302" y="211"/>
                  </a:cubicBezTo>
                  <a:cubicBezTo>
                    <a:pt x="303" y="211"/>
                    <a:pt x="304" y="212"/>
                    <a:pt x="305" y="211"/>
                  </a:cubicBezTo>
                  <a:cubicBezTo>
                    <a:pt x="306" y="211"/>
                    <a:pt x="307" y="211"/>
                    <a:pt x="308" y="212"/>
                  </a:cubicBezTo>
                  <a:cubicBezTo>
                    <a:pt x="309" y="212"/>
                    <a:pt x="312" y="214"/>
                    <a:pt x="313" y="213"/>
                  </a:cubicBezTo>
                  <a:cubicBezTo>
                    <a:pt x="314" y="211"/>
                    <a:pt x="315" y="211"/>
                    <a:pt x="317" y="213"/>
                  </a:cubicBezTo>
                  <a:cubicBezTo>
                    <a:pt x="318" y="214"/>
                    <a:pt x="318" y="215"/>
                    <a:pt x="319" y="216"/>
                  </a:cubicBezTo>
                  <a:cubicBezTo>
                    <a:pt x="320" y="217"/>
                    <a:pt x="320" y="217"/>
                    <a:pt x="321" y="217"/>
                  </a:cubicBezTo>
                  <a:cubicBezTo>
                    <a:pt x="320" y="218"/>
                    <a:pt x="323" y="221"/>
                    <a:pt x="321" y="221"/>
                  </a:cubicBezTo>
                  <a:cubicBezTo>
                    <a:pt x="322" y="223"/>
                    <a:pt x="323" y="222"/>
                    <a:pt x="325" y="222"/>
                  </a:cubicBezTo>
                  <a:cubicBezTo>
                    <a:pt x="326" y="223"/>
                    <a:pt x="326" y="222"/>
                    <a:pt x="327" y="221"/>
                  </a:cubicBezTo>
                  <a:cubicBezTo>
                    <a:pt x="327" y="221"/>
                    <a:pt x="329" y="222"/>
                    <a:pt x="329" y="222"/>
                  </a:cubicBezTo>
                  <a:cubicBezTo>
                    <a:pt x="329" y="221"/>
                    <a:pt x="328" y="221"/>
                    <a:pt x="329" y="220"/>
                  </a:cubicBezTo>
                  <a:cubicBezTo>
                    <a:pt x="330" y="221"/>
                    <a:pt x="331" y="222"/>
                    <a:pt x="332" y="222"/>
                  </a:cubicBezTo>
                  <a:cubicBezTo>
                    <a:pt x="331" y="223"/>
                    <a:pt x="332" y="223"/>
                    <a:pt x="332" y="224"/>
                  </a:cubicBezTo>
                  <a:cubicBezTo>
                    <a:pt x="333" y="224"/>
                    <a:pt x="333" y="224"/>
                    <a:pt x="334" y="224"/>
                  </a:cubicBezTo>
                  <a:cubicBezTo>
                    <a:pt x="334" y="223"/>
                    <a:pt x="333" y="223"/>
                    <a:pt x="332" y="223"/>
                  </a:cubicBezTo>
                  <a:cubicBezTo>
                    <a:pt x="334" y="220"/>
                    <a:pt x="339" y="227"/>
                    <a:pt x="341" y="223"/>
                  </a:cubicBezTo>
                  <a:cubicBezTo>
                    <a:pt x="341" y="223"/>
                    <a:pt x="342" y="224"/>
                    <a:pt x="342" y="225"/>
                  </a:cubicBezTo>
                  <a:cubicBezTo>
                    <a:pt x="340" y="225"/>
                    <a:pt x="339" y="225"/>
                    <a:pt x="339" y="227"/>
                  </a:cubicBezTo>
                  <a:cubicBezTo>
                    <a:pt x="339" y="228"/>
                    <a:pt x="341" y="228"/>
                    <a:pt x="341" y="229"/>
                  </a:cubicBezTo>
                  <a:cubicBezTo>
                    <a:pt x="342" y="228"/>
                    <a:pt x="344" y="226"/>
                    <a:pt x="345" y="227"/>
                  </a:cubicBezTo>
                  <a:cubicBezTo>
                    <a:pt x="346" y="228"/>
                    <a:pt x="346" y="227"/>
                    <a:pt x="347" y="228"/>
                  </a:cubicBezTo>
                  <a:cubicBezTo>
                    <a:pt x="347" y="228"/>
                    <a:pt x="347" y="228"/>
                    <a:pt x="348" y="228"/>
                  </a:cubicBezTo>
                  <a:cubicBezTo>
                    <a:pt x="348" y="226"/>
                    <a:pt x="349" y="226"/>
                    <a:pt x="351" y="225"/>
                  </a:cubicBezTo>
                  <a:cubicBezTo>
                    <a:pt x="352" y="225"/>
                    <a:pt x="354" y="224"/>
                    <a:pt x="353" y="223"/>
                  </a:cubicBezTo>
                  <a:cubicBezTo>
                    <a:pt x="354" y="223"/>
                    <a:pt x="356" y="222"/>
                    <a:pt x="357" y="222"/>
                  </a:cubicBezTo>
                  <a:cubicBezTo>
                    <a:pt x="357" y="222"/>
                    <a:pt x="358" y="220"/>
                    <a:pt x="359" y="220"/>
                  </a:cubicBezTo>
                  <a:cubicBezTo>
                    <a:pt x="360" y="221"/>
                    <a:pt x="361" y="220"/>
                    <a:pt x="362" y="219"/>
                  </a:cubicBezTo>
                  <a:cubicBezTo>
                    <a:pt x="362" y="220"/>
                    <a:pt x="362" y="220"/>
                    <a:pt x="362" y="220"/>
                  </a:cubicBezTo>
                  <a:cubicBezTo>
                    <a:pt x="363" y="221"/>
                    <a:pt x="362" y="222"/>
                    <a:pt x="362" y="222"/>
                  </a:cubicBezTo>
                  <a:cubicBezTo>
                    <a:pt x="361" y="223"/>
                    <a:pt x="360" y="222"/>
                    <a:pt x="360" y="222"/>
                  </a:cubicBezTo>
                  <a:cubicBezTo>
                    <a:pt x="364" y="225"/>
                    <a:pt x="368" y="227"/>
                    <a:pt x="372" y="229"/>
                  </a:cubicBezTo>
                  <a:cubicBezTo>
                    <a:pt x="376" y="231"/>
                    <a:pt x="379" y="234"/>
                    <a:pt x="382" y="237"/>
                  </a:cubicBezTo>
                  <a:cubicBezTo>
                    <a:pt x="385" y="240"/>
                    <a:pt x="388" y="243"/>
                    <a:pt x="392" y="246"/>
                  </a:cubicBezTo>
                  <a:cubicBezTo>
                    <a:pt x="394" y="248"/>
                    <a:pt x="397" y="253"/>
                    <a:pt x="399" y="253"/>
                  </a:cubicBezTo>
                  <a:cubicBezTo>
                    <a:pt x="398" y="252"/>
                    <a:pt x="400" y="253"/>
                    <a:pt x="401" y="251"/>
                  </a:cubicBezTo>
                  <a:cubicBezTo>
                    <a:pt x="401" y="250"/>
                    <a:pt x="400" y="250"/>
                    <a:pt x="401" y="249"/>
                  </a:cubicBezTo>
                  <a:cubicBezTo>
                    <a:pt x="401" y="249"/>
                    <a:pt x="402" y="248"/>
                    <a:pt x="403" y="248"/>
                  </a:cubicBezTo>
                  <a:cubicBezTo>
                    <a:pt x="403" y="248"/>
                    <a:pt x="404" y="249"/>
                    <a:pt x="405" y="249"/>
                  </a:cubicBezTo>
                  <a:cubicBezTo>
                    <a:pt x="406" y="249"/>
                    <a:pt x="405" y="250"/>
                    <a:pt x="406" y="251"/>
                  </a:cubicBezTo>
                  <a:cubicBezTo>
                    <a:pt x="406" y="252"/>
                    <a:pt x="407" y="251"/>
                    <a:pt x="408" y="251"/>
                  </a:cubicBezTo>
                  <a:cubicBezTo>
                    <a:pt x="408" y="252"/>
                    <a:pt x="409" y="253"/>
                    <a:pt x="410" y="253"/>
                  </a:cubicBezTo>
                  <a:cubicBezTo>
                    <a:pt x="410" y="254"/>
                    <a:pt x="412" y="253"/>
                    <a:pt x="413" y="253"/>
                  </a:cubicBezTo>
                  <a:cubicBezTo>
                    <a:pt x="414" y="253"/>
                    <a:pt x="414" y="254"/>
                    <a:pt x="415" y="254"/>
                  </a:cubicBezTo>
                  <a:cubicBezTo>
                    <a:pt x="416" y="253"/>
                    <a:pt x="416" y="253"/>
                    <a:pt x="417" y="253"/>
                  </a:cubicBezTo>
                  <a:cubicBezTo>
                    <a:pt x="418" y="253"/>
                    <a:pt x="418" y="252"/>
                    <a:pt x="419" y="252"/>
                  </a:cubicBezTo>
                  <a:cubicBezTo>
                    <a:pt x="420" y="252"/>
                    <a:pt x="420" y="252"/>
                    <a:pt x="421" y="251"/>
                  </a:cubicBezTo>
                  <a:cubicBezTo>
                    <a:pt x="421" y="251"/>
                    <a:pt x="422" y="251"/>
                    <a:pt x="422" y="251"/>
                  </a:cubicBezTo>
                  <a:cubicBezTo>
                    <a:pt x="425" y="252"/>
                    <a:pt x="429" y="254"/>
                    <a:pt x="431" y="257"/>
                  </a:cubicBezTo>
                  <a:cubicBezTo>
                    <a:pt x="432" y="259"/>
                    <a:pt x="436" y="258"/>
                    <a:pt x="438" y="260"/>
                  </a:cubicBezTo>
                  <a:cubicBezTo>
                    <a:pt x="439" y="261"/>
                    <a:pt x="440" y="263"/>
                    <a:pt x="441" y="264"/>
                  </a:cubicBezTo>
                  <a:cubicBezTo>
                    <a:pt x="442" y="265"/>
                    <a:pt x="445" y="264"/>
                    <a:pt x="447" y="264"/>
                  </a:cubicBezTo>
                  <a:cubicBezTo>
                    <a:pt x="448" y="264"/>
                    <a:pt x="449" y="266"/>
                    <a:pt x="449" y="264"/>
                  </a:cubicBezTo>
                  <a:cubicBezTo>
                    <a:pt x="450" y="264"/>
                    <a:pt x="450" y="263"/>
                    <a:pt x="451" y="263"/>
                  </a:cubicBezTo>
                  <a:cubicBezTo>
                    <a:pt x="451" y="262"/>
                    <a:pt x="452" y="262"/>
                    <a:pt x="452" y="263"/>
                  </a:cubicBezTo>
                  <a:cubicBezTo>
                    <a:pt x="451" y="265"/>
                    <a:pt x="453" y="264"/>
                    <a:pt x="454" y="265"/>
                  </a:cubicBezTo>
                  <a:cubicBezTo>
                    <a:pt x="455" y="266"/>
                    <a:pt x="455" y="267"/>
                    <a:pt x="457" y="267"/>
                  </a:cubicBezTo>
                  <a:cubicBezTo>
                    <a:pt x="458" y="268"/>
                    <a:pt x="458" y="268"/>
                    <a:pt x="459" y="269"/>
                  </a:cubicBezTo>
                  <a:cubicBezTo>
                    <a:pt x="460" y="269"/>
                    <a:pt x="464" y="268"/>
                    <a:pt x="464" y="267"/>
                  </a:cubicBezTo>
                  <a:cubicBezTo>
                    <a:pt x="464" y="265"/>
                    <a:pt x="465" y="265"/>
                    <a:pt x="466" y="265"/>
                  </a:cubicBezTo>
                  <a:cubicBezTo>
                    <a:pt x="467" y="265"/>
                    <a:pt x="469" y="266"/>
                    <a:pt x="469" y="265"/>
                  </a:cubicBezTo>
                  <a:cubicBezTo>
                    <a:pt x="469" y="265"/>
                    <a:pt x="470" y="265"/>
                    <a:pt x="471" y="265"/>
                  </a:cubicBezTo>
                  <a:cubicBezTo>
                    <a:pt x="471" y="265"/>
                    <a:pt x="471" y="264"/>
                    <a:pt x="471" y="264"/>
                  </a:cubicBezTo>
                  <a:cubicBezTo>
                    <a:pt x="472" y="264"/>
                    <a:pt x="473" y="263"/>
                    <a:pt x="474" y="263"/>
                  </a:cubicBezTo>
                  <a:cubicBezTo>
                    <a:pt x="473" y="263"/>
                    <a:pt x="473" y="262"/>
                    <a:pt x="473" y="261"/>
                  </a:cubicBezTo>
                  <a:cubicBezTo>
                    <a:pt x="474" y="261"/>
                    <a:pt x="475" y="261"/>
                    <a:pt x="475" y="260"/>
                  </a:cubicBezTo>
                  <a:cubicBezTo>
                    <a:pt x="475" y="260"/>
                    <a:pt x="477" y="259"/>
                    <a:pt x="477" y="259"/>
                  </a:cubicBezTo>
                  <a:cubicBezTo>
                    <a:pt x="478" y="258"/>
                    <a:pt x="479" y="259"/>
                    <a:pt x="480" y="258"/>
                  </a:cubicBezTo>
                  <a:cubicBezTo>
                    <a:pt x="480" y="257"/>
                    <a:pt x="481" y="257"/>
                    <a:pt x="482" y="256"/>
                  </a:cubicBezTo>
                  <a:cubicBezTo>
                    <a:pt x="483" y="256"/>
                    <a:pt x="483" y="256"/>
                    <a:pt x="484" y="255"/>
                  </a:cubicBezTo>
                  <a:cubicBezTo>
                    <a:pt x="485" y="254"/>
                    <a:pt x="485" y="254"/>
                    <a:pt x="486" y="254"/>
                  </a:cubicBezTo>
                  <a:cubicBezTo>
                    <a:pt x="487" y="254"/>
                    <a:pt x="489" y="254"/>
                    <a:pt x="488" y="252"/>
                  </a:cubicBezTo>
                  <a:cubicBezTo>
                    <a:pt x="490" y="252"/>
                    <a:pt x="491" y="255"/>
                    <a:pt x="492" y="254"/>
                  </a:cubicBezTo>
                  <a:cubicBezTo>
                    <a:pt x="494" y="252"/>
                    <a:pt x="493" y="254"/>
                    <a:pt x="494" y="255"/>
                  </a:cubicBezTo>
                  <a:cubicBezTo>
                    <a:pt x="497" y="256"/>
                    <a:pt x="500" y="254"/>
                    <a:pt x="503" y="255"/>
                  </a:cubicBezTo>
                  <a:cubicBezTo>
                    <a:pt x="505" y="256"/>
                    <a:pt x="505" y="257"/>
                    <a:pt x="506" y="258"/>
                  </a:cubicBezTo>
                  <a:cubicBezTo>
                    <a:pt x="508" y="260"/>
                    <a:pt x="510" y="260"/>
                    <a:pt x="511" y="260"/>
                  </a:cubicBezTo>
                  <a:cubicBezTo>
                    <a:pt x="512" y="260"/>
                    <a:pt x="516" y="262"/>
                    <a:pt x="516" y="261"/>
                  </a:cubicBezTo>
                  <a:cubicBezTo>
                    <a:pt x="517" y="261"/>
                    <a:pt x="518" y="260"/>
                    <a:pt x="520" y="260"/>
                  </a:cubicBezTo>
                  <a:cubicBezTo>
                    <a:pt x="522" y="261"/>
                    <a:pt x="523" y="261"/>
                    <a:pt x="525" y="261"/>
                  </a:cubicBezTo>
                  <a:cubicBezTo>
                    <a:pt x="527" y="262"/>
                    <a:pt x="529" y="263"/>
                    <a:pt x="530" y="263"/>
                  </a:cubicBezTo>
                  <a:cubicBezTo>
                    <a:pt x="531" y="262"/>
                    <a:pt x="532" y="261"/>
                    <a:pt x="533" y="261"/>
                  </a:cubicBezTo>
                  <a:cubicBezTo>
                    <a:pt x="534" y="261"/>
                    <a:pt x="535" y="259"/>
                    <a:pt x="535" y="258"/>
                  </a:cubicBezTo>
                  <a:cubicBezTo>
                    <a:pt x="534" y="256"/>
                    <a:pt x="534" y="256"/>
                    <a:pt x="532" y="255"/>
                  </a:cubicBezTo>
                  <a:cubicBezTo>
                    <a:pt x="531" y="254"/>
                    <a:pt x="531" y="253"/>
                    <a:pt x="529" y="252"/>
                  </a:cubicBezTo>
                  <a:cubicBezTo>
                    <a:pt x="528" y="251"/>
                    <a:pt x="526" y="246"/>
                    <a:pt x="529" y="247"/>
                  </a:cubicBezTo>
                  <a:cubicBezTo>
                    <a:pt x="528" y="245"/>
                    <a:pt x="528" y="244"/>
                    <a:pt x="530" y="244"/>
                  </a:cubicBezTo>
                  <a:cubicBezTo>
                    <a:pt x="531" y="244"/>
                    <a:pt x="531" y="241"/>
                    <a:pt x="530" y="241"/>
                  </a:cubicBezTo>
                  <a:cubicBezTo>
                    <a:pt x="533" y="242"/>
                    <a:pt x="536" y="243"/>
                    <a:pt x="539" y="244"/>
                  </a:cubicBezTo>
                  <a:cubicBezTo>
                    <a:pt x="542" y="245"/>
                    <a:pt x="546" y="245"/>
                    <a:pt x="549" y="246"/>
                  </a:cubicBezTo>
                  <a:cubicBezTo>
                    <a:pt x="551" y="247"/>
                    <a:pt x="554" y="247"/>
                    <a:pt x="556" y="247"/>
                  </a:cubicBezTo>
                  <a:cubicBezTo>
                    <a:pt x="559" y="248"/>
                    <a:pt x="559" y="251"/>
                    <a:pt x="561" y="252"/>
                  </a:cubicBezTo>
                  <a:cubicBezTo>
                    <a:pt x="561" y="253"/>
                    <a:pt x="562" y="254"/>
                    <a:pt x="563" y="255"/>
                  </a:cubicBezTo>
                  <a:cubicBezTo>
                    <a:pt x="563" y="255"/>
                    <a:pt x="564" y="255"/>
                    <a:pt x="565" y="256"/>
                  </a:cubicBezTo>
                  <a:cubicBezTo>
                    <a:pt x="566" y="257"/>
                    <a:pt x="568" y="257"/>
                    <a:pt x="569" y="257"/>
                  </a:cubicBezTo>
                  <a:cubicBezTo>
                    <a:pt x="570" y="258"/>
                    <a:pt x="571" y="258"/>
                    <a:pt x="572" y="258"/>
                  </a:cubicBezTo>
                  <a:cubicBezTo>
                    <a:pt x="576" y="260"/>
                    <a:pt x="580" y="257"/>
                    <a:pt x="584" y="256"/>
                  </a:cubicBezTo>
                  <a:cubicBezTo>
                    <a:pt x="586" y="256"/>
                    <a:pt x="589" y="256"/>
                    <a:pt x="591" y="257"/>
                  </a:cubicBezTo>
                  <a:cubicBezTo>
                    <a:pt x="593" y="257"/>
                    <a:pt x="594" y="257"/>
                    <a:pt x="596" y="257"/>
                  </a:cubicBezTo>
                  <a:cubicBezTo>
                    <a:pt x="597" y="257"/>
                    <a:pt x="599" y="259"/>
                    <a:pt x="600" y="259"/>
                  </a:cubicBezTo>
                  <a:cubicBezTo>
                    <a:pt x="601" y="260"/>
                    <a:pt x="603" y="261"/>
                    <a:pt x="605" y="261"/>
                  </a:cubicBezTo>
                  <a:cubicBezTo>
                    <a:pt x="607" y="261"/>
                    <a:pt x="607" y="261"/>
                    <a:pt x="609" y="263"/>
                  </a:cubicBezTo>
                  <a:cubicBezTo>
                    <a:pt x="609" y="264"/>
                    <a:pt x="611" y="264"/>
                    <a:pt x="612" y="265"/>
                  </a:cubicBezTo>
                  <a:cubicBezTo>
                    <a:pt x="615" y="267"/>
                    <a:pt x="618" y="266"/>
                    <a:pt x="622" y="267"/>
                  </a:cubicBezTo>
                  <a:cubicBezTo>
                    <a:pt x="624" y="268"/>
                    <a:pt x="626" y="268"/>
                    <a:pt x="629" y="268"/>
                  </a:cubicBezTo>
                  <a:cubicBezTo>
                    <a:pt x="630" y="268"/>
                    <a:pt x="632" y="269"/>
                    <a:pt x="633" y="268"/>
                  </a:cubicBezTo>
                  <a:cubicBezTo>
                    <a:pt x="634" y="268"/>
                    <a:pt x="634" y="267"/>
                    <a:pt x="635" y="267"/>
                  </a:cubicBezTo>
                  <a:cubicBezTo>
                    <a:pt x="636" y="266"/>
                    <a:pt x="637" y="266"/>
                    <a:pt x="638" y="266"/>
                  </a:cubicBezTo>
                  <a:cubicBezTo>
                    <a:pt x="639" y="265"/>
                    <a:pt x="641" y="265"/>
                    <a:pt x="642" y="265"/>
                  </a:cubicBezTo>
                  <a:cubicBezTo>
                    <a:pt x="644" y="265"/>
                    <a:pt x="646" y="266"/>
                    <a:pt x="646" y="264"/>
                  </a:cubicBezTo>
                  <a:cubicBezTo>
                    <a:pt x="647" y="263"/>
                    <a:pt x="647" y="262"/>
                    <a:pt x="648" y="261"/>
                  </a:cubicBezTo>
                  <a:cubicBezTo>
                    <a:pt x="651" y="258"/>
                    <a:pt x="654" y="257"/>
                    <a:pt x="658" y="259"/>
                  </a:cubicBezTo>
                  <a:cubicBezTo>
                    <a:pt x="660" y="260"/>
                    <a:pt x="661" y="261"/>
                    <a:pt x="663" y="261"/>
                  </a:cubicBezTo>
                  <a:cubicBezTo>
                    <a:pt x="665" y="262"/>
                    <a:pt x="666" y="261"/>
                    <a:pt x="668" y="260"/>
                  </a:cubicBezTo>
                  <a:cubicBezTo>
                    <a:pt x="670" y="260"/>
                    <a:pt x="671" y="261"/>
                    <a:pt x="673" y="262"/>
                  </a:cubicBezTo>
                  <a:cubicBezTo>
                    <a:pt x="675" y="263"/>
                    <a:pt x="676" y="263"/>
                    <a:pt x="678" y="264"/>
                  </a:cubicBezTo>
                  <a:cubicBezTo>
                    <a:pt x="679" y="264"/>
                    <a:pt x="682" y="266"/>
                    <a:pt x="683" y="264"/>
                  </a:cubicBezTo>
                  <a:cubicBezTo>
                    <a:pt x="684" y="263"/>
                    <a:pt x="685" y="262"/>
                    <a:pt x="686" y="261"/>
                  </a:cubicBezTo>
                  <a:cubicBezTo>
                    <a:pt x="687" y="261"/>
                    <a:pt x="691" y="260"/>
                    <a:pt x="690" y="259"/>
                  </a:cubicBezTo>
                  <a:cubicBezTo>
                    <a:pt x="690" y="258"/>
                    <a:pt x="688" y="258"/>
                    <a:pt x="688" y="257"/>
                  </a:cubicBezTo>
                  <a:cubicBezTo>
                    <a:pt x="687" y="256"/>
                    <a:pt x="687" y="255"/>
                    <a:pt x="688" y="254"/>
                  </a:cubicBezTo>
                  <a:cubicBezTo>
                    <a:pt x="688" y="253"/>
                    <a:pt x="687" y="252"/>
                    <a:pt x="687" y="252"/>
                  </a:cubicBezTo>
                  <a:cubicBezTo>
                    <a:pt x="688" y="251"/>
                    <a:pt x="687" y="250"/>
                    <a:pt x="687" y="249"/>
                  </a:cubicBezTo>
                  <a:cubicBezTo>
                    <a:pt x="687" y="248"/>
                    <a:pt x="687" y="246"/>
                    <a:pt x="687" y="245"/>
                  </a:cubicBezTo>
                  <a:cubicBezTo>
                    <a:pt x="688" y="243"/>
                    <a:pt x="690" y="243"/>
                    <a:pt x="689" y="241"/>
                  </a:cubicBezTo>
                  <a:cubicBezTo>
                    <a:pt x="688" y="240"/>
                    <a:pt x="687" y="239"/>
                    <a:pt x="686" y="237"/>
                  </a:cubicBezTo>
                  <a:cubicBezTo>
                    <a:pt x="685" y="236"/>
                    <a:pt x="684" y="236"/>
                    <a:pt x="683" y="236"/>
                  </a:cubicBezTo>
                  <a:cubicBezTo>
                    <a:pt x="681" y="236"/>
                    <a:pt x="681" y="236"/>
                    <a:pt x="679" y="235"/>
                  </a:cubicBezTo>
                  <a:cubicBezTo>
                    <a:pt x="682" y="234"/>
                    <a:pt x="681" y="230"/>
                    <a:pt x="684" y="230"/>
                  </a:cubicBezTo>
                  <a:cubicBezTo>
                    <a:pt x="687" y="230"/>
                    <a:pt x="690" y="228"/>
                    <a:pt x="693" y="228"/>
                  </a:cubicBezTo>
                  <a:cubicBezTo>
                    <a:pt x="697" y="229"/>
                    <a:pt x="700" y="227"/>
                    <a:pt x="704" y="229"/>
                  </a:cubicBezTo>
                  <a:cubicBezTo>
                    <a:pt x="704" y="229"/>
                    <a:pt x="705" y="229"/>
                    <a:pt x="706" y="230"/>
                  </a:cubicBezTo>
                  <a:cubicBezTo>
                    <a:pt x="707" y="230"/>
                    <a:pt x="707" y="230"/>
                    <a:pt x="708" y="231"/>
                  </a:cubicBezTo>
                  <a:cubicBezTo>
                    <a:pt x="709" y="231"/>
                    <a:pt x="711" y="231"/>
                    <a:pt x="712" y="232"/>
                  </a:cubicBezTo>
                  <a:cubicBezTo>
                    <a:pt x="712" y="230"/>
                    <a:pt x="714" y="231"/>
                    <a:pt x="715" y="231"/>
                  </a:cubicBezTo>
                  <a:cubicBezTo>
                    <a:pt x="716" y="232"/>
                    <a:pt x="718" y="232"/>
                    <a:pt x="719" y="233"/>
                  </a:cubicBezTo>
                  <a:cubicBezTo>
                    <a:pt x="719" y="234"/>
                    <a:pt x="721" y="234"/>
                    <a:pt x="722" y="235"/>
                  </a:cubicBezTo>
                  <a:cubicBezTo>
                    <a:pt x="723" y="235"/>
                    <a:pt x="723" y="235"/>
                    <a:pt x="723" y="236"/>
                  </a:cubicBezTo>
                  <a:cubicBezTo>
                    <a:pt x="724" y="237"/>
                    <a:pt x="725" y="237"/>
                    <a:pt x="726" y="237"/>
                  </a:cubicBezTo>
                  <a:cubicBezTo>
                    <a:pt x="727" y="238"/>
                    <a:pt x="728" y="239"/>
                    <a:pt x="730" y="240"/>
                  </a:cubicBezTo>
                  <a:cubicBezTo>
                    <a:pt x="731" y="241"/>
                    <a:pt x="731" y="243"/>
                    <a:pt x="733" y="243"/>
                  </a:cubicBezTo>
                  <a:cubicBezTo>
                    <a:pt x="734" y="244"/>
                    <a:pt x="735" y="246"/>
                    <a:pt x="736" y="246"/>
                  </a:cubicBezTo>
                  <a:cubicBezTo>
                    <a:pt x="737" y="246"/>
                    <a:pt x="738" y="248"/>
                    <a:pt x="739" y="249"/>
                  </a:cubicBezTo>
                  <a:cubicBezTo>
                    <a:pt x="741" y="251"/>
                    <a:pt x="745" y="252"/>
                    <a:pt x="746" y="255"/>
                  </a:cubicBezTo>
                  <a:cubicBezTo>
                    <a:pt x="747" y="257"/>
                    <a:pt x="748" y="257"/>
                    <a:pt x="750" y="258"/>
                  </a:cubicBezTo>
                  <a:cubicBezTo>
                    <a:pt x="751" y="259"/>
                    <a:pt x="751" y="261"/>
                    <a:pt x="752" y="261"/>
                  </a:cubicBezTo>
                  <a:cubicBezTo>
                    <a:pt x="753" y="263"/>
                    <a:pt x="754" y="264"/>
                    <a:pt x="756" y="264"/>
                  </a:cubicBezTo>
                  <a:cubicBezTo>
                    <a:pt x="758" y="265"/>
                    <a:pt x="759" y="264"/>
                    <a:pt x="761" y="264"/>
                  </a:cubicBezTo>
                  <a:cubicBezTo>
                    <a:pt x="762" y="264"/>
                    <a:pt x="763" y="264"/>
                    <a:pt x="764" y="265"/>
                  </a:cubicBezTo>
                  <a:cubicBezTo>
                    <a:pt x="766" y="266"/>
                    <a:pt x="767" y="266"/>
                    <a:pt x="769" y="267"/>
                  </a:cubicBezTo>
                  <a:cubicBezTo>
                    <a:pt x="767" y="264"/>
                    <a:pt x="770" y="267"/>
                    <a:pt x="770" y="267"/>
                  </a:cubicBezTo>
                  <a:cubicBezTo>
                    <a:pt x="772" y="267"/>
                    <a:pt x="772" y="267"/>
                    <a:pt x="773" y="268"/>
                  </a:cubicBezTo>
                  <a:cubicBezTo>
                    <a:pt x="775" y="270"/>
                    <a:pt x="777" y="271"/>
                    <a:pt x="779" y="271"/>
                  </a:cubicBezTo>
                  <a:cubicBezTo>
                    <a:pt x="782" y="271"/>
                    <a:pt x="780" y="273"/>
                    <a:pt x="782" y="274"/>
                  </a:cubicBezTo>
                  <a:cubicBezTo>
                    <a:pt x="784" y="275"/>
                    <a:pt x="786" y="276"/>
                    <a:pt x="786" y="278"/>
                  </a:cubicBezTo>
                  <a:cubicBezTo>
                    <a:pt x="786" y="279"/>
                    <a:pt x="790" y="282"/>
                    <a:pt x="792" y="282"/>
                  </a:cubicBezTo>
                  <a:cubicBezTo>
                    <a:pt x="792" y="282"/>
                    <a:pt x="794" y="281"/>
                    <a:pt x="794" y="282"/>
                  </a:cubicBezTo>
                  <a:cubicBezTo>
                    <a:pt x="795" y="282"/>
                    <a:pt x="795" y="282"/>
                    <a:pt x="796" y="282"/>
                  </a:cubicBezTo>
                  <a:cubicBezTo>
                    <a:pt x="798" y="282"/>
                    <a:pt x="802" y="282"/>
                    <a:pt x="802" y="281"/>
                  </a:cubicBezTo>
                  <a:cubicBezTo>
                    <a:pt x="802" y="278"/>
                    <a:pt x="805" y="278"/>
                    <a:pt x="807" y="278"/>
                  </a:cubicBezTo>
                  <a:cubicBezTo>
                    <a:pt x="806" y="278"/>
                    <a:pt x="809" y="277"/>
                    <a:pt x="809" y="276"/>
                  </a:cubicBezTo>
                  <a:cubicBezTo>
                    <a:pt x="810" y="276"/>
                    <a:pt x="812" y="275"/>
                    <a:pt x="813" y="276"/>
                  </a:cubicBezTo>
                  <a:cubicBezTo>
                    <a:pt x="815" y="277"/>
                    <a:pt x="815" y="276"/>
                    <a:pt x="815" y="277"/>
                  </a:cubicBezTo>
                  <a:cubicBezTo>
                    <a:pt x="815" y="278"/>
                    <a:pt x="815" y="279"/>
                    <a:pt x="816" y="280"/>
                  </a:cubicBezTo>
                  <a:cubicBezTo>
                    <a:pt x="817" y="281"/>
                    <a:pt x="818" y="281"/>
                    <a:pt x="818" y="282"/>
                  </a:cubicBezTo>
                  <a:cubicBezTo>
                    <a:pt x="819" y="284"/>
                    <a:pt x="817" y="284"/>
                    <a:pt x="817" y="285"/>
                  </a:cubicBezTo>
                  <a:cubicBezTo>
                    <a:pt x="816" y="286"/>
                    <a:pt x="817" y="287"/>
                    <a:pt x="818" y="287"/>
                  </a:cubicBezTo>
                  <a:cubicBezTo>
                    <a:pt x="818" y="288"/>
                    <a:pt x="818" y="289"/>
                    <a:pt x="818" y="289"/>
                  </a:cubicBezTo>
                  <a:cubicBezTo>
                    <a:pt x="818" y="290"/>
                    <a:pt x="819" y="291"/>
                    <a:pt x="819" y="292"/>
                  </a:cubicBezTo>
                  <a:cubicBezTo>
                    <a:pt x="819" y="292"/>
                    <a:pt x="819" y="293"/>
                    <a:pt x="819" y="294"/>
                  </a:cubicBezTo>
                  <a:cubicBezTo>
                    <a:pt x="820" y="294"/>
                    <a:pt x="821" y="296"/>
                    <a:pt x="820" y="297"/>
                  </a:cubicBezTo>
                  <a:cubicBezTo>
                    <a:pt x="821" y="298"/>
                    <a:pt x="819" y="298"/>
                    <a:pt x="820" y="300"/>
                  </a:cubicBezTo>
                  <a:cubicBezTo>
                    <a:pt x="820" y="301"/>
                    <a:pt x="821" y="302"/>
                    <a:pt x="820" y="302"/>
                  </a:cubicBezTo>
                  <a:cubicBezTo>
                    <a:pt x="819" y="303"/>
                    <a:pt x="820" y="305"/>
                    <a:pt x="821" y="306"/>
                  </a:cubicBezTo>
                  <a:cubicBezTo>
                    <a:pt x="822" y="308"/>
                    <a:pt x="816" y="306"/>
                    <a:pt x="815" y="306"/>
                  </a:cubicBezTo>
                  <a:cubicBezTo>
                    <a:pt x="814" y="306"/>
                    <a:pt x="812" y="304"/>
                    <a:pt x="811" y="304"/>
                  </a:cubicBezTo>
                  <a:cubicBezTo>
                    <a:pt x="810" y="305"/>
                    <a:pt x="810" y="306"/>
                    <a:pt x="809" y="307"/>
                  </a:cubicBezTo>
                  <a:cubicBezTo>
                    <a:pt x="809" y="308"/>
                    <a:pt x="808" y="308"/>
                    <a:pt x="807" y="308"/>
                  </a:cubicBezTo>
                  <a:cubicBezTo>
                    <a:pt x="806" y="308"/>
                    <a:pt x="808" y="311"/>
                    <a:pt x="809" y="311"/>
                  </a:cubicBezTo>
                  <a:cubicBezTo>
                    <a:pt x="811" y="313"/>
                    <a:pt x="813" y="316"/>
                    <a:pt x="814" y="319"/>
                  </a:cubicBezTo>
                  <a:cubicBezTo>
                    <a:pt x="815" y="322"/>
                    <a:pt x="817" y="323"/>
                    <a:pt x="817" y="326"/>
                  </a:cubicBezTo>
                  <a:cubicBezTo>
                    <a:pt x="817" y="326"/>
                    <a:pt x="818" y="327"/>
                    <a:pt x="817" y="327"/>
                  </a:cubicBezTo>
                  <a:cubicBezTo>
                    <a:pt x="816" y="328"/>
                    <a:pt x="814" y="327"/>
                    <a:pt x="814" y="329"/>
                  </a:cubicBezTo>
                  <a:cubicBezTo>
                    <a:pt x="816" y="329"/>
                    <a:pt x="817" y="331"/>
                    <a:pt x="818" y="333"/>
                  </a:cubicBezTo>
                  <a:cubicBezTo>
                    <a:pt x="818" y="331"/>
                    <a:pt x="818" y="330"/>
                    <a:pt x="816" y="330"/>
                  </a:cubicBezTo>
                  <a:cubicBezTo>
                    <a:pt x="817" y="329"/>
                    <a:pt x="819" y="330"/>
                    <a:pt x="820" y="330"/>
                  </a:cubicBezTo>
                  <a:cubicBezTo>
                    <a:pt x="820" y="329"/>
                    <a:pt x="821" y="327"/>
                    <a:pt x="820" y="327"/>
                  </a:cubicBezTo>
                  <a:cubicBezTo>
                    <a:pt x="822" y="327"/>
                    <a:pt x="820" y="323"/>
                    <a:pt x="822" y="323"/>
                  </a:cubicBezTo>
                  <a:cubicBezTo>
                    <a:pt x="823" y="323"/>
                    <a:pt x="822" y="326"/>
                    <a:pt x="824" y="326"/>
                  </a:cubicBezTo>
                  <a:cubicBezTo>
                    <a:pt x="824" y="326"/>
                    <a:pt x="825" y="324"/>
                    <a:pt x="825" y="323"/>
                  </a:cubicBezTo>
                  <a:cubicBezTo>
                    <a:pt x="825" y="324"/>
                    <a:pt x="827" y="327"/>
                    <a:pt x="827" y="327"/>
                  </a:cubicBezTo>
                  <a:cubicBezTo>
                    <a:pt x="828" y="327"/>
                    <a:pt x="830" y="328"/>
                    <a:pt x="831" y="328"/>
                  </a:cubicBezTo>
                  <a:cubicBezTo>
                    <a:pt x="831" y="328"/>
                    <a:pt x="833" y="328"/>
                    <a:pt x="834" y="329"/>
                  </a:cubicBezTo>
                  <a:cubicBezTo>
                    <a:pt x="834" y="330"/>
                    <a:pt x="835" y="329"/>
                    <a:pt x="836" y="328"/>
                  </a:cubicBezTo>
                  <a:cubicBezTo>
                    <a:pt x="839" y="327"/>
                    <a:pt x="842" y="325"/>
                    <a:pt x="844" y="323"/>
                  </a:cubicBezTo>
                  <a:cubicBezTo>
                    <a:pt x="845" y="322"/>
                    <a:pt x="847" y="318"/>
                    <a:pt x="846" y="317"/>
                  </a:cubicBezTo>
                  <a:cubicBezTo>
                    <a:pt x="847" y="317"/>
                    <a:pt x="846" y="315"/>
                    <a:pt x="846" y="314"/>
                  </a:cubicBezTo>
                  <a:cubicBezTo>
                    <a:pt x="847" y="313"/>
                    <a:pt x="847" y="313"/>
                    <a:pt x="848" y="312"/>
                  </a:cubicBezTo>
                  <a:cubicBezTo>
                    <a:pt x="848" y="312"/>
                    <a:pt x="847" y="310"/>
                    <a:pt x="848" y="309"/>
                  </a:cubicBezTo>
                  <a:cubicBezTo>
                    <a:pt x="849" y="309"/>
                    <a:pt x="849" y="308"/>
                    <a:pt x="849" y="307"/>
                  </a:cubicBezTo>
                  <a:cubicBezTo>
                    <a:pt x="849" y="306"/>
                    <a:pt x="849" y="305"/>
                    <a:pt x="849" y="304"/>
                  </a:cubicBezTo>
                  <a:cubicBezTo>
                    <a:pt x="850" y="304"/>
                    <a:pt x="850" y="303"/>
                    <a:pt x="851" y="302"/>
                  </a:cubicBezTo>
                  <a:cubicBezTo>
                    <a:pt x="852" y="300"/>
                    <a:pt x="853" y="297"/>
                    <a:pt x="852" y="295"/>
                  </a:cubicBezTo>
                  <a:cubicBezTo>
                    <a:pt x="852" y="294"/>
                    <a:pt x="852" y="293"/>
                    <a:pt x="852" y="293"/>
                  </a:cubicBezTo>
                  <a:cubicBezTo>
                    <a:pt x="852" y="292"/>
                    <a:pt x="852" y="292"/>
                    <a:pt x="852" y="291"/>
                  </a:cubicBezTo>
                  <a:cubicBezTo>
                    <a:pt x="851" y="290"/>
                    <a:pt x="851" y="288"/>
                    <a:pt x="851" y="287"/>
                  </a:cubicBezTo>
                  <a:cubicBezTo>
                    <a:pt x="853" y="285"/>
                    <a:pt x="851" y="282"/>
                    <a:pt x="852" y="279"/>
                  </a:cubicBezTo>
                  <a:cubicBezTo>
                    <a:pt x="853" y="277"/>
                    <a:pt x="855" y="275"/>
                    <a:pt x="853" y="273"/>
                  </a:cubicBezTo>
                  <a:cubicBezTo>
                    <a:pt x="853" y="272"/>
                    <a:pt x="852" y="269"/>
                    <a:pt x="851" y="270"/>
                  </a:cubicBezTo>
                  <a:cubicBezTo>
                    <a:pt x="852" y="269"/>
                    <a:pt x="851" y="267"/>
                    <a:pt x="850" y="267"/>
                  </a:cubicBezTo>
                  <a:cubicBezTo>
                    <a:pt x="851" y="266"/>
                    <a:pt x="850" y="265"/>
                    <a:pt x="850" y="264"/>
                  </a:cubicBezTo>
                  <a:cubicBezTo>
                    <a:pt x="848" y="262"/>
                    <a:pt x="846" y="262"/>
                    <a:pt x="847" y="260"/>
                  </a:cubicBezTo>
                  <a:cubicBezTo>
                    <a:pt x="846" y="260"/>
                    <a:pt x="843" y="256"/>
                    <a:pt x="842" y="255"/>
                  </a:cubicBezTo>
                  <a:cubicBezTo>
                    <a:pt x="841" y="253"/>
                    <a:pt x="842" y="252"/>
                    <a:pt x="841" y="251"/>
                  </a:cubicBezTo>
                  <a:cubicBezTo>
                    <a:pt x="840" y="250"/>
                    <a:pt x="838" y="249"/>
                    <a:pt x="840" y="248"/>
                  </a:cubicBezTo>
                  <a:cubicBezTo>
                    <a:pt x="839" y="248"/>
                    <a:pt x="838" y="246"/>
                    <a:pt x="839" y="245"/>
                  </a:cubicBezTo>
                  <a:cubicBezTo>
                    <a:pt x="840" y="244"/>
                    <a:pt x="839" y="243"/>
                    <a:pt x="840" y="243"/>
                  </a:cubicBezTo>
                  <a:cubicBezTo>
                    <a:pt x="838" y="242"/>
                    <a:pt x="839" y="240"/>
                    <a:pt x="837" y="240"/>
                  </a:cubicBezTo>
                  <a:cubicBezTo>
                    <a:pt x="836" y="239"/>
                    <a:pt x="834" y="239"/>
                    <a:pt x="834" y="238"/>
                  </a:cubicBezTo>
                  <a:cubicBezTo>
                    <a:pt x="834" y="234"/>
                    <a:pt x="829" y="233"/>
                    <a:pt x="826" y="232"/>
                  </a:cubicBezTo>
                  <a:cubicBezTo>
                    <a:pt x="827" y="231"/>
                    <a:pt x="829" y="232"/>
                    <a:pt x="830" y="233"/>
                  </a:cubicBezTo>
                  <a:cubicBezTo>
                    <a:pt x="830" y="231"/>
                    <a:pt x="831" y="233"/>
                    <a:pt x="831" y="232"/>
                  </a:cubicBezTo>
                  <a:cubicBezTo>
                    <a:pt x="831" y="230"/>
                    <a:pt x="827" y="229"/>
                    <a:pt x="826" y="229"/>
                  </a:cubicBezTo>
                  <a:cubicBezTo>
                    <a:pt x="824" y="228"/>
                    <a:pt x="823" y="227"/>
                    <a:pt x="822" y="227"/>
                  </a:cubicBezTo>
                  <a:cubicBezTo>
                    <a:pt x="820" y="226"/>
                    <a:pt x="819" y="226"/>
                    <a:pt x="818" y="225"/>
                  </a:cubicBezTo>
                  <a:cubicBezTo>
                    <a:pt x="816" y="224"/>
                    <a:pt x="813" y="221"/>
                    <a:pt x="810" y="221"/>
                  </a:cubicBezTo>
                  <a:cubicBezTo>
                    <a:pt x="809" y="221"/>
                    <a:pt x="808" y="222"/>
                    <a:pt x="806" y="222"/>
                  </a:cubicBezTo>
                  <a:cubicBezTo>
                    <a:pt x="805" y="221"/>
                    <a:pt x="804" y="221"/>
                    <a:pt x="802" y="221"/>
                  </a:cubicBezTo>
                  <a:cubicBezTo>
                    <a:pt x="804" y="221"/>
                    <a:pt x="804" y="222"/>
                    <a:pt x="804" y="223"/>
                  </a:cubicBezTo>
                  <a:cubicBezTo>
                    <a:pt x="805" y="224"/>
                    <a:pt x="805" y="224"/>
                    <a:pt x="806" y="225"/>
                  </a:cubicBezTo>
                  <a:cubicBezTo>
                    <a:pt x="807" y="227"/>
                    <a:pt x="808" y="228"/>
                    <a:pt x="805" y="228"/>
                  </a:cubicBezTo>
                  <a:cubicBezTo>
                    <a:pt x="805" y="227"/>
                    <a:pt x="806" y="224"/>
                    <a:pt x="804" y="224"/>
                  </a:cubicBezTo>
                  <a:cubicBezTo>
                    <a:pt x="803" y="224"/>
                    <a:pt x="804" y="226"/>
                    <a:pt x="803" y="227"/>
                  </a:cubicBezTo>
                  <a:cubicBezTo>
                    <a:pt x="802" y="228"/>
                    <a:pt x="799" y="228"/>
                    <a:pt x="798" y="228"/>
                  </a:cubicBezTo>
                  <a:cubicBezTo>
                    <a:pt x="798" y="228"/>
                    <a:pt x="799" y="225"/>
                    <a:pt x="799" y="224"/>
                  </a:cubicBezTo>
                  <a:cubicBezTo>
                    <a:pt x="798" y="224"/>
                    <a:pt x="795" y="224"/>
                    <a:pt x="794" y="223"/>
                  </a:cubicBezTo>
                  <a:cubicBezTo>
                    <a:pt x="795" y="223"/>
                    <a:pt x="796" y="222"/>
                    <a:pt x="796" y="221"/>
                  </a:cubicBezTo>
                  <a:cubicBezTo>
                    <a:pt x="795" y="221"/>
                    <a:pt x="792" y="221"/>
                    <a:pt x="793" y="222"/>
                  </a:cubicBezTo>
                  <a:cubicBezTo>
                    <a:pt x="793" y="223"/>
                    <a:pt x="794" y="223"/>
                    <a:pt x="795" y="223"/>
                  </a:cubicBezTo>
                  <a:cubicBezTo>
                    <a:pt x="795" y="224"/>
                    <a:pt x="795" y="225"/>
                    <a:pt x="795" y="225"/>
                  </a:cubicBezTo>
                  <a:cubicBezTo>
                    <a:pt x="794" y="225"/>
                    <a:pt x="792" y="226"/>
                    <a:pt x="791" y="224"/>
                  </a:cubicBezTo>
                  <a:cubicBezTo>
                    <a:pt x="791" y="223"/>
                    <a:pt x="791" y="222"/>
                    <a:pt x="790" y="222"/>
                  </a:cubicBezTo>
                  <a:cubicBezTo>
                    <a:pt x="790" y="221"/>
                    <a:pt x="788" y="220"/>
                    <a:pt x="788" y="220"/>
                  </a:cubicBezTo>
                  <a:cubicBezTo>
                    <a:pt x="788" y="218"/>
                    <a:pt x="785" y="218"/>
                    <a:pt x="783" y="218"/>
                  </a:cubicBezTo>
                  <a:cubicBezTo>
                    <a:pt x="781" y="218"/>
                    <a:pt x="779" y="218"/>
                    <a:pt x="777" y="217"/>
                  </a:cubicBezTo>
                  <a:cubicBezTo>
                    <a:pt x="775" y="217"/>
                    <a:pt x="772" y="215"/>
                    <a:pt x="774" y="213"/>
                  </a:cubicBezTo>
                  <a:cubicBezTo>
                    <a:pt x="775" y="213"/>
                    <a:pt x="776" y="212"/>
                    <a:pt x="777" y="212"/>
                  </a:cubicBezTo>
                  <a:cubicBezTo>
                    <a:pt x="777" y="211"/>
                    <a:pt x="777" y="210"/>
                    <a:pt x="777" y="209"/>
                  </a:cubicBezTo>
                  <a:cubicBezTo>
                    <a:pt x="778" y="209"/>
                    <a:pt x="779" y="209"/>
                    <a:pt x="779" y="208"/>
                  </a:cubicBezTo>
                  <a:cubicBezTo>
                    <a:pt x="779" y="207"/>
                    <a:pt x="780" y="207"/>
                    <a:pt x="781" y="206"/>
                  </a:cubicBezTo>
                  <a:cubicBezTo>
                    <a:pt x="782" y="205"/>
                    <a:pt x="781" y="202"/>
                    <a:pt x="783" y="202"/>
                  </a:cubicBezTo>
                  <a:cubicBezTo>
                    <a:pt x="782" y="201"/>
                    <a:pt x="781" y="201"/>
                    <a:pt x="782" y="200"/>
                  </a:cubicBezTo>
                  <a:cubicBezTo>
                    <a:pt x="782" y="199"/>
                    <a:pt x="782" y="197"/>
                    <a:pt x="782" y="197"/>
                  </a:cubicBezTo>
                  <a:cubicBezTo>
                    <a:pt x="783" y="196"/>
                    <a:pt x="783" y="195"/>
                    <a:pt x="784" y="194"/>
                  </a:cubicBezTo>
                  <a:cubicBezTo>
                    <a:pt x="784" y="193"/>
                    <a:pt x="785" y="193"/>
                    <a:pt x="785" y="192"/>
                  </a:cubicBezTo>
                  <a:cubicBezTo>
                    <a:pt x="786" y="191"/>
                    <a:pt x="785" y="190"/>
                    <a:pt x="787" y="190"/>
                  </a:cubicBezTo>
                  <a:cubicBezTo>
                    <a:pt x="788" y="190"/>
                    <a:pt x="788" y="189"/>
                    <a:pt x="787" y="188"/>
                  </a:cubicBezTo>
                  <a:cubicBezTo>
                    <a:pt x="787" y="187"/>
                    <a:pt x="786" y="186"/>
                    <a:pt x="786" y="185"/>
                  </a:cubicBezTo>
                  <a:cubicBezTo>
                    <a:pt x="786" y="183"/>
                    <a:pt x="788" y="183"/>
                    <a:pt x="789" y="182"/>
                  </a:cubicBezTo>
                  <a:cubicBezTo>
                    <a:pt x="790" y="181"/>
                    <a:pt x="789" y="180"/>
                    <a:pt x="789" y="178"/>
                  </a:cubicBezTo>
                  <a:cubicBezTo>
                    <a:pt x="790" y="177"/>
                    <a:pt x="791" y="176"/>
                    <a:pt x="793" y="176"/>
                  </a:cubicBezTo>
                  <a:cubicBezTo>
                    <a:pt x="794" y="175"/>
                    <a:pt x="795" y="176"/>
                    <a:pt x="796" y="176"/>
                  </a:cubicBezTo>
                  <a:cubicBezTo>
                    <a:pt x="798" y="175"/>
                    <a:pt x="799" y="175"/>
                    <a:pt x="800" y="175"/>
                  </a:cubicBezTo>
                  <a:cubicBezTo>
                    <a:pt x="804" y="176"/>
                    <a:pt x="807" y="175"/>
                    <a:pt x="810" y="175"/>
                  </a:cubicBezTo>
                  <a:cubicBezTo>
                    <a:pt x="812" y="175"/>
                    <a:pt x="812" y="176"/>
                    <a:pt x="813" y="177"/>
                  </a:cubicBezTo>
                  <a:cubicBezTo>
                    <a:pt x="814" y="178"/>
                    <a:pt x="815" y="177"/>
                    <a:pt x="816" y="177"/>
                  </a:cubicBezTo>
                  <a:cubicBezTo>
                    <a:pt x="813" y="174"/>
                    <a:pt x="817" y="176"/>
                    <a:pt x="819" y="175"/>
                  </a:cubicBezTo>
                  <a:cubicBezTo>
                    <a:pt x="820" y="175"/>
                    <a:pt x="822" y="176"/>
                    <a:pt x="823" y="176"/>
                  </a:cubicBezTo>
                  <a:cubicBezTo>
                    <a:pt x="824" y="177"/>
                    <a:pt x="825" y="176"/>
                    <a:pt x="826" y="176"/>
                  </a:cubicBezTo>
                  <a:cubicBezTo>
                    <a:pt x="825" y="176"/>
                    <a:pt x="825" y="176"/>
                    <a:pt x="825" y="175"/>
                  </a:cubicBezTo>
                  <a:cubicBezTo>
                    <a:pt x="827" y="175"/>
                    <a:pt x="829" y="175"/>
                    <a:pt x="830" y="176"/>
                  </a:cubicBezTo>
                  <a:cubicBezTo>
                    <a:pt x="831" y="177"/>
                    <a:pt x="832" y="176"/>
                    <a:pt x="833" y="177"/>
                  </a:cubicBezTo>
                  <a:cubicBezTo>
                    <a:pt x="833" y="175"/>
                    <a:pt x="830" y="176"/>
                    <a:pt x="830" y="174"/>
                  </a:cubicBezTo>
                  <a:cubicBezTo>
                    <a:pt x="831" y="175"/>
                    <a:pt x="833" y="174"/>
                    <a:pt x="834" y="175"/>
                  </a:cubicBezTo>
                  <a:cubicBezTo>
                    <a:pt x="833" y="174"/>
                    <a:pt x="830" y="174"/>
                    <a:pt x="832" y="172"/>
                  </a:cubicBezTo>
                  <a:cubicBezTo>
                    <a:pt x="834" y="171"/>
                    <a:pt x="837" y="172"/>
                    <a:pt x="838" y="173"/>
                  </a:cubicBezTo>
                  <a:cubicBezTo>
                    <a:pt x="839" y="173"/>
                    <a:pt x="846" y="176"/>
                    <a:pt x="845" y="174"/>
                  </a:cubicBezTo>
                  <a:cubicBezTo>
                    <a:pt x="847" y="173"/>
                    <a:pt x="850" y="174"/>
                    <a:pt x="852" y="176"/>
                  </a:cubicBezTo>
                  <a:cubicBezTo>
                    <a:pt x="853" y="176"/>
                    <a:pt x="855" y="176"/>
                    <a:pt x="857" y="177"/>
                  </a:cubicBezTo>
                  <a:cubicBezTo>
                    <a:pt x="856" y="178"/>
                    <a:pt x="854" y="177"/>
                    <a:pt x="853" y="177"/>
                  </a:cubicBezTo>
                  <a:cubicBezTo>
                    <a:pt x="852" y="177"/>
                    <a:pt x="851" y="178"/>
                    <a:pt x="850" y="178"/>
                  </a:cubicBezTo>
                  <a:cubicBezTo>
                    <a:pt x="852" y="180"/>
                    <a:pt x="855" y="180"/>
                    <a:pt x="858" y="180"/>
                  </a:cubicBezTo>
                  <a:cubicBezTo>
                    <a:pt x="858" y="179"/>
                    <a:pt x="858" y="179"/>
                    <a:pt x="858" y="179"/>
                  </a:cubicBezTo>
                  <a:cubicBezTo>
                    <a:pt x="859" y="178"/>
                    <a:pt x="863" y="179"/>
                    <a:pt x="864" y="180"/>
                  </a:cubicBezTo>
                  <a:cubicBezTo>
                    <a:pt x="863" y="179"/>
                    <a:pt x="863" y="178"/>
                    <a:pt x="864" y="177"/>
                  </a:cubicBezTo>
                  <a:cubicBezTo>
                    <a:pt x="865" y="177"/>
                    <a:pt x="865" y="177"/>
                    <a:pt x="867" y="177"/>
                  </a:cubicBezTo>
                  <a:cubicBezTo>
                    <a:pt x="867" y="177"/>
                    <a:pt x="873" y="179"/>
                    <a:pt x="871" y="177"/>
                  </a:cubicBezTo>
                  <a:cubicBezTo>
                    <a:pt x="873" y="176"/>
                    <a:pt x="874" y="178"/>
                    <a:pt x="876" y="177"/>
                  </a:cubicBezTo>
                  <a:cubicBezTo>
                    <a:pt x="875" y="176"/>
                    <a:pt x="871" y="172"/>
                    <a:pt x="869" y="174"/>
                  </a:cubicBezTo>
                  <a:cubicBezTo>
                    <a:pt x="869" y="175"/>
                    <a:pt x="870" y="175"/>
                    <a:pt x="870" y="175"/>
                  </a:cubicBezTo>
                  <a:cubicBezTo>
                    <a:pt x="869" y="175"/>
                    <a:pt x="868" y="175"/>
                    <a:pt x="867" y="175"/>
                  </a:cubicBezTo>
                  <a:cubicBezTo>
                    <a:pt x="866" y="174"/>
                    <a:pt x="866" y="173"/>
                    <a:pt x="867" y="173"/>
                  </a:cubicBezTo>
                  <a:cubicBezTo>
                    <a:pt x="867" y="173"/>
                    <a:pt x="863" y="170"/>
                    <a:pt x="865" y="171"/>
                  </a:cubicBezTo>
                  <a:cubicBezTo>
                    <a:pt x="865" y="170"/>
                    <a:pt x="864" y="169"/>
                    <a:pt x="864" y="168"/>
                  </a:cubicBezTo>
                  <a:cubicBezTo>
                    <a:pt x="864" y="166"/>
                    <a:pt x="865" y="166"/>
                    <a:pt x="866" y="165"/>
                  </a:cubicBezTo>
                  <a:cubicBezTo>
                    <a:pt x="866" y="165"/>
                    <a:pt x="867" y="164"/>
                    <a:pt x="867" y="163"/>
                  </a:cubicBezTo>
                  <a:cubicBezTo>
                    <a:pt x="866" y="162"/>
                    <a:pt x="865" y="160"/>
                    <a:pt x="867" y="159"/>
                  </a:cubicBezTo>
                  <a:cubicBezTo>
                    <a:pt x="868" y="159"/>
                    <a:pt x="866" y="157"/>
                    <a:pt x="865" y="157"/>
                  </a:cubicBezTo>
                  <a:cubicBezTo>
                    <a:pt x="867" y="157"/>
                    <a:pt x="866" y="154"/>
                    <a:pt x="868" y="155"/>
                  </a:cubicBezTo>
                  <a:cubicBezTo>
                    <a:pt x="868" y="155"/>
                    <a:pt x="868" y="154"/>
                    <a:pt x="868" y="154"/>
                  </a:cubicBezTo>
                  <a:cubicBezTo>
                    <a:pt x="869" y="154"/>
                    <a:pt x="870" y="154"/>
                    <a:pt x="872" y="155"/>
                  </a:cubicBezTo>
                  <a:cubicBezTo>
                    <a:pt x="873" y="155"/>
                    <a:pt x="874" y="154"/>
                    <a:pt x="875" y="154"/>
                  </a:cubicBezTo>
                  <a:cubicBezTo>
                    <a:pt x="876" y="154"/>
                    <a:pt x="877" y="153"/>
                    <a:pt x="878" y="153"/>
                  </a:cubicBezTo>
                  <a:cubicBezTo>
                    <a:pt x="879" y="153"/>
                    <a:pt x="880" y="154"/>
                    <a:pt x="881" y="154"/>
                  </a:cubicBezTo>
                  <a:cubicBezTo>
                    <a:pt x="882" y="155"/>
                    <a:pt x="883" y="156"/>
                    <a:pt x="884" y="154"/>
                  </a:cubicBezTo>
                  <a:cubicBezTo>
                    <a:pt x="884" y="153"/>
                    <a:pt x="885" y="153"/>
                    <a:pt x="886" y="153"/>
                  </a:cubicBezTo>
                  <a:cubicBezTo>
                    <a:pt x="887" y="154"/>
                    <a:pt x="888" y="155"/>
                    <a:pt x="888" y="156"/>
                  </a:cubicBezTo>
                  <a:cubicBezTo>
                    <a:pt x="889" y="157"/>
                    <a:pt x="888" y="157"/>
                    <a:pt x="889" y="158"/>
                  </a:cubicBezTo>
                  <a:cubicBezTo>
                    <a:pt x="888" y="158"/>
                    <a:pt x="891" y="159"/>
                    <a:pt x="888" y="158"/>
                  </a:cubicBezTo>
                  <a:cubicBezTo>
                    <a:pt x="889" y="159"/>
                    <a:pt x="891" y="160"/>
                    <a:pt x="891" y="161"/>
                  </a:cubicBezTo>
                  <a:cubicBezTo>
                    <a:pt x="892" y="162"/>
                    <a:pt x="893" y="160"/>
                    <a:pt x="894" y="161"/>
                  </a:cubicBezTo>
                  <a:cubicBezTo>
                    <a:pt x="896" y="161"/>
                    <a:pt x="895" y="163"/>
                    <a:pt x="896" y="163"/>
                  </a:cubicBezTo>
                  <a:cubicBezTo>
                    <a:pt x="896" y="163"/>
                    <a:pt x="896" y="164"/>
                    <a:pt x="897" y="165"/>
                  </a:cubicBezTo>
                  <a:cubicBezTo>
                    <a:pt x="898" y="164"/>
                    <a:pt x="899" y="163"/>
                    <a:pt x="900" y="163"/>
                  </a:cubicBezTo>
                  <a:cubicBezTo>
                    <a:pt x="899" y="162"/>
                    <a:pt x="901" y="160"/>
                    <a:pt x="901" y="158"/>
                  </a:cubicBezTo>
                  <a:cubicBezTo>
                    <a:pt x="901" y="156"/>
                    <a:pt x="903" y="155"/>
                    <a:pt x="904" y="156"/>
                  </a:cubicBezTo>
                  <a:cubicBezTo>
                    <a:pt x="902" y="155"/>
                    <a:pt x="904" y="155"/>
                    <a:pt x="905" y="155"/>
                  </a:cubicBezTo>
                  <a:cubicBezTo>
                    <a:pt x="906" y="156"/>
                    <a:pt x="907" y="156"/>
                    <a:pt x="907" y="157"/>
                  </a:cubicBezTo>
                  <a:cubicBezTo>
                    <a:pt x="907" y="156"/>
                    <a:pt x="907" y="156"/>
                    <a:pt x="907" y="156"/>
                  </a:cubicBezTo>
                  <a:cubicBezTo>
                    <a:pt x="907" y="156"/>
                    <a:pt x="907" y="155"/>
                    <a:pt x="908" y="155"/>
                  </a:cubicBezTo>
                  <a:cubicBezTo>
                    <a:pt x="906" y="154"/>
                    <a:pt x="905" y="154"/>
                    <a:pt x="903" y="153"/>
                  </a:cubicBezTo>
                  <a:cubicBezTo>
                    <a:pt x="903" y="152"/>
                    <a:pt x="900" y="150"/>
                    <a:pt x="901" y="149"/>
                  </a:cubicBezTo>
                  <a:cubicBezTo>
                    <a:pt x="900" y="149"/>
                    <a:pt x="899" y="149"/>
                    <a:pt x="899" y="148"/>
                  </a:cubicBezTo>
                  <a:cubicBezTo>
                    <a:pt x="901" y="147"/>
                    <a:pt x="904" y="146"/>
                    <a:pt x="907" y="147"/>
                  </a:cubicBezTo>
                  <a:cubicBezTo>
                    <a:pt x="910" y="148"/>
                    <a:pt x="913" y="148"/>
                    <a:pt x="915" y="148"/>
                  </a:cubicBezTo>
                  <a:cubicBezTo>
                    <a:pt x="914" y="149"/>
                    <a:pt x="913" y="148"/>
                    <a:pt x="912" y="148"/>
                  </a:cubicBezTo>
                  <a:cubicBezTo>
                    <a:pt x="913" y="149"/>
                    <a:pt x="914" y="149"/>
                    <a:pt x="914" y="150"/>
                  </a:cubicBezTo>
                  <a:cubicBezTo>
                    <a:pt x="913" y="149"/>
                    <a:pt x="910" y="148"/>
                    <a:pt x="908" y="148"/>
                  </a:cubicBezTo>
                  <a:cubicBezTo>
                    <a:pt x="906" y="150"/>
                    <a:pt x="909" y="152"/>
                    <a:pt x="911" y="153"/>
                  </a:cubicBezTo>
                  <a:cubicBezTo>
                    <a:pt x="912" y="154"/>
                    <a:pt x="912" y="155"/>
                    <a:pt x="912" y="156"/>
                  </a:cubicBezTo>
                  <a:cubicBezTo>
                    <a:pt x="913" y="158"/>
                    <a:pt x="914" y="157"/>
                    <a:pt x="915" y="158"/>
                  </a:cubicBezTo>
                  <a:cubicBezTo>
                    <a:pt x="917" y="159"/>
                    <a:pt x="915" y="159"/>
                    <a:pt x="916" y="160"/>
                  </a:cubicBezTo>
                  <a:cubicBezTo>
                    <a:pt x="916" y="161"/>
                    <a:pt x="917" y="162"/>
                    <a:pt x="918" y="162"/>
                  </a:cubicBezTo>
                  <a:cubicBezTo>
                    <a:pt x="918" y="162"/>
                    <a:pt x="917" y="163"/>
                    <a:pt x="917" y="163"/>
                  </a:cubicBezTo>
                  <a:cubicBezTo>
                    <a:pt x="916" y="163"/>
                    <a:pt x="915" y="163"/>
                    <a:pt x="914" y="163"/>
                  </a:cubicBezTo>
                  <a:cubicBezTo>
                    <a:pt x="914" y="163"/>
                    <a:pt x="914" y="164"/>
                    <a:pt x="914" y="164"/>
                  </a:cubicBezTo>
                  <a:cubicBezTo>
                    <a:pt x="913" y="165"/>
                    <a:pt x="912" y="166"/>
                    <a:pt x="911" y="166"/>
                  </a:cubicBezTo>
                  <a:cubicBezTo>
                    <a:pt x="911" y="167"/>
                    <a:pt x="912" y="167"/>
                    <a:pt x="913" y="168"/>
                  </a:cubicBezTo>
                  <a:cubicBezTo>
                    <a:pt x="913" y="169"/>
                    <a:pt x="912" y="169"/>
                    <a:pt x="912" y="170"/>
                  </a:cubicBezTo>
                  <a:cubicBezTo>
                    <a:pt x="911" y="171"/>
                    <a:pt x="912" y="172"/>
                    <a:pt x="911" y="173"/>
                  </a:cubicBezTo>
                  <a:cubicBezTo>
                    <a:pt x="911" y="174"/>
                    <a:pt x="910" y="173"/>
                    <a:pt x="910" y="174"/>
                  </a:cubicBezTo>
                  <a:cubicBezTo>
                    <a:pt x="911" y="176"/>
                    <a:pt x="908" y="178"/>
                    <a:pt x="910" y="179"/>
                  </a:cubicBezTo>
                  <a:cubicBezTo>
                    <a:pt x="912" y="181"/>
                    <a:pt x="910" y="182"/>
                    <a:pt x="911" y="183"/>
                  </a:cubicBezTo>
                  <a:cubicBezTo>
                    <a:pt x="910" y="183"/>
                    <a:pt x="911" y="183"/>
                    <a:pt x="910" y="184"/>
                  </a:cubicBezTo>
                  <a:cubicBezTo>
                    <a:pt x="910" y="185"/>
                    <a:pt x="910" y="185"/>
                    <a:pt x="909" y="186"/>
                  </a:cubicBezTo>
                  <a:cubicBezTo>
                    <a:pt x="909" y="186"/>
                    <a:pt x="908" y="187"/>
                    <a:pt x="909" y="188"/>
                  </a:cubicBezTo>
                  <a:cubicBezTo>
                    <a:pt x="908" y="187"/>
                    <a:pt x="907" y="188"/>
                    <a:pt x="905" y="187"/>
                  </a:cubicBezTo>
                  <a:cubicBezTo>
                    <a:pt x="905" y="188"/>
                    <a:pt x="906" y="189"/>
                    <a:pt x="905" y="190"/>
                  </a:cubicBezTo>
                  <a:cubicBezTo>
                    <a:pt x="904" y="190"/>
                    <a:pt x="902" y="189"/>
                    <a:pt x="901" y="189"/>
                  </a:cubicBezTo>
                  <a:cubicBezTo>
                    <a:pt x="902" y="191"/>
                    <a:pt x="904" y="191"/>
                    <a:pt x="905" y="192"/>
                  </a:cubicBezTo>
                  <a:cubicBezTo>
                    <a:pt x="906" y="193"/>
                    <a:pt x="906" y="195"/>
                    <a:pt x="907" y="196"/>
                  </a:cubicBezTo>
                  <a:cubicBezTo>
                    <a:pt x="906" y="195"/>
                    <a:pt x="905" y="198"/>
                    <a:pt x="905" y="199"/>
                  </a:cubicBezTo>
                  <a:cubicBezTo>
                    <a:pt x="905" y="197"/>
                    <a:pt x="905" y="199"/>
                    <a:pt x="905" y="200"/>
                  </a:cubicBezTo>
                  <a:cubicBezTo>
                    <a:pt x="906" y="200"/>
                    <a:pt x="906" y="201"/>
                    <a:pt x="907" y="202"/>
                  </a:cubicBezTo>
                  <a:cubicBezTo>
                    <a:pt x="908" y="203"/>
                    <a:pt x="909" y="205"/>
                    <a:pt x="910" y="206"/>
                  </a:cubicBezTo>
                  <a:cubicBezTo>
                    <a:pt x="913" y="210"/>
                    <a:pt x="916" y="214"/>
                    <a:pt x="920" y="217"/>
                  </a:cubicBezTo>
                  <a:cubicBezTo>
                    <a:pt x="924" y="221"/>
                    <a:pt x="929" y="225"/>
                    <a:pt x="933" y="228"/>
                  </a:cubicBezTo>
                  <a:cubicBezTo>
                    <a:pt x="936" y="231"/>
                    <a:pt x="940" y="237"/>
                    <a:pt x="944" y="237"/>
                  </a:cubicBezTo>
                  <a:cubicBezTo>
                    <a:pt x="942" y="237"/>
                    <a:pt x="944" y="238"/>
                    <a:pt x="945" y="239"/>
                  </a:cubicBezTo>
                  <a:cubicBezTo>
                    <a:pt x="945" y="239"/>
                    <a:pt x="946" y="240"/>
                    <a:pt x="947" y="241"/>
                  </a:cubicBezTo>
                  <a:cubicBezTo>
                    <a:pt x="948" y="242"/>
                    <a:pt x="950" y="243"/>
                    <a:pt x="951" y="245"/>
                  </a:cubicBezTo>
                  <a:cubicBezTo>
                    <a:pt x="952" y="246"/>
                    <a:pt x="953" y="248"/>
                    <a:pt x="955" y="249"/>
                  </a:cubicBezTo>
                  <a:cubicBezTo>
                    <a:pt x="956" y="249"/>
                    <a:pt x="958" y="250"/>
                    <a:pt x="959" y="252"/>
                  </a:cubicBezTo>
                  <a:cubicBezTo>
                    <a:pt x="960" y="251"/>
                    <a:pt x="960" y="249"/>
                    <a:pt x="961" y="248"/>
                  </a:cubicBezTo>
                  <a:cubicBezTo>
                    <a:pt x="961" y="247"/>
                    <a:pt x="960" y="247"/>
                    <a:pt x="961" y="246"/>
                  </a:cubicBezTo>
                  <a:cubicBezTo>
                    <a:pt x="963" y="244"/>
                    <a:pt x="962" y="241"/>
                    <a:pt x="961" y="239"/>
                  </a:cubicBezTo>
                  <a:cubicBezTo>
                    <a:pt x="960" y="238"/>
                    <a:pt x="959" y="238"/>
                    <a:pt x="958" y="237"/>
                  </a:cubicBezTo>
                  <a:cubicBezTo>
                    <a:pt x="958" y="236"/>
                    <a:pt x="958" y="236"/>
                    <a:pt x="958" y="235"/>
                  </a:cubicBezTo>
                  <a:cubicBezTo>
                    <a:pt x="957" y="235"/>
                    <a:pt x="957" y="233"/>
                    <a:pt x="956" y="233"/>
                  </a:cubicBezTo>
                  <a:cubicBezTo>
                    <a:pt x="955" y="233"/>
                    <a:pt x="955" y="233"/>
                    <a:pt x="954" y="232"/>
                  </a:cubicBezTo>
                  <a:cubicBezTo>
                    <a:pt x="955" y="232"/>
                    <a:pt x="956" y="233"/>
                    <a:pt x="957" y="233"/>
                  </a:cubicBezTo>
                  <a:cubicBezTo>
                    <a:pt x="958" y="232"/>
                    <a:pt x="959" y="231"/>
                    <a:pt x="961" y="231"/>
                  </a:cubicBezTo>
                  <a:cubicBezTo>
                    <a:pt x="962" y="231"/>
                    <a:pt x="962" y="230"/>
                    <a:pt x="963" y="231"/>
                  </a:cubicBezTo>
                  <a:cubicBezTo>
                    <a:pt x="963" y="231"/>
                    <a:pt x="964" y="232"/>
                    <a:pt x="965" y="232"/>
                  </a:cubicBezTo>
                  <a:cubicBezTo>
                    <a:pt x="964" y="230"/>
                    <a:pt x="962" y="229"/>
                    <a:pt x="960" y="228"/>
                  </a:cubicBezTo>
                  <a:cubicBezTo>
                    <a:pt x="962" y="229"/>
                    <a:pt x="958" y="226"/>
                    <a:pt x="958" y="226"/>
                  </a:cubicBezTo>
                  <a:cubicBezTo>
                    <a:pt x="957" y="224"/>
                    <a:pt x="955" y="223"/>
                    <a:pt x="956" y="221"/>
                  </a:cubicBezTo>
                  <a:cubicBezTo>
                    <a:pt x="958" y="220"/>
                    <a:pt x="958" y="218"/>
                    <a:pt x="960" y="218"/>
                  </a:cubicBezTo>
                  <a:cubicBezTo>
                    <a:pt x="961" y="218"/>
                    <a:pt x="962" y="219"/>
                    <a:pt x="963" y="219"/>
                  </a:cubicBezTo>
                  <a:cubicBezTo>
                    <a:pt x="963" y="219"/>
                    <a:pt x="964" y="219"/>
                    <a:pt x="965" y="219"/>
                  </a:cubicBezTo>
                  <a:cubicBezTo>
                    <a:pt x="965" y="218"/>
                    <a:pt x="966" y="217"/>
                    <a:pt x="965" y="216"/>
                  </a:cubicBezTo>
                  <a:cubicBezTo>
                    <a:pt x="964" y="215"/>
                    <a:pt x="963" y="215"/>
                    <a:pt x="962" y="214"/>
                  </a:cubicBezTo>
                  <a:cubicBezTo>
                    <a:pt x="960" y="213"/>
                    <a:pt x="958" y="212"/>
                    <a:pt x="956" y="210"/>
                  </a:cubicBezTo>
                  <a:cubicBezTo>
                    <a:pt x="955" y="209"/>
                    <a:pt x="954" y="207"/>
                    <a:pt x="954" y="205"/>
                  </a:cubicBezTo>
                  <a:cubicBezTo>
                    <a:pt x="953" y="204"/>
                    <a:pt x="956" y="203"/>
                    <a:pt x="953" y="202"/>
                  </a:cubicBezTo>
                  <a:cubicBezTo>
                    <a:pt x="953" y="201"/>
                    <a:pt x="954" y="201"/>
                    <a:pt x="955" y="201"/>
                  </a:cubicBezTo>
                  <a:cubicBezTo>
                    <a:pt x="955" y="201"/>
                    <a:pt x="956" y="200"/>
                    <a:pt x="956" y="201"/>
                  </a:cubicBezTo>
                  <a:cubicBezTo>
                    <a:pt x="956" y="202"/>
                    <a:pt x="955" y="202"/>
                    <a:pt x="956" y="203"/>
                  </a:cubicBezTo>
                  <a:cubicBezTo>
                    <a:pt x="956" y="204"/>
                    <a:pt x="959" y="206"/>
                    <a:pt x="960" y="204"/>
                  </a:cubicBezTo>
                  <a:cubicBezTo>
                    <a:pt x="961" y="203"/>
                    <a:pt x="956" y="199"/>
                    <a:pt x="955" y="199"/>
                  </a:cubicBezTo>
                  <a:cubicBezTo>
                    <a:pt x="953" y="199"/>
                    <a:pt x="952" y="199"/>
                    <a:pt x="951" y="198"/>
                  </a:cubicBezTo>
                  <a:cubicBezTo>
                    <a:pt x="950" y="197"/>
                    <a:pt x="949" y="196"/>
                    <a:pt x="948" y="195"/>
                  </a:cubicBezTo>
                  <a:cubicBezTo>
                    <a:pt x="947" y="194"/>
                    <a:pt x="946" y="194"/>
                    <a:pt x="946" y="193"/>
                  </a:cubicBezTo>
                  <a:cubicBezTo>
                    <a:pt x="947" y="192"/>
                    <a:pt x="947" y="191"/>
                    <a:pt x="946" y="190"/>
                  </a:cubicBezTo>
                  <a:cubicBezTo>
                    <a:pt x="945" y="189"/>
                    <a:pt x="943" y="189"/>
                    <a:pt x="941" y="188"/>
                  </a:cubicBezTo>
                  <a:cubicBezTo>
                    <a:pt x="938" y="187"/>
                    <a:pt x="940" y="189"/>
                    <a:pt x="940" y="190"/>
                  </a:cubicBezTo>
                  <a:cubicBezTo>
                    <a:pt x="940" y="189"/>
                    <a:pt x="938" y="189"/>
                    <a:pt x="937" y="189"/>
                  </a:cubicBezTo>
                  <a:cubicBezTo>
                    <a:pt x="935" y="188"/>
                    <a:pt x="934" y="187"/>
                    <a:pt x="933" y="185"/>
                  </a:cubicBezTo>
                  <a:cubicBezTo>
                    <a:pt x="932" y="185"/>
                    <a:pt x="930" y="178"/>
                    <a:pt x="932" y="179"/>
                  </a:cubicBezTo>
                  <a:cubicBezTo>
                    <a:pt x="932" y="178"/>
                    <a:pt x="931" y="178"/>
                    <a:pt x="931" y="178"/>
                  </a:cubicBezTo>
                  <a:cubicBezTo>
                    <a:pt x="931" y="178"/>
                    <a:pt x="932" y="178"/>
                    <a:pt x="932" y="178"/>
                  </a:cubicBezTo>
                  <a:cubicBezTo>
                    <a:pt x="932" y="178"/>
                    <a:pt x="929" y="176"/>
                    <a:pt x="931" y="176"/>
                  </a:cubicBezTo>
                  <a:cubicBezTo>
                    <a:pt x="931" y="175"/>
                    <a:pt x="928" y="174"/>
                    <a:pt x="928" y="174"/>
                  </a:cubicBezTo>
                  <a:cubicBezTo>
                    <a:pt x="929" y="172"/>
                    <a:pt x="927" y="172"/>
                    <a:pt x="927" y="171"/>
                  </a:cubicBezTo>
                  <a:cubicBezTo>
                    <a:pt x="927" y="171"/>
                    <a:pt x="928" y="171"/>
                    <a:pt x="928" y="170"/>
                  </a:cubicBezTo>
                  <a:cubicBezTo>
                    <a:pt x="927" y="170"/>
                    <a:pt x="927" y="170"/>
                    <a:pt x="927" y="170"/>
                  </a:cubicBezTo>
                  <a:cubicBezTo>
                    <a:pt x="928" y="169"/>
                    <a:pt x="930" y="171"/>
                    <a:pt x="931" y="170"/>
                  </a:cubicBezTo>
                  <a:cubicBezTo>
                    <a:pt x="930" y="169"/>
                    <a:pt x="932" y="169"/>
                    <a:pt x="933" y="170"/>
                  </a:cubicBezTo>
                  <a:cubicBezTo>
                    <a:pt x="934" y="170"/>
                    <a:pt x="935" y="171"/>
                    <a:pt x="936" y="171"/>
                  </a:cubicBezTo>
                  <a:cubicBezTo>
                    <a:pt x="937" y="172"/>
                    <a:pt x="938" y="171"/>
                    <a:pt x="937" y="170"/>
                  </a:cubicBezTo>
                  <a:cubicBezTo>
                    <a:pt x="937" y="169"/>
                    <a:pt x="935" y="169"/>
                    <a:pt x="935" y="169"/>
                  </a:cubicBezTo>
                  <a:cubicBezTo>
                    <a:pt x="936" y="169"/>
                    <a:pt x="936" y="169"/>
                    <a:pt x="937" y="168"/>
                  </a:cubicBezTo>
                  <a:cubicBezTo>
                    <a:pt x="938" y="168"/>
                    <a:pt x="938" y="166"/>
                    <a:pt x="939" y="166"/>
                  </a:cubicBezTo>
                  <a:cubicBezTo>
                    <a:pt x="940" y="165"/>
                    <a:pt x="941" y="167"/>
                    <a:pt x="942" y="168"/>
                  </a:cubicBezTo>
                  <a:cubicBezTo>
                    <a:pt x="943" y="168"/>
                    <a:pt x="944" y="173"/>
                    <a:pt x="946" y="171"/>
                  </a:cubicBezTo>
                  <a:cubicBezTo>
                    <a:pt x="947" y="170"/>
                    <a:pt x="946" y="168"/>
                    <a:pt x="946" y="167"/>
                  </a:cubicBezTo>
                  <a:cubicBezTo>
                    <a:pt x="946" y="167"/>
                    <a:pt x="947" y="167"/>
                    <a:pt x="948" y="167"/>
                  </a:cubicBezTo>
                  <a:cubicBezTo>
                    <a:pt x="947" y="166"/>
                    <a:pt x="947" y="166"/>
                    <a:pt x="947" y="166"/>
                  </a:cubicBezTo>
                  <a:cubicBezTo>
                    <a:pt x="949" y="167"/>
                    <a:pt x="951" y="165"/>
                    <a:pt x="953" y="165"/>
                  </a:cubicBezTo>
                  <a:cubicBezTo>
                    <a:pt x="954" y="164"/>
                    <a:pt x="957" y="164"/>
                    <a:pt x="959" y="165"/>
                  </a:cubicBezTo>
                  <a:cubicBezTo>
                    <a:pt x="964" y="166"/>
                    <a:pt x="968" y="169"/>
                    <a:pt x="972" y="171"/>
                  </a:cubicBezTo>
                  <a:cubicBezTo>
                    <a:pt x="973" y="169"/>
                    <a:pt x="970" y="166"/>
                    <a:pt x="969" y="166"/>
                  </a:cubicBezTo>
                  <a:cubicBezTo>
                    <a:pt x="970" y="166"/>
                    <a:pt x="970" y="166"/>
                    <a:pt x="969" y="165"/>
                  </a:cubicBezTo>
                  <a:cubicBezTo>
                    <a:pt x="970" y="166"/>
                    <a:pt x="974" y="165"/>
                    <a:pt x="972" y="163"/>
                  </a:cubicBezTo>
                  <a:cubicBezTo>
                    <a:pt x="972" y="164"/>
                    <a:pt x="973" y="162"/>
                    <a:pt x="973" y="162"/>
                  </a:cubicBezTo>
                  <a:cubicBezTo>
                    <a:pt x="974" y="163"/>
                    <a:pt x="975" y="162"/>
                    <a:pt x="974" y="161"/>
                  </a:cubicBezTo>
                  <a:cubicBezTo>
                    <a:pt x="974" y="161"/>
                    <a:pt x="973" y="161"/>
                    <a:pt x="972" y="160"/>
                  </a:cubicBezTo>
                  <a:cubicBezTo>
                    <a:pt x="973" y="161"/>
                    <a:pt x="974" y="161"/>
                    <a:pt x="975" y="161"/>
                  </a:cubicBezTo>
                  <a:cubicBezTo>
                    <a:pt x="975" y="161"/>
                    <a:pt x="974" y="160"/>
                    <a:pt x="973" y="160"/>
                  </a:cubicBezTo>
                  <a:cubicBezTo>
                    <a:pt x="974" y="160"/>
                    <a:pt x="974" y="160"/>
                    <a:pt x="973" y="159"/>
                  </a:cubicBezTo>
                  <a:cubicBezTo>
                    <a:pt x="974" y="159"/>
                    <a:pt x="975" y="160"/>
                    <a:pt x="975" y="159"/>
                  </a:cubicBezTo>
                  <a:cubicBezTo>
                    <a:pt x="975" y="159"/>
                    <a:pt x="975" y="158"/>
                    <a:pt x="974" y="158"/>
                  </a:cubicBezTo>
                  <a:cubicBezTo>
                    <a:pt x="975" y="158"/>
                    <a:pt x="975" y="159"/>
                    <a:pt x="976" y="159"/>
                  </a:cubicBezTo>
                  <a:cubicBezTo>
                    <a:pt x="975" y="158"/>
                    <a:pt x="974" y="158"/>
                    <a:pt x="973" y="157"/>
                  </a:cubicBezTo>
                  <a:cubicBezTo>
                    <a:pt x="974" y="157"/>
                    <a:pt x="975" y="158"/>
                    <a:pt x="977" y="157"/>
                  </a:cubicBezTo>
                  <a:cubicBezTo>
                    <a:pt x="976" y="157"/>
                    <a:pt x="976" y="156"/>
                    <a:pt x="977" y="156"/>
                  </a:cubicBezTo>
                  <a:cubicBezTo>
                    <a:pt x="976" y="156"/>
                    <a:pt x="976" y="155"/>
                    <a:pt x="975" y="155"/>
                  </a:cubicBezTo>
                  <a:cubicBezTo>
                    <a:pt x="976" y="155"/>
                    <a:pt x="977" y="155"/>
                    <a:pt x="977" y="155"/>
                  </a:cubicBezTo>
                  <a:cubicBezTo>
                    <a:pt x="978" y="155"/>
                    <a:pt x="979" y="154"/>
                    <a:pt x="978" y="154"/>
                  </a:cubicBezTo>
                  <a:cubicBezTo>
                    <a:pt x="979" y="154"/>
                    <a:pt x="980" y="154"/>
                    <a:pt x="982" y="154"/>
                  </a:cubicBezTo>
                  <a:cubicBezTo>
                    <a:pt x="981" y="153"/>
                    <a:pt x="981" y="153"/>
                    <a:pt x="980" y="153"/>
                  </a:cubicBezTo>
                  <a:cubicBezTo>
                    <a:pt x="981" y="153"/>
                    <a:pt x="982" y="153"/>
                    <a:pt x="983" y="152"/>
                  </a:cubicBezTo>
                  <a:cubicBezTo>
                    <a:pt x="983" y="152"/>
                    <a:pt x="983" y="152"/>
                    <a:pt x="983" y="151"/>
                  </a:cubicBezTo>
                  <a:cubicBezTo>
                    <a:pt x="984" y="152"/>
                    <a:pt x="986" y="151"/>
                    <a:pt x="987" y="150"/>
                  </a:cubicBezTo>
                  <a:cubicBezTo>
                    <a:pt x="988" y="149"/>
                    <a:pt x="988" y="148"/>
                    <a:pt x="991" y="148"/>
                  </a:cubicBezTo>
                  <a:cubicBezTo>
                    <a:pt x="990" y="147"/>
                    <a:pt x="988" y="147"/>
                    <a:pt x="987" y="146"/>
                  </a:cubicBezTo>
                  <a:cubicBezTo>
                    <a:pt x="987" y="146"/>
                    <a:pt x="986" y="145"/>
                    <a:pt x="986" y="145"/>
                  </a:cubicBezTo>
                  <a:cubicBezTo>
                    <a:pt x="987" y="145"/>
                    <a:pt x="988" y="146"/>
                    <a:pt x="989" y="146"/>
                  </a:cubicBezTo>
                  <a:cubicBezTo>
                    <a:pt x="988" y="144"/>
                    <a:pt x="991" y="147"/>
                    <a:pt x="991" y="147"/>
                  </a:cubicBezTo>
                  <a:cubicBezTo>
                    <a:pt x="992" y="148"/>
                    <a:pt x="994" y="147"/>
                    <a:pt x="996" y="148"/>
                  </a:cubicBezTo>
                  <a:cubicBezTo>
                    <a:pt x="999" y="148"/>
                    <a:pt x="1003" y="148"/>
                    <a:pt x="1006" y="150"/>
                  </a:cubicBezTo>
                  <a:cubicBezTo>
                    <a:pt x="1005" y="149"/>
                    <a:pt x="1005" y="149"/>
                    <a:pt x="1004" y="148"/>
                  </a:cubicBezTo>
                  <a:cubicBezTo>
                    <a:pt x="1005" y="148"/>
                    <a:pt x="1005" y="147"/>
                    <a:pt x="1005" y="146"/>
                  </a:cubicBezTo>
                  <a:cubicBezTo>
                    <a:pt x="1003" y="145"/>
                    <a:pt x="1001" y="145"/>
                    <a:pt x="1000" y="144"/>
                  </a:cubicBezTo>
                  <a:cubicBezTo>
                    <a:pt x="998" y="143"/>
                    <a:pt x="998" y="142"/>
                    <a:pt x="997" y="142"/>
                  </a:cubicBezTo>
                  <a:cubicBezTo>
                    <a:pt x="995" y="141"/>
                    <a:pt x="994" y="141"/>
                    <a:pt x="992" y="141"/>
                  </a:cubicBezTo>
                  <a:cubicBezTo>
                    <a:pt x="993" y="141"/>
                    <a:pt x="993" y="141"/>
                    <a:pt x="994" y="141"/>
                  </a:cubicBezTo>
                  <a:cubicBezTo>
                    <a:pt x="992" y="140"/>
                    <a:pt x="991" y="140"/>
                    <a:pt x="989" y="139"/>
                  </a:cubicBezTo>
                  <a:cubicBezTo>
                    <a:pt x="990" y="139"/>
                    <a:pt x="990" y="139"/>
                    <a:pt x="991" y="140"/>
                  </a:cubicBezTo>
                  <a:cubicBezTo>
                    <a:pt x="990" y="140"/>
                    <a:pt x="989" y="138"/>
                    <a:pt x="987" y="139"/>
                  </a:cubicBezTo>
                  <a:cubicBezTo>
                    <a:pt x="987" y="138"/>
                    <a:pt x="988" y="138"/>
                    <a:pt x="988" y="139"/>
                  </a:cubicBezTo>
                  <a:cubicBezTo>
                    <a:pt x="988" y="138"/>
                    <a:pt x="988" y="138"/>
                    <a:pt x="989" y="138"/>
                  </a:cubicBezTo>
                  <a:cubicBezTo>
                    <a:pt x="988" y="138"/>
                    <a:pt x="988" y="138"/>
                    <a:pt x="987" y="137"/>
                  </a:cubicBezTo>
                  <a:cubicBezTo>
                    <a:pt x="987" y="137"/>
                    <a:pt x="986" y="136"/>
                    <a:pt x="985" y="136"/>
                  </a:cubicBezTo>
                  <a:cubicBezTo>
                    <a:pt x="984" y="136"/>
                    <a:pt x="984" y="136"/>
                    <a:pt x="983" y="135"/>
                  </a:cubicBezTo>
                  <a:cubicBezTo>
                    <a:pt x="983" y="135"/>
                    <a:pt x="981" y="134"/>
                    <a:pt x="983" y="135"/>
                  </a:cubicBezTo>
                  <a:cubicBezTo>
                    <a:pt x="981" y="134"/>
                    <a:pt x="979" y="133"/>
                    <a:pt x="978" y="132"/>
                  </a:cubicBezTo>
                  <a:cubicBezTo>
                    <a:pt x="977" y="133"/>
                    <a:pt x="978" y="133"/>
                    <a:pt x="978" y="133"/>
                  </a:cubicBezTo>
                  <a:cubicBezTo>
                    <a:pt x="976" y="134"/>
                    <a:pt x="971" y="133"/>
                    <a:pt x="969" y="130"/>
                  </a:cubicBezTo>
                  <a:cubicBezTo>
                    <a:pt x="968" y="129"/>
                    <a:pt x="966" y="128"/>
                    <a:pt x="965" y="130"/>
                  </a:cubicBezTo>
                  <a:cubicBezTo>
                    <a:pt x="965" y="130"/>
                    <a:pt x="964" y="130"/>
                    <a:pt x="963" y="130"/>
                  </a:cubicBezTo>
                  <a:cubicBezTo>
                    <a:pt x="962" y="129"/>
                    <a:pt x="962" y="130"/>
                    <a:pt x="961" y="130"/>
                  </a:cubicBezTo>
                  <a:cubicBezTo>
                    <a:pt x="961" y="130"/>
                    <a:pt x="961" y="130"/>
                    <a:pt x="962" y="129"/>
                  </a:cubicBezTo>
                  <a:cubicBezTo>
                    <a:pt x="960" y="128"/>
                    <a:pt x="958" y="128"/>
                    <a:pt x="956" y="127"/>
                  </a:cubicBezTo>
                  <a:cubicBezTo>
                    <a:pt x="958" y="127"/>
                    <a:pt x="960" y="129"/>
                    <a:pt x="961" y="128"/>
                  </a:cubicBezTo>
                  <a:cubicBezTo>
                    <a:pt x="963" y="127"/>
                    <a:pt x="964" y="129"/>
                    <a:pt x="965" y="129"/>
                  </a:cubicBezTo>
                  <a:cubicBezTo>
                    <a:pt x="965" y="127"/>
                    <a:pt x="963" y="127"/>
                    <a:pt x="961" y="126"/>
                  </a:cubicBezTo>
                  <a:cubicBezTo>
                    <a:pt x="961" y="126"/>
                    <a:pt x="960" y="127"/>
                    <a:pt x="959" y="127"/>
                  </a:cubicBezTo>
                  <a:cubicBezTo>
                    <a:pt x="958" y="127"/>
                    <a:pt x="958" y="126"/>
                    <a:pt x="957" y="126"/>
                  </a:cubicBezTo>
                  <a:cubicBezTo>
                    <a:pt x="960" y="125"/>
                    <a:pt x="965" y="127"/>
                    <a:pt x="967" y="128"/>
                  </a:cubicBezTo>
                  <a:cubicBezTo>
                    <a:pt x="970" y="130"/>
                    <a:pt x="974" y="130"/>
                    <a:pt x="977" y="129"/>
                  </a:cubicBezTo>
                  <a:cubicBezTo>
                    <a:pt x="977" y="130"/>
                    <a:pt x="976" y="130"/>
                    <a:pt x="976" y="130"/>
                  </a:cubicBezTo>
                  <a:cubicBezTo>
                    <a:pt x="977" y="130"/>
                    <a:pt x="979" y="129"/>
                    <a:pt x="979" y="128"/>
                  </a:cubicBezTo>
                  <a:cubicBezTo>
                    <a:pt x="980" y="128"/>
                    <a:pt x="980" y="127"/>
                    <a:pt x="980" y="127"/>
                  </a:cubicBezTo>
                  <a:cubicBezTo>
                    <a:pt x="980" y="126"/>
                    <a:pt x="981" y="126"/>
                    <a:pt x="981" y="126"/>
                  </a:cubicBezTo>
                  <a:cubicBezTo>
                    <a:pt x="982" y="125"/>
                    <a:pt x="981" y="124"/>
                    <a:pt x="980" y="123"/>
                  </a:cubicBezTo>
                  <a:cubicBezTo>
                    <a:pt x="979" y="123"/>
                    <a:pt x="976" y="123"/>
                    <a:pt x="978" y="124"/>
                  </a:cubicBezTo>
                  <a:cubicBezTo>
                    <a:pt x="974" y="122"/>
                    <a:pt x="980" y="124"/>
                    <a:pt x="980" y="122"/>
                  </a:cubicBezTo>
                  <a:cubicBezTo>
                    <a:pt x="979" y="121"/>
                    <a:pt x="975" y="121"/>
                    <a:pt x="974" y="120"/>
                  </a:cubicBezTo>
                  <a:cubicBezTo>
                    <a:pt x="972" y="120"/>
                    <a:pt x="970" y="119"/>
                    <a:pt x="970" y="117"/>
                  </a:cubicBezTo>
                  <a:cubicBezTo>
                    <a:pt x="970" y="118"/>
                    <a:pt x="971" y="117"/>
                    <a:pt x="972" y="117"/>
                  </a:cubicBezTo>
                  <a:cubicBezTo>
                    <a:pt x="971" y="116"/>
                    <a:pt x="970" y="116"/>
                    <a:pt x="970" y="116"/>
                  </a:cubicBezTo>
                  <a:cubicBezTo>
                    <a:pt x="970" y="116"/>
                    <a:pt x="971" y="116"/>
                    <a:pt x="971" y="116"/>
                  </a:cubicBezTo>
                  <a:cubicBezTo>
                    <a:pt x="971" y="115"/>
                    <a:pt x="971" y="115"/>
                    <a:pt x="970" y="115"/>
                  </a:cubicBezTo>
                  <a:cubicBezTo>
                    <a:pt x="972" y="116"/>
                    <a:pt x="973" y="117"/>
                    <a:pt x="975" y="117"/>
                  </a:cubicBezTo>
                  <a:cubicBezTo>
                    <a:pt x="975" y="116"/>
                    <a:pt x="975" y="116"/>
                    <a:pt x="974" y="115"/>
                  </a:cubicBezTo>
                  <a:cubicBezTo>
                    <a:pt x="976" y="115"/>
                    <a:pt x="978" y="118"/>
                    <a:pt x="977" y="118"/>
                  </a:cubicBezTo>
                  <a:cubicBezTo>
                    <a:pt x="978" y="119"/>
                    <a:pt x="980" y="120"/>
                    <a:pt x="982" y="120"/>
                  </a:cubicBezTo>
                  <a:cubicBezTo>
                    <a:pt x="983" y="121"/>
                    <a:pt x="984" y="122"/>
                    <a:pt x="985" y="123"/>
                  </a:cubicBezTo>
                  <a:cubicBezTo>
                    <a:pt x="987" y="123"/>
                    <a:pt x="990" y="123"/>
                    <a:pt x="991" y="123"/>
                  </a:cubicBezTo>
                  <a:cubicBezTo>
                    <a:pt x="992" y="122"/>
                    <a:pt x="993" y="122"/>
                    <a:pt x="993" y="122"/>
                  </a:cubicBezTo>
                  <a:cubicBezTo>
                    <a:pt x="994" y="122"/>
                    <a:pt x="995" y="122"/>
                    <a:pt x="996" y="122"/>
                  </a:cubicBezTo>
                  <a:cubicBezTo>
                    <a:pt x="1000" y="122"/>
                    <a:pt x="1004" y="124"/>
                    <a:pt x="1008" y="126"/>
                  </a:cubicBezTo>
                  <a:cubicBezTo>
                    <a:pt x="1009" y="127"/>
                    <a:pt x="1011" y="127"/>
                    <a:pt x="1012" y="128"/>
                  </a:cubicBezTo>
                  <a:cubicBezTo>
                    <a:pt x="1013" y="128"/>
                    <a:pt x="1017" y="129"/>
                    <a:pt x="1015" y="128"/>
                  </a:cubicBezTo>
                  <a:cubicBezTo>
                    <a:pt x="1018" y="130"/>
                    <a:pt x="1022" y="130"/>
                    <a:pt x="1026" y="131"/>
                  </a:cubicBezTo>
                  <a:cubicBezTo>
                    <a:pt x="1028" y="132"/>
                    <a:pt x="1033" y="133"/>
                    <a:pt x="1028" y="130"/>
                  </a:cubicBezTo>
                  <a:cubicBezTo>
                    <a:pt x="1031" y="130"/>
                    <a:pt x="1032" y="134"/>
                    <a:pt x="1035" y="133"/>
                  </a:cubicBezTo>
                  <a:cubicBezTo>
                    <a:pt x="1035" y="132"/>
                    <a:pt x="1034" y="131"/>
                    <a:pt x="1033" y="131"/>
                  </a:cubicBezTo>
                  <a:cubicBezTo>
                    <a:pt x="1034" y="130"/>
                    <a:pt x="1036" y="132"/>
                    <a:pt x="1037" y="132"/>
                  </a:cubicBezTo>
                  <a:cubicBezTo>
                    <a:pt x="1036" y="131"/>
                    <a:pt x="1032" y="129"/>
                    <a:pt x="1030" y="130"/>
                  </a:cubicBezTo>
                  <a:close/>
                  <a:moveTo>
                    <a:pt x="955" y="264"/>
                  </a:moveTo>
                  <a:cubicBezTo>
                    <a:pt x="955" y="265"/>
                    <a:pt x="955" y="266"/>
                    <a:pt x="955" y="267"/>
                  </a:cubicBezTo>
                  <a:cubicBezTo>
                    <a:pt x="956" y="267"/>
                    <a:pt x="956" y="267"/>
                    <a:pt x="956" y="267"/>
                  </a:cubicBezTo>
                  <a:cubicBezTo>
                    <a:pt x="956" y="266"/>
                    <a:pt x="955" y="264"/>
                    <a:pt x="955" y="264"/>
                  </a:cubicBezTo>
                  <a:close/>
                  <a:moveTo>
                    <a:pt x="955" y="254"/>
                  </a:moveTo>
                  <a:cubicBezTo>
                    <a:pt x="955" y="254"/>
                    <a:pt x="955" y="254"/>
                    <a:pt x="955" y="254"/>
                  </a:cubicBezTo>
                  <a:cubicBezTo>
                    <a:pt x="954" y="255"/>
                    <a:pt x="955" y="255"/>
                    <a:pt x="955" y="256"/>
                  </a:cubicBezTo>
                  <a:cubicBezTo>
                    <a:pt x="955" y="256"/>
                    <a:pt x="955" y="256"/>
                    <a:pt x="955" y="256"/>
                  </a:cubicBezTo>
                  <a:cubicBezTo>
                    <a:pt x="955" y="256"/>
                    <a:pt x="955" y="257"/>
                    <a:pt x="954" y="257"/>
                  </a:cubicBezTo>
                  <a:cubicBezTo>
                    <a:pt x="953" y="257"/>
                    <a:pt x="953" y="258"/>
                    <a:pt x="953" y="258"/>
                  </a:cubicBezTo>
                  <a:cubicBezTo>
                    <a:pt x="953" y="259"/>
                    <a:pt x="956" y="260"/>
                    <a:pt x="956" y="260"/>
                  </a:cubicBezTo>
                  <a:cubicBezTo>
                    <a:pt x="956" y="260"/>
                    <a:pt x="956" y="260"/>
                    <a:pt x="956" y="260"/>
                  </a:cubicBezTo>
                  <a:cubicBezTo>
                    <a:pt x="956" y="260"/>
                    <a:pt x="956" y="260"/>
                    <a:pt x="956" y="260"/>
                  </a:cubicBezTo>
                  <a:cubicBezTo>
                    <a:pt x="956" y="260"/>
                    <a:pt x="956" y="260"/>
                    <a:pt x="956" y="260"/>
                  </a:cubicBezTo>
                  <a:cubicBezTo>
                    <a:pt x="956" y="259"/>
                    <a:pt x="957" y="259"/>
                    <a:pt x="958" y="258"/>
                  </a:cubicBezTo>
                  <a:cubicBezTo>
                    <a:pt x="958" y="258"/>
                    <a:pt x="958" y="258"/>
                    <a:pt x="958" y="257"/>
                  </a:cubicBezTo>
                  <a:cubicBezTo>
                    <a:pt x="958" y="256"/>
                    <a:pt x="957" y="255"/>
                    <a:pt x="957" y="254"/>
                  </a:cubicBezTo>
                  <a:cubicBezTo>
                    <a:pt x="956" y="254"/>
                    <a:pt x="955" y="253"/>
                    <a:pt x="955" y="254"/>
                  </a:cubicBezTo>
                  <a:close/>
                  <a:moveTo>
                    <a:pt x="1002" y="216"/>
                  </a:moveTo>
                  <a:cubicBezTo>
                    <a:pt x="1002" y="216"/>
                    <a:pt x="1002" y="216"/>
                    <a:pt x="1002" y="216"/>
                  </a:cubicBezTo>
                  <a:cubicBezTo>
                    <a:pt x="1003" y="216"/>
                    <a:pt x="1003" y="216"/>
                    <a:pt x="1003" y="217"/>
                  </a:cubicBezTo>
                  <a:cubicBezTo>
                    <a:pt x="1005" y="218"/>
                    <a:pt x="1008" y="218"/>
                    <a:pt x="1010" y="219"/>
                  </a:cubicBezTo>
                  <a:cubicBezTo>
                    <a:pt x="1008" y="218"/>
                    <a:pt x="1005" y="216"/>
                    <a:pt x="1002" y="216"/>
                  </a:cubicBezTo>
                  <a:close/>
                  <a:moveTo>
                    <a:pt x="957" y="253"/>
                  </a:moveTo>
                  <a:cubicBezTo>
                    <a:pt x="956" y="253"/>
                    <a:pt x="956" y="253"/>
                    <a:pt x="956" y="253"/>
                  </a:cubicBezTo>
                  <a:cubicBezTo>
                    <a:pt x="956" y="253"/>
                    <a:pt x="956" y="253"/>
                    <a:pt x="956" y="253"/>
                  </a:cubicBezTo>
                  <a:cubicBezTo>
                    <a:pt x="957" y="254"/>
                    <a:pt x="957" y="254"/>
                    <a:pt x="958" y="254"/>
                  </a:cubicBezTo>
                  <a:cubicBezTo>
                    <a:pt x="958" y="255"/>
                    <a:pt x="958" y="255"/>
                    <a:pt x="959" y="255"/>
                  </a:cubicBezTo>
                  <a:cubicBezTo>
                    <a:pt x="959" y="255"/>
                    <a:pt x="959" y="255"/>
                    <a:pt x="959" y="255"/>
                  </a:cubicBezTo>
                  <a:cubicBezTo>
                    <a:pt x="959" y="254"/>
                    <a:pt x="958" y="253"/>
                    <a:pt x="958" y="252"/>
                  </a:cubicBezTo>
                  <a:cubicBezTo>
                    <a:pt x="957" y="252"/>
                    <a:pt x="957" y="252"/>
                    <a:pt x="957" y="253"/>
                  </a:cubicBezTo>
                  <a:close/>
                  <a:moveTo>
                    <a:pt x="994" y="215"/>
                  </a:moveTo>
                  <a:cubicBezTo>
                    <a:pt x="993" y="214"/>
                    <a:pt x="992" y="214"/>
                    <a:pt x="991" y="213"/>
                  </a:cubicBezTo>
                  <a:cubicBezTo>
                    <a:pt x="991" y="213"/>
                    <a:pt x="990" y="212"/>
                    <a:pt x="989" y="212"/>
                  </a:cubicBezTo>
                  <a:cubicBezTo>
                    <a:pt x="989" y="212"/>
                    <a:pt x="988" y="211"/>
                    <a:pt x="987" y="212"/>
                  </a:cubicBezTo>
                  <a:cubicBezTo>
                    <a:pt x="990" y="214"/>
                    <a:pt x="994" y="216"/>
                    <a:pt x="998" y="217"/>
                  </a:cubicBezTo>
                  <a:cubicBezTo>
                    <a:pt x="997" y="216"/>
                    <a:pt x="997" y="216"/>
                    <a:pt x="996" y="216"/>
                  </a:cubicBezTo>
                  <a:cubicBezTo>
                    <a:pt x="995" y="215"/>
                    <a:pt x="994" y="215"/>
                    <a:pt x="994" y="215"/>
                  </a:cubicBezTo>
                  <a:close/>
                  <a:moveTo>
                    <a:pt x="941" y="181"/>
                  </a:moveTo>
                  <a:cubicBezTo>
                    <a:pt x="942" y="181"/>
                    <a:pt x="943" y="180"/>
                    <a:pt x="944" y="180"/>
                  </a:cubicBezTo>
                  <a:cubicBezTo>
                    <a:pt x="944" y="179"/>
                    <a:pt x="942" y="176"/>
                    <a:pt x="941" y="177"/>
                  </a:cubicBezTo>
                  <a:cubicBezTo>
                    <a:pt x="940" y="177"/>
                    <a:pt x="938" y="179"/>
                    <a:pt x="937" y="178"/>
                  </a:cubicBezTo>
                  <a:cubicBezTo>
                    <a:pt x="939" y="178"/>
                    <a:pt x="940" y="182"/>
                    <a:pt x="939" y="183"/>
                  </a:cubicBezTo>
                  <a:cubicBezTo>
                    <a:pt x="940" y="184"/>
                    <a:pt x="940" y="182"/>
                    <a:pt x="941" y="181"/>
                  </a:cubicBezTo>
                  <a:close/>
                  <a:moveTo>
                    <a:pt x="1167" y="241"/>
                  </a:moveTo>
                  <a:cubicBezTo>
                    <a:pt x="1165" y="241"/>
                    <a:pt x="1163" y="241"/>
                    <a:pt x="1161" y="241"/>
                  </a:cubicBezTo>
                  <a:cubicBezTo>
                    <a:pt x="1162" y="241"/>
                    <a:pt x="1163" y="241"/>
                    <a:pt x="1163" y="242"/>
                  </a:cubicBezTo>
                  <a:cubicBezTo>
                    <a:pt x="1164" y="242"/>
                    <a:pt x="1165" y="241"/>
                    <a:pt x="1166" y="242"/>
                  </a:cubicBezTo>
                  <a:cubicBezTo>
                    <a:pt x="1167" y="242"/>
                    <a:pt x="1167" y="241"/>
                    <a:pt x="1168" y="241"/>
                  </a:cubicBezTo>
                  <a:cubicBezTo>
                    <a:pt x="1168" y="241"/>
                    <a:pt x="1169" y="241"/>
                    <a:pt x="1169" y="241"/>
                  </a:cubicBezTo>
                  <a:cubicBezTo>
                    <a:pt x="1169" y="241"/>
                    <a:pt x="1169" y="241"/>
                    <a:pt x="1169" y="241"/>
                  </a:cubicBezTo>
                  <a:cubicBezTo>
                    <a:pt x="1169" y="241"/>
                    <a:pt x="1169" y="241"/>
                    <a:pt x="1169" y="241"/>
                  </a:cubicBezTo>
                  <a:cubicBezTo>
                    <a:pt x="1168" y="241"/>
                    <a:pt x="1168" y="241"/>
                    <a:pt x="1167" y="241"/>
                  </a:cubicBezTo>
                  <a:close/>
                  <a:moveTo>
                    <a:pt x="1160" y="239"/>
                  </a:moveTo>
                  <a:cubicBezTo>
                    <a:pt x="1159" y="239"/>
                    <a:pt x="1157" y="238"/>
                    <a:pt x="1157" y="239"/>
                  </a:cubicBezTo>
                  <a:cubicBezTo>
                    <a:pt x="1157" y="239"/>
                    <a:pt x="1157" y="239"/>
                    <a:pt x="1157" y="239"/>
                  </a:cubicBezTo>
                  <a:cubicBezTo>
                    <a:pt x="1157" y="239"/>
                    <a:pt x="1157" y="239"/>
                    <a:pt x="1157" y="239"/>
                  </a:cubicBezTo>
                  <a:cubicBezTo>
                    <a:pt x="1158" y="239"/>
                    <a:pt x="1158" y="240"/>
                    <a:pt x="1158" y="240"/>
                  </a:cubicBezTo>
                  <a:cubicBezTo>
                    <a:pt x="1158" y="240"/>
                    <a:pt x="1158" y="241"/>
                    <a:pt x="1157" y="241"/>
                  </a:cubicBezTo>
                  <a:cubicBezTo>
                    <a:pt x="1157" y="241"/>
                    <a:pt x="1157" y="241"/>
                    <a:pt x="1157" y="241"/>
                  </a:cubicBezTo>
                  <a:cubicBezTo>
                    <a:pt x="1156" y="242"/>
                    <a:pt x="1154" y="242"/>
                    <a:pt x="1153" y="242"/>
                  </a:cubicBezTo>
                  <a:cubicBezTo>
                    <a:pt x="1153" y="242"/>
                    <a:pt x="1153" y="242"/>
                    <a:pt x="1153" y="242"/>
                  </a:cubicBezTo>
                  <a:cubicBezTo>
                    <a:pt x="1153" y="242"/>
                    <a:pt x="1153" y="242"/>
                    <a:pt x="1153" y="242"/>
                  </a:cubicBezTo>
                  <a:cubicBezTo>
                    <a:pt x="1156" y="242"/>
                    <a:pt x="1158" y="241"/>
                    <a:pt x="1161" y="241"/>
                  </a:cubicBezTo>
                  <a:cubicBezTo>
                    <a:pt x="1160" y="241"/>
                    <a:pt x="1160" y="240"/>
                    <a:pt x="1159" y="240"/>
                  </a:cubicBezTo>
                  <a:cubicBezTo>
                    <a:pt x="1160" y="240"/>
                    <a:pt x="1160" y="240"/>
                    <a:pt x="1160" y="239"/>
                  </a:cubicBezTo>
                  <a:close/>
                  <a:moveTo>
                    <a:pt x="1148" y="244"/>
                  </a:moveTo>
                  <a:cubicBezTo>
                    <a:pt x="1148" y="244"/>
                    <a:pt x="1148" y="244"/>
                    <a:pt x="1148" y="244"/>
                  </a:cubicBezTo>
                  <a:cubicBezTo>
                    <a:pt x="1148" y="244"/>
                    <a:pt x="1148" y="244"/>
                    <a:pt x="1148" y="244"/>
                  </a:cubicBezTo>
                  <a:cubicBezTo>
                    <a:pt x="1149" y="244"/>
                    <a:pt x="1149" y="244"/>
                    <a:pt x="1149" y="244"/>
                  </a:cubicBezTo>
                  <a:cubicBezTo>
                    <a:pt x="1149" y="244"/>
                    <a:pt x="1149" y="244"/>
                    <a:pt x="1149" y="244"/>
                  </a:cubicBezTo>
                  <a:cubicBezTo>
                    <a:pt x="1149" y="243"/>
                    <a:pt x="1149" y="244"/>
                    <a:pt x="1149" y="244"/>
                  </a:cubicBezTo>
                  <a:cubicBezTo>
                    <a:pt x="1150" y="244"/>
                    <a:pt x="1150" y="244"/>
                    <a:pt x="1150" y="244"/>
                  </a:cubicBezTo>
                  <a:cubicBezTo>
                    <a:pt x="1150" y="244"/>
                    <a:pt x="1150" y="244"/>
                    <a:pt x="1150" y="244"/>
                  </a:cubicBezTo>
                  <a:cubicBezTo>
                    <a:pt x="1150" y="244"/>
                    <a:pt x="1150" y="244"/>
                    <a:pt x="1150" y="244"/>
                  </a:cubicBezTo>
                  <a:cubicBezTo>
                    <a:pt x="1149" y="243"/>
                    <a:pt x="1149" y="243"/>
                    <a:pt x="1148" y="244"/>
                  </a:cubicBezTo>
                  <a:close/>
                  <a:moveTo>
                    <a:pt x="1170" y="239"/>
                  </a:moveTo>
                  <a:cubicBezTo>
                    <a:pt x="1170" y="239"/>
                    <a:pt x="1170" y="239"/>
                    <a:pt x="1170" y="240"/>
                  </a:cubicBezTo>
                  <a:cubicBezTo>
                    <a:pt x="1170" y="240"/>
                    <a:pt x="1171" y="240"/>
                    <a:pt x="1171" y="240"/>
                  </a:cubicBezTo>
                  <a:cubicBezTo>
                    <a:pt x="1171" y="239"/>
                    <a:pt x="1171" y="239"/>
                    <a:pt x="1171" y="239"/>
                  </a:cubicBezTo>
                  <a:cubicBezTo>
                    <a:pt x="1171" y="238"/>
                    <a:pt x="1170" y="239"/>
                    <a:pt x="1170" y="239"/>
                  </a:cubicBezTo>
                  <a:close/>
                  <a:moveTo>
                    <a:pt x="1180" y="236"/>
                  </a:moveTo>
                  <a:cubicBezTo>
                    <a:pt x="1180" y="236"/>
                    <a:pt x="1180" y="236"/>
                    <a:pt x="1179" y="236"/>
                  </a:cubicBezTo>
                  <a:cubicBezTo>
                    <a:pt x="1180" y="236"/>
                    <a:pt x="1180" y="237"/>
                    <a:pt x="1181" y="237"/>
                  </a:cubicBezTo>
                  <a:cubicBezTo>
                    <a:pt x="1181" y="237"/>
                    <a:pt x="1181" y="237"/>
                    <a:pt x="1181" y="237"/>
                  </a:cubicBezTo>
                  <a:cubicBezTo>
                    <a:pt x="1181" y="237"/>
                    <a:pt x="1181" y="236"/>
                    <a:pt x="1181" y="236"/>
                  </a:cubicBezTo>
                  <a:cubicBezTo>
                    <a:pt x="1181" y="236"/>
                    <a:pt x="1181" y="236"/>
                    <a:pt x="1181" y="236"/>
                  </a:cubicBezTo>
                  <a:cubicBezTo>
                    <a:pt x="1181" y="236"/>
                    <a:pt x="1181" y="236"/>
                    <a:pt x="1180" y="236"/>
                  </a:cubicBezTo>
                  <a:close/>
                  <a:moveTo>
                    <a:pt x="1110" y="244"/>
                  </a:moveTo>
                  <a:cubicBezTo>
                    <a:pt x="1109" y="244"/>
                    <a:pt x="1109" y="244"/>
                    <a:pt x="1108" y="244"/>
                  </a:cubicBezTo>
                  <a:cubicBezTo>
                    <a:pt x="1109" y="244"/>
                    <a:pt x="1109" y="244"/>
                    <a:pt x="1110" y="244"/>
                  </a:cubicBezTo>
                  <a:close/>
                  <a:moveTo>
                    <a:pt x="154" y="4"/>
                  </a:moveTo>
                  <a:cubicBezTo>
                    <a:pt x="154" y="4"/>
                    <a:pt x="154" y="4"/>
                    <a:pt x="154" y="4"/>
                  </a:cubicBezTo>
                  <a:cubicBezTo>
                    <a:pt x="154" y="4"/>
                    <a:pt x="154" y="4"/>
                    <a:pt x="154" y="4"/>
                  </a:cubicBezTo>
                  <a:cubicBezTo>
                    <a:pt x="153" y="4"/>
                    <a:pt x="152" y="4"/>
                    <a:pt x="151" y="4"/>
                  </a:cubicBezTo>
                  <a:cubicBezTo>
                    <a:pt x="149" y="4"/>
                    <a:pt x="148" y="5"/>
                    <a:pt x="146" y="5"/>
                  </a:cubicBezTo>
                  <a:cubicBezTo>
                    <a:pt x="148" y="6"/>
                    <a:pt x="152" y="6"/>
                    <a:pt x="154" y="4"/>
                  </a:cubicBezTo>
                  <a:close/>
                  <a:moveTo>
                    <a:pt x="1113" y="245"/>
                  </a:moveTo>
                  <a:cubicBezTo>
                    <a:pt x="1114" y="246"/>
                    <a:pt x="1116" y="246"/>
                    <a:pt x="1117" y="247"/>
                  </a:cubicBezTo>
                  <a:cubicBezTo>
                    <a:pt x="1117" y="247"/>
                    <a:pt x="1117" y="247"/>
                    <a:pt x="1118" y="247"/>
                  </a:cubicBezTo>
                  <a:cubicBezTo>
                    <a:pt x="1118" y="247"/>
                    <a:pt x="1119" y="248"/>
                    <a:pt x="1120" y="248"/>
                  </a:cubicBezTo>
                  <a:cubicBezTo>
                    <a:pt x="1120" y="248"/>
                    <a:pt x="1120" y="248"/>
                    <a:pt x="1121" y="248"/>
                  </a:cubicBezTo>
                  <a:cubicBezTo>
                    <a:pt x="1119" y="247"/>
                    <a:pt x="1117" y="246"/>
                    <a:pt x="1115" y="245"/>
                  </a:cubicBezTo>
                  <a:lnTo>
                    <a:pt x="1113" y="245"/>
                  </a:lnTo>
                  <a:close/>
                  <a:moveTo>
                    <a:pt x="1144" y="243"/>
                  </a:moveTo>
                  <a:cubicBezTo>
                    <a:pt x="1144" y="243"/>
                    <a:pt x="1144" y="244"/>
                    <a:pt x="1145" y="244"/>
                  </a:cubicBezTo>
                  <a:cubicBezTo>
                    <a:pt x="1144" y="244"/>
                    <a:pt x="1144" y="244"/>
                    <a:pt x="1143" y="244"/>
                  </a:cubicBezTo>
                  <a:cubicBezTo>
                    <a:pt x="1144" y="244"/>
                    <a:pt x="1144" y="245"/>
                    <a:pt x="1145" y="246"/>
                  </a:cubicBezTo>
                  <a:cubicBezTo>
                    <a:pt x="1145" y="246"/>
                    <a:pt x="1145" y="245"/>
                    <a:pt x="1145" y="245"/>
                  </a:cubicBezTo>
                  <a:cubicBezTo>
                    <a:pt x="1146" y="246"/>
                    <a:pt x="1147" y="245"/>
                    <a:pt x="1147" y="244"/>
                  </a:cubicBezTo>
                  <a:cubicBezTo>
                    <a:pt x="1147" y="244"/>
                    <a:pt x="1145" y="242"/>
                    <a:pt x="1144" y="242"/>
                  </a:cubicBezTo>
                  <a:cubicBezTo>
                    <a:pt x="1144" y="242"/>
                    <a:pt x="1144" y="242"/>
                    <a:pt x="1144" y="243"/>
                  </a:cubicBezTo>
                  <a:close/>
                  <a:moveTo>
                    <a:pt x="1140" y="243"/>
                  </a:moveTo>
                  <a:cubicBezTo>
                    <a:pt x="1140" y="243"/>
                    <a:pt x="1140" y="243"/>
                    <a:pt x="1140" y="243"/>
                  </a:cubicBezTo>
                  <a:cubicBezTo>
                    <a:pt x="1141" y="243"/>
                    <a:pt x="1141" y="243"/>
                    <a:pt x="1141" y="243"/>
                  </a:cubicBezTo>
                  <a:cubicBezTo>
                    <a:pt x="1141" y="243"/>
                    <a:pt x="1141" y="244"/>
                    <a:pt x="1141" y="244"/>
                  </a:cubicBezTo>
                  <a:cubicBezTo>
                    <a:pt x="1141" y="244"/>
                    <a:pt x="1140" y="244"/>
                    <a:pt x="1140" y="245"/>
                  </a:cubicBezTo>
                  <a:cubicBezTo>
                    <a:pt x="1139" y="245"/>
                    <a:pt x="1139" y="245"/>
                    <a:pt x="1139" y="245"/>
                  </a:cubicBezTo>
                  <a:cubicBezTo>
                    <a:pt x="1139" y="245"/>
                    <a:pt x="1139" y="245"/>
                    <a:pt x="1139" y="245"/>
                  </a:cubicBezTo>
                  <a:cubicBezTo>
                    <a:pt x="1139" y="245"/>
                    <a:pt x="1139" y="245"/>
                    <a:pt x="1139" y="245"/>
                  </a:cubicBezTo>
                  <a:cubicBezTo>
                    <a:pt x="1139" y="245"/>
                    <a:pt x="1139" y="245"/>
                    <a:pt x="1140" y="245"/>
                  </a:cubicBezTo>
                  <a:cubicBezTo>
                    <a:pt x="1140" y="244"/>
                    <a:pt x="1141" y="245"/>
                    <a:pt x="1142" y="245"/>
                  </a:cubicBezTo>
                  <a:cubicBezTo>
                    <a:pt x="1142" y="245"/>
                    <a:pt x="1142" y="244"/>
                    <a:pt x="1142" y="244"/>
                  </a:cubicBezTo>
                  <a:cubicBezTo>
                    <a:pt x="1142" y="244"/>
                    <a:pt x="1141" y="242"/>
                    <a:pt x="1140" y="243"/>
                  </a:cubicBezTo>
                  <a:close/>
                  <a:moveTo>
                    <a:pt x="1147" y="243"/>
                  </a:moveTo>
                  <a:cubicBezTo>
                    <a:pt x="1147" y="244"/>
                    <a:pt x="1148" y="244"/>
                    <a:pt x="1148" y="245"/>
                  </a:cubicBezTo>
                  <a:cubicBezTo>
                    <a:pt x="1148" y="244"/>
                    <a:pt x="1147" y="243"/>
                    <a:pt x="1147" y="243"/>
                  </a:cubicBezTo>
                  <a:close/>
                  <a:moveTo>
                    <a:pt x="1137" y="244"/>
                  </a:moveTo>
                  <a:cubicBezTo>
                    <a:pt x="1137" y="244"/>
                    <a:pt x="1137" y="244"/>
                    <a:pt x="1138" y="244"/>
                  </a:cubicBezTo>
                  <a:cubicBezTo>
                    <a:pt x="1138" y="244"/>
                    <a:pt x="1138" y="244"/>
                    <a:pt x="1138" y="243"/>
                  </a:cubicBezTo>
                  <a:cubicBezTo>
                    <a:pt x="1138" y="243"/>
                    <a:pt x="1138" y="243"/>
                    <a:pt x="1137" y="243"/>
                  </a:cubicBezTo>
                  <a:cubicBezTo>
                    <a:pt x="1136" y="243"/>
                    <a:pt x="1135" y="242"/>
                    <a:pt x="1134" y="243"/>
                  </a:cubicBezTo>
                  <a:cubicBezTo>
                    <a:pt x="1134" y="243"/>
                    <a:pt x="1134" y="243"/>
                    <a:pt x="1134" y="243"/>
                  </a:cubicBezTo>
                  <a:cubicBezTo>
                    <a:pt x="1134" y="243"/>
                    <a:pt x="1134" y="243"/>
                    <a:pt x="1134" y="243"/>
                  </a:cubicBezTo>
                  <a:cubicBezTo>
                    <a:pt x="1135" y="244"/>
                    <a:pt x="1136" y="244"/>
                    <a:pt x="1136" y="244"/>
                  </a:cubicBezTo>
                  <a:cubicBezTo>
                    <a:pt x="1136" y="244"/>
                    <a:pt x="1136" y="245"/>
                    <a:pt x="1136" y="245"/>
                  </a:cubicBezTo>
                  <a:cubicBezTo>
                    <a:pt x="1136" y="245"/>
                    <a:pt x="1138" y="245"/>
                    <a:pt x="1138" y="246"/>
                  </a:cubicBezTo>
                  <a:cubicBezTo>
                    <a:pt x="1138" y="246"/>
                    <a:pt x="1138" y="246"/>
                    <a:pt x="1138" y="246"/>
                  </a:cubicBezTo>
                  <a:cubicBezTo>
                    <a:pt x="1138" y="245"/>
                    <a:pt x="1138" y="245"/>
                    <a:pt x="1138" y="245"/>
                  </a:cubicBezTo>
                  <a:cubicBezTo>
                    <a:pt x="1137" y="244"/>
                    <a:pt x="1137" y="244"/>
                    <a:pt x="1137" y="244"/>
                  </a:cubicBezTo>
                  <a:close/>
                  <a:moveTo>
                    <a:pt x="115" y="3"/>
                  </a:moveTo>
                  <a:cubicBezTo>
                    <a:pt x="118" y="3"/>
                    <a:pt x="112" y="2"/>
                    <a:pt x="115" y="3"/>
                  </a:cubicBezTo>
                  <a:close/>
                  <a:moveTo>
                    <a:pt x="117" y="8"/>
                  </a:moveTo>
                  <a:cubicBezTo>
                    <a:pt x="117" y="8"/>
                    <a:pt x="116" y="8"/>
                    <a:pt x="116" y="8"/>
                  </a:cubicBezTo>
                  <a:cubicBezTo>
                    <a:pt x="116" y="8"/>
                    <a:pt x="116" y="8"/>
                    <a:pt x="115" y="8"/>
                  </a:cubicBezTo>
                  <a:cubicBezTo>
                    <a:pt x="115" y="8"/>
                    <a:pt x="115" y="8"/>
                    <a:pt x="115" y="8"/>
                  </a:cubicBezTo>
                  <a:cubicBezTo>
                    <a:pt x="115" y="8"/>
                    <a:pt x="115" y="8"/>
                    <a:pt x="115" y="8"/>
                  </a:cubicBezTo>
                  <a:cubicBezTo>
                    <a:pt x="115" y="8"/>
                    <a:pt x="116" y="8"/>
                    <a:pt x="116" y="8"/>
                  </a:cubicBezTo>
                  <a:cubicBezTo>
                    <a:pt x="116" y="9"/>
                    <a:pt x="117" y="9"/>
                    <a:pt x="117" y="8"/>
                  </a:cubicBezTo>
                  <a:cubicBezTo>
                    <a:pt x="118" y="8"/>
                    <a:pt x="118" y="8"/>
                    <a:pt x="118" y="8"/>
                  </a:cubicBezTo>
                  <a:cubicBezTo>
                    <a:pt x="118" y="8"/>
                    <a:pt x="118" y="8"/>
                    <a:pt x="118" y="8"/>
                  </a:cubicBezTo>
                  <a:cubicBezTo>
                    <a:pt x="118" y="8"/>
                    <a:pt x="118" y="8"/>
                    <a:pt x="118" y="8"/>
                  </a:cubicBezTo>
                  <a:cubicBezTo>
                    <a:pt x="118" y="8"/>
                    <a:pt x="117" y="8"/>
                    <a:pt x="117" y="8"/>
                  </a:cubicBezTo>
                  <a:close/>
                  <a:moveTo>
                    <a:pt x="108" y="10"/>
                  </a:moveTo>
                  <a:cubicBezTo>
                    <a:pt x="108" y="10"/>
                    <a:pt x="108" y="10"/>
                    <a:pt x="108" y="10"/>
                  </a:cubicBezTo>
                  <a:cubicBezTo>
                    <a:pt x="111" y="11"/>
                    <a:pt x="114" y="11"/>
                    <a:pt x="116" y="10"/>
                  </a:cubicBezTo>
                  <a:cubicBezTo>
                    <a:pt x="116" y="10"/>
                    <a:pt x="116" y="10"/>
                    <a:pt x="116" y="10"/>
                  </a:cubicBezTo>
                  <a:cubicBezTo>
                    <a:pt x="116" y="10"/>
                    <a:pt x="116" y="10"/>
                    <a:pt x="116" y="10"/>
                  </a:cubicBezTo>
                  <a:cubicBezTo>
                    <a:pt x="116" y="10"/>
                    <a:pt x="115" y="10"/>
                    <a:pt x="114" y="9"/>
                  </a:cubicBezTo>
                  <a:cubicBezTo>
                    <a:pt x="112" y="9"/>
                    <a:pt x="107" y="9"/>
                    <a:pt x="108" y="10"/>
                  </a:cubicBezTo>
                  <a:cubicBezTo>
                    <a:pt x="108" y="10"/>
                    <a:pt x="108" y="10"/>
                    <a:pt x="108" y="10"/>
                  </a:cubicBezTo>
                  <a:close/>
                  <a:moveTo>
                    <a:pt x="116" y="5"/>
                  </a:moveTo>
                  <a:cubicBezTo>
                    <a:pt x="117" y="5"/>
                    <a:pt x="118" y="5"/>
                    <a:pt x="120" y="6"/>
                  </a:cubicBezTo>
                  <a:cubicBezTo>
                    <a:pt x="118" y="6"/>
                    <a:pt x="117" y="6"/>
                    <a:pt x="115" y="6"/>
                  </a:cubicBezTo>
                  <a:cubicBezTo>
                    <a:pt x="115" y="6"/>
                    <a:pt x="115" y="6"/>
                    <a:pt x="115" y="6"/>
                  </a:cubicBezTo>
                  <a:cubicBezTo>
                    <a:pt x="115" y="6"/>
                    <a:pt x="115" y="6"/>
                    <a:pt x="115" y="6"/>
                  </a:cubicBezTo>
                  <a:cubicBezTo>
                    <a:pt x="115" y="6"/>
                    <a:pt x="115" y="6"/>
                    <a:pt x="115" y="6"/>
                  </a:cubicBezTo>
                  <a:cubicBezTo>
                    <a:pt x="116" y="7"/>
                    <a:pt x="118" y="7"/>
                    <a:pt x="120" y="7"/>
                  </a:cubicBezTo>
                  <a:cubicBezTo>
                    <a:pt x="121" y="7"/>
                    <a:pt x="123" y="7"/>
                    <a:pt x="124" y="7"/>
                  </a:cubicBezTo>
                  <a:cubicBezTo>
                    <a:pt x="124" y="7"/>
                    <a:pt x="124" y="7"/>
                    <a:pt x="125" y="7"/>
                  </a:cubicBezTo>
                  <a:cubicBezTo>
                    <a:pt x="124" y="7"/>
                    <a:pt x="124" y="7"/>
                    <a:pt x="123" y="7"/>
                  </a:cubicBezTo>
                  <a:cubicBezTo>
                    <a:pt x="125" y="8"/>
                    <a:pt x="128" y="8"/>
                    <a:pt x="130" y="7"/>
                  </a:cubicBezTo>
                  <a:cubicBezTo>
                    <a:pt x="131" y="7"/>
                    <a:pt x="133" y="7"/>
                    <a:pt x="134" y="6"/>
                  </a:cubicBezTo>
                  <a:cubicBezTo>
                    <a:pt x="134" y="6"/>
                    <a:pt x="134" y="6"/>
                    <a:pt x="134" y="6"/>
                  </a:cubicBezTo>
                  <a:cubicBezTo>
                    <a:pt x="134" y="6"/>
                    <a:pt x="134" y="6"/>
                    <a:pt x="134" y="6"/>
                  </a:cubicBezTo>
                  <a:cubicBezTo>
                    <a:pt x="134" y="6"/>
                    <a:pt x="133" y="6"/>
                    <a:pt x="132" y="6"/>
                  </a:cubicBezTo>
                  <a:cubicBezTo>
                    <a:pt x="133" y="6"/>
                    <a:pt x="135" y="6"/>
                    <a:pt x="136" y="6"/>
                  </a:cubicBezTo>
                  <a:cubicBezTo>
                    <a:pt x="133" y="5"/>
                    <a:pt x="129" y="5"/>
                    <a:pt x="126" y="5"/>
                  </a:cubicBezTo>
                  <a:cubicBezTo>
                    <a:pt x="125" y="4"/>
                    <a:pt x="125" y="4"/>
                    <a:pt x="124" y="4"/>
                  </a:cubicBezTo>
                  <a:cubicBezTo>
                    <a:pt x="125" y="4"/>
                    <a:pt x="127" y="4"/>
                    <a:pt x="128" y="4"/>
                  </a:cubicBezTo>
                  <a:cubicBezTo>
                    <a:pt x="128" y="4"/>
                    <a:pt x="129" y="4"/>
                    <a:pt x="130" y="4"/>
                  </a:cubicBezTo>
                  <a:cubicBezTo>
                    <a:pt x="130" y="4"/>
                    <a:pt x="130" y="4"/>
                    <a:pt x="131" y="4"/>
                  </a:cubicBezTo>
                  <a:cubicBezTo>
                    <a:pt x="132" y="5"/>
                    <a:pt x="133" y="4"/>
                    <a:pt x="134" y="4"/>
                  </a:cubicBezTo>
                  <a:cubicBezTo>
                    <a:pt x="133" y="4"/>
                    <a:pt x="131" y="4"/>
                    <a:pt x="130" y="4"/>
                  </a:cubicBezTo>
                  <a:cubicBezTo>
                    <a:pt x="131" y="4"/>
                    <a:pt x="132" y="4"/>
                    <a:pt x="133" y="3"/>
                  </a:cubicBezTo>
                  <a:cubicBezTo>
                    <a:pt x="132" y="3"/>
                    <a:pt x="125" y="3"/>
                    <a:pt x="125" y="3"/>
                  </a:cubicBezTo>
                  <a:cubicBezTo>
                    <a:pt x="125" y="3"/>
                    <a:pt x="125" y="3"/>
                    <a:pt x="125" y="3"/>
                  </a:cubicBezTo>
                  <a:cubicBezTo>
                    <a:pt x="125" y="3"/>
                    <a:pt x="125" y="3"/>
                    <a:pt x="126" y="3"/>
                  </a:cubicBezTo>
                  <a:cubicBezTo>
                    <a:pt x="126" y="3"/>
                    <a:pt x="126" y="3"/>
                    <a:pt x="126" y="3"/>
                  </a:cubicBezTo>
                  <a:cubicBezTo>
                    <a:pt x="126" y="3"/>
                    <a:pt x="123" y="3"/>
                    <a:pt x="122" y="3"/>
                  </a:cubicBezTo>
                  <a:cubicBezTo>
                    <a:pt x="122" y="3"/>
                    <a:pt x="122" y="3"/>
                    <a:pt x="122" y="3"/>
                  </a:cubicBezTo>
                  <a:cubicBezTo>
                    <a:pt x="122" y="3"/>
                    <a:pt x="122" y="3"/>
                    <a:pt x="122" y="3"/>
                  </a:cubicBezTo>
                  <a:cubicBezTo>
                    <a:pt x="121" y="3"/>
                    <a:pt x="121" y="3"/>
                    <a:pt x="121" y="3"/>
                  </a:cubicBezTo>
                  <a:cubicBezTo>
                    <a:pt x="121" y="3"/>
                    <a:pt x="121" y="4"/>
                    <a:pt x="121" y="4"/>
                  </a:cubicBezTo>
                  <a:cubicBezTo>
                    <a:pt x="122" y="4"/>
                    <a:pt x="122" y="4"/>
                    <a:pt x="123" y="4"/>
                  </a:cubicBezTo>
                  <a:cubicBezTo>
                    <a:pt x="120" y="4"/>
                    <a:pt x="117" y="4"/>
                    <a:pt x="116" y="5"/>
                  </a:cubicBezTo>
                  <a:close/>
                  <a:moveTo>
                    <a:pt x="113" y="8"/>
                  </a:moveTo>
                  <a:cubicBezTo>
                    <a:pt x="113" y="8"/>
                    <a:pt x="113" y="8"/>
                    <a:pt x="114" y="8"/>
                  </a:cubicBezTo>
                  <a:cubicBezTo>
                    <a:pt x="114" y="8"/>
                    <a:pt x="114" y="8"/>
                    <a:pt x="114" y="8"/>
                  </a:cubicBezTo>
                  <a:cubicBezTo>
                    <a:pt x="114" y="8"/>
                    <a:pt x="114" y="8"/>
                    <a:pt x="114" y="8"/>
                  </a:cubicBezTo>
                  <a:cubicBezTo>
                    <a:pt x="112" y="7"/>
                    <a:pt x="111" y="7"/>
                    <a:pt x="111" y="7"/>
                  </a:cubicBezTo>
                  <a:cubicBezTo>
                    <a:pt x="111" y="7"/>
                    <a:pt x="111" y="7"/>
                    <a:pt x="111" y="8"/>
                  </a:cubicBezTo>
                  <a:cubicBezTo>
                    <a:pt x="111" y="8"/>
                    <a:pt x="112" y="8"/>
                    <a:pt x="112" y="8"/>
                  </a:cubicBezTo>
                  <a:cubicBezTo>
                    <a:pt x="112" y="8"/>
                    <a:pt x="113" y="8"/>
                    <a:pt x="113" y="8"/>
                  </a:cubicBezTo>
                  <a:close/>
                  <a:moveTo>
                    <a:pt x="136" y="3"/>
                  </a:moveTo>
                  <a:cubicBezTo>
                    <a:pt x="138" y="4"/>
                    <a:pt x="139" y="4"/>
                    <a:pt x="141" y="3"/>
                  </a:cubicBezTo>
                  <a:cubicBezTo>
                    <a:pt x="139" y="3"/>
                    <a:pt x="138" y="3"/>
                    <a:pt x="136" y="3"/>
                  </a:cubicBezTo>
                  <a:close/>
                  <a:moveTo>
                    <a:pt x="139" y="4"/>
                  </a:moveTo>
                  <a:cubicBezTo>
                    <a:pt x="139" y="4"/>
                    <a:pt x="139" y="4"/>
                    <a:pt x="139" y="4"/>
                  </a:cubicBezTo>
                  <a:cubicBezTo>
                    <a:pt x="141" y="4"/>
                    <a:pt x="142" y="4"/>
                    <a:pt x="144" y="4"/>
                  </a:cubicBezTo>
                  <a:cubicBezTo>
                    <a:pt x="144" y="4"/>
                    <a:pt x="144" y="4"/>
                    <a:pt x="144" y="4"/>
                  </a:cubicBezTo>
                  <a:cubicBezTo>
                    <a:pt x="144" y="4"/>
                    <a:pt x="144" y="4"/>
                    <a:pt x="144" y="4"/>
                  </a:cubicBezTo>
                  <a:cubicBezTo>
                    <a:pt x="143" y="4"/>
                    <a:pt x="142" y="4"/>
                    <a:pt x="142" y="4"/>
                  </a:cubicBezTo>
                  <a:cubicBezTo>
                    <a:pt x="142" y="4"/>
                    <a:pt x="141" y="4"/>
                    <a:pt x="141" y="4"/>
                  </a:cubicBezTo>
                  <a:cubicBezTo>
                    <a:pt x="141" y="4"/>
                    <a:pt x="140" y="4"/>
                    <a:pt x="139" y="4"/>
                  </a:cubicBezTo>
                  <a:cubicBezTo>
                    <a:pt x="139" y="4"/>
                    <a:pt x="139" y="4"/>
                    <a:pt x="139" y="4"/>
                  </a:cubicBezTo>
                  <a:close/>
                  <a:moveTo>
                    <a:pt x="129" y="3"/>
                  </a:moveTo>
                  <a:cubicBezTo>
                    <a:pt x="131" y="3"/>
                    <a:pt x="132" y="3"/>
                    <a:pt x="134" y="3"/>
                  </a:cubicBezTo>
                  <a:cubicBezTo>
                    <a:pt x="134" y="3"/>
                    <a:pt x="135" y="3"/>
                    <a:pt x="135" y="3"/>
                  </a:cubicBezTo>
                  <a:cubicBezTo>
                    <a:pt x="135" y="3"/>
                    <a:pt x="135" y="2"/>
                    <a:pt x="136" y="2"/>
                  </a:cubicBezTo>
                  <a:cubicBezTo>
                    <a:pt x="136" y="2"/>
                    <a:pt x="136" y="2"/>
                    <a:pt x="136" y="2"/>
                  </a:cubicBezTo>
                  <a:cubicBezTo>
                    <a:pt x="136" y="2"/>
                    <a:pt x="136" y="2"/>
                    <a:pt x="136" y="2"/>
                  </a:cubicBezTo>
                  <a:cubicBezTo>
                    <a:pt x="133" y="2"/>
                    <a:pt x="130" y="1"/>
                    <a:pt x="127" y="2"/>
                  </a:cubicBezTo>
                  <a:cubicBezTo>
                    <a:pt x="127" y="2"/>
                    <a:pt x="127" y="2"/>
                    <a:pt x="127" y="2"/>
                  </a:cubicBezTo>
                  <a:cubicBezTo>
                    <a:pt x="127" y="2"/>
                    <a:pt x="127" y="2"/>
                    <a:pt x="127" y="2"/>
                  </a:cubicBezTo>
                  <a:cubicBezTo>
                    <a:pt x="128" y="2"/>
                    <a:pt x="128" y="3"/>
                    <a:pt x="129" y="3"/>
                  </a:cubicBezTo>
                  <a:close/>
                  <a:moveTo>
                    <a:pt x="147" y="3"/>
                  </a:moveTo>
                  <a:cubicBezTo>
                    <a:pt x="146" y="3"/>
                    <a:pt x="145" y="3"/>
                    <a:pt x="143" y="3"/>
                  </a:cubicBezTo>
                  <a:cubicBezTo>
                    <a:pt x="143" y="3"/>
                    <a:pt x="143" y="3"/>
                    <a:pt x="143" y="3"/>
                  </a:cubicBezTo>
                  <a:cubicBezTo>
                    <a:pt x="144" y="3"/>
                    <a:pt x="147" y="3"/>
                    <a:pt x="147" y="3"/>
                  </a:cubicBezTo>
                  <a:close/>
                  <a:moveTo>
                    <a:pt x="100" y="11"/>
                  </a:moveTo>
                  <a:cubicBezTo>
                    <a:pt x="99" y="11"/>
                    <a:pt x="98" y="11"/>
                    <a:pt x="97" y="12"/>
                  </a:cubicBezTo>
                  <a:cubicBezTo>
                    <a:pt x="97" y="12"/>
                    <a:pt x="97" y="12"/>
                    <a:pt x="97" y="12"/>
                  </a:cubicBezTo>
                  <a:cubicBezTo>
                    <a:pt x="97" y="12"/>
                    <a:pt x="97" y="12"/>
                    <a:pt x="97" y="12"/>
                  </a:cubicBezTo>
                  <a:cubicBezTo>
                    <a:pt x="100" y="12"/>
                    <a:pt x="102" y="12"/>
                    <a:pt x="105" y="12"/>
                  </a:cubicBezTo>
                  <a:cubicBezTo>
                    <a:pt x="105" y="12"/>
                    <a:pt x="105" y="12"/>
                    <a:pt x="105" y="12"/>
                  </a:cubicBezTo>
                  <a:cubicBezTo>
                    <a:pt x="105" y="12"/>
                    <a:pt x="105" y="12"/>
                    <a:pt x="105" y="12"/>
                  </a:cubicBezTo>
                  <a:cubicBezTo>
                    <a:pt x="103" y="11"/>
                    <a:pt x="102" y="11"/>
                    <a:pt x="100" y="11"/>
                  </a:cubicBezTo>
                  <a:close/>
                  <a:moveTo>
                    <a:pt x="132" y="0"/>
                  </a:moveTo>
                  <a:cubicBezTo>
                    <a:pt x="132" y="0"/>
                    <a:pt x="132" y="0"/>
                    <a:pt x="132" y="0"/>
                  </a:cubicBezTo>
                  <a:cubicBezTo>
                    <a:pt x="132" y="1"/>
                    <a:pt x="131" y="1"/>
                    <a:pt x="132" y="1"/>
                  </a:cubicBezTo>
                  <a:cubicBezTo>
                    <a:pt x="132" y="1"/>
                    <a:pt x="132" y="1"/>
                    <a:pt x="133" y="1"/>
                  </a:cubicBezTo>
                  <a:cubicBezTo>
                    <a:pt x="134" y="1"/>
                    <a:pt x="135" y="1"/>
                    <a:pt x="136" y="1"/>
                  </a:cubicBezTo>
                  <a:cubicBezTo>
                    <a:pt x="137" y="1"/>
                    <a:pt x="138" y="1"/>
                    <a:pt x="139" y="0"/>
                  </a:cubicBezTo>
                  <a:cubicBezTo>
                    <a:pt x="139" y="0"/>
                    <a:pt x="139" y="0"/>
                    <a:pt x="139" y="0"/>
                  </a:cubicBezTo>
                  <a:cubicBezTo>
                    <a:pt x="139" y="0"/>
                    <a:pt x="139" y="0"/>
                    <a:pt x="139" y="0"/>
                  </a:cubicBezTo>
                  <a:cubicBezTo>
                    <a:pt x="136" y="0"/>
                    <a:pt x="134" y="0"/>
                    <a:pt x="132" y="0"/>
                  </a:cubicBezTo>
                  <a:cubicBezTo>
                    <a:pt x="132" y="0"/>
                    <a:pt x="132" y="0"/>
                    <a:pt x="132" y="0"/>
                  </a:cubicBezTo>
                  <a:cubicBezTo>
                    <a:pt x="132" y="0"/>
                    <a:pt x="132" y="0"/>
                    <a:pt x="132" y="0"/>
                  </a:cubicBezTo>
                  <a:cubicBezTo>
                    <a:pt x="132" y="0"/>
                    <a:pt x="132" y="0"/>
                    <a:pt x="132" y="0"/>
                  </a:cubicBezTo>
                  <a:close/>
                  <a:moveTo>
                    <a:pt x="952" y="289"/>
                  </a:moveTo>
                  <a:cubicBezTo>
                    <a:pt x="952" y="290"/>
                    <a:pt x="952" y="290"/>
                    <a:pt x="951" y="290"/>
                  </a:cubicBezTo>
                  <a:cubicBezTo>
                    <a:pt x="951" y="290"/>
                    <a:pt x="951" y="290"/>
                    <a:pt x="951" y="290"/>
                  </a:cubicBezTo>
                  <a:cubicBezTo>
                    <a:pt x="951" y="290"/>
                    <a:pt x="951" y="290"/>
                    <a:pt x="951" y="290"/>
                  </a:cubicBezTo>
                  <a:cubicBezTo>
                    <a:pt x="951" y="290"/>
                    <a:pt x="951" y="290"/>
                    <a:pt x="952" y="290"/>
                  </a:cubicBezTo>
                  <a:cubicBezTo>
                    <a:pt x="952" y="290"/>
                    <a:pt x="952" y="291"/>
                    <a:pt x="952" y="291"/>
                  </a:cubicBezTo>
                  <a:cubicBezTo>
                    <a:pt x="953" y="290"/>
                    <a:pt x="953" y="288"/>
                    <a:pt x="953" y="287"/>
                  </a:cubicBezTo>
                  <a:cubicBezTo>
                    <a:pt x="953" y="287"/>
                    <a:pt x="953" y="287"/>
                    <a:pt x="953" y="287"/>
                  </a:cubicBezTo>
                  <a:cubicBezTo>
                    <a:pt x="953" y="287"/>
                    <a:pt x="953" y="287"/>
                    <a:pt x="953" y="287"/>
                  </a:cubicBezTo>
                  <a:cubicBezTo>
                    <a:pt x="953" y="288"/>
                    <a:pt x="952" y="288"/>
                    <a:pt x="952" y="289"/>
                  </a:cubicBezTo>
                  <a:close/>
                  <a:moveTo>
                    <a:pt x="945" y="296"/>
                  </a:moveTo>
                  <a:cubicBezTo>
                    <a:pt x="945" y="296"/>
                    <a:pt x="944" y="297"/>
                    <a:pt x="943" y="297"/>
                  </a:cubicBezTo>
                  <a:cubicBezTo>
                    <a:pt x="943" y="298"/>
                    <a:pt x="942" y="299"/>
                    <a:pt x="942" y="300"/>
                  </a:cubicBezTo>
                  <a:cubicBezTo>
                    <a:pt x="942" y="300"/>
                    <a:pt x="942" y="300"/>
                    <a:pt x="942" y="300"/>
                  </a:cubicBezTo>
                  <a:cubicBezTo>
                    <a:pt x="942" y="301"/>
                    <a:pt x="942" y="301"/>
                    <a:pt x="942" y="302"/>
                  </a:cubicBezTo>
                  <a:cubicBezTo>
                    <a:pt x="943" y="303"/>
                    <a:pt x="945" y="298"/>
                    <a:pt x="946" y="297"/>
                  </a:cubicBezTo>
                  <a:cubicBezTo>
                    <a:pt x="946" y="296"/>
                    <a:pt x="946" y="296"/>
                    <a:pt x="946" y="296"/>
                  </a:cubicBezTo>
                  <a:cubicBezTo>
                    <a:pt x="946" y="296"/>
                    <a:pt x="945" y="296"/>
                    <a:pt x="945" y="296"/>
                  </a:cubicBezTo>
                  <a:close/>
                  <a:moveTo>
                    <a:pt x="938" y="302"/>
                  </a:moveTo>
                  <a:cubicBezTo>
                    <a:pt x="937" y="302"/>
                    <a:pt x="937" y="302"/>
                    <a:pt x="937" y="303"/>
                  </a:cubicBezTo>
                  <a:cubicBezTo>
                    <a:pt x="936" y="303"/>
                    <a:pt x="936" y="303"/>
                    <a:pt x="936" y="304"/>
                  </a:cubicBezTo>
                  <a:cubicBezTo>
                    <a:pt x="936" y="304"/>
                    <a:pt x="936" y="304"/>
                    <a:pt x="935" y="304"/>
                  </a:cubicBezTo>
                  <a:cubicBezTo>
                    <a:pt x="934" y="306"/>
                    <a:pt x="933" y="304"/>
                    <a:pt x="932" y="304"/>
                  </a:cubicBezTo>
                  <a:cubicBezTo>
                    <a:pt x="932" y="303"/>
                    <a:pt x="932" y="303"/>
                    <a:pt x="932" y="303"/>
                  </a:cubicBezTo>
                  <a:cubicBezTo>
                    <a:pt x="932" y="304"/>
                    <a:pt x="932" y="304"/>
                    <a:pt x="932" y="305"/>
                  </a:cubicBezTo>
                  <a:cubicBezTo>
                    <a:pt x="932" y="305"/>
                    <a:pt x="932" y="305"/>
                    <a:pt x="932" y="305"/>
                  </a:cubicBezTo>
                  <a:cubicBezTo>
                    <a:pt x="932" y="305"/>
                    <a:pt x="932" y="306"/>
                    <a:pt x="932" y="306"/>
                  </a:cubicBezTo>
                  <a:cubicBezTo>
                    <a:pt x="932" y="306"/>
                    <a:pt x="932" y="306"/>
                    <a:pt x="932" y="307"/>
                  </a:cubicBezTo>
                  <a:cubicBezTo>
                    <a:pt x="932" y="307"/>
                    <a:pt x="931" y="306"/>
                    <a:pt x="931" y="306"/>
                  </a:cubicBezTo>
                  <a:cubicBezTo>
                    <a:pt x="931" y="307"/>
                    <a:pt x="930" y="309"/>
                    <a:pt x="930" y="310"/>
                  </a:cubicBezTo>
                  <a:cubicBezTo>
                    <a:pt x="930" y="310"/>
                    <a:pt x="930" y="310"/>
                    <a:pt x="931" y="310"/>
                  </a:cubicBezTo>
                  <a:cubicBezTo>
                    <a:pt x="930" y="310"/>
                    <a:pt x="930" y="311"/>
                    <a:pt x="929" y="312"/>
                  </a:cubicBezTo>
                  <a:cubicBezTo>
                    <a:pt x="929" y="312"/>
                    <a:pt x="930" y="313"/>
                    <a:pt x="930" y="313"/>
                  </a:cubicBezTo>
                  <a:cubicBezTo>
                    <a:pt x="930" y="313"/>
                    <a:pt x="930" y="313"/>
                    <a:pt x="930" y="312"/>
                  </a:cubicBezTo>
                  <a:cubicBezTo>
                    <a:pt x="931" y="311"/>
                    <a:pt x="933" y="310"/>
                    <a:pt x="933" y="308"/>
                  </a:cubicBezTo>
                  <a:cubicBezTo>
                    <a:pt x="933" y="308"/>
                    <a:pt x="932" y="308"/>
                    <a:pt x="932" y="308"/>
                  </a:cubicBezTo>
                  <a:cubicBezTo>
                    <a:pt x="933" y="308"/>
                    <a:pt x="933" y="308"/>
                    <a:pt x="933" y="308"/>
                  </a:cubicBezTo>
                  <a:cubicBezTo>
                    <a:pt x="934" y="308"/>
                    <a:pt x="935" y="306"/>
                    <a:pt x="936" y="305"/>
                  </a:cubicBezTo>
                  <a:cubicBezTo>
                    <a:pt x="936" y="305"/>
                    <a:pt x="939" y="304"/>
                    <a:pt x="939" y="303"/>
                  </a:cubicBezTo>
                  <a:cubicBezTo>
                    <a:pt x="939" y="303"/>
                    <a:pt x="938" y="303"/>
                    <a:pt x="938" y="302"/>
                  </a:cubicBezTo>
                  <a:close/>
                  <a:moveTo>
                    <a:pt x="928" y="312"/>
                  </a:moveTo>
                  <a:cubicBezTo>
                    <a:pt x="926" y="313"/>
                    <a:pt x="925" y="312"/>
                    <a:pt x="924" y="312"/>
                  </a:cubicBezTo>
                  <a:cubicBezTo>
                    <a:pt x="924" y="312"/>
                    <a:pt x="924" y="313"/>
                    <a:pt x="924" y="313"/>
                  </a:cubicBezTo>
                  <a:cubicBezTo>
                    <a:pt x="924" y="314"/>
                    <a:pt x="924" y="316"/>
                    <a:pt x="923" y="317"/>
                  </a:cubicBezTo>
                  <a:cubicBezTo>
                    <a:pt x="923" y="317"/>
                    <a:pt x="923" y="318"/>
                    <a:pt x="923" y="319"/>
                  </a:cubicBezTo>
                  <a:cubicBezTo>
                    <a:pt x="923" y="319"/>
                    <a:pt x="923" y="319"/>
                    <a:pt x="923" y="319"/>
                  </a:cubicBezTo>
                  <a:cubicBezTo>
                    <a:pt x="923" y="319"/>
                    <a:pt x="924" y="319"/>
                    <a:pt x="924" y="319"/>
                  </a:cubicBezTo>
                  <a:cubicBezTo>
                    <a:pt x="924" y="319"/>
                    <a:pt x="924" y="319"/>
                    <a:pt x="924" y="319"/>
                  </a:cubicBezTo>
                  <a:cubicBezTo>
                    <a:pt x="924" y="317"/>
                    <a:pt x="925" y="315"/>
                    <a:pt x="926" y="314"/>
                  </a:cubicBezTo>
                  <a:cubicBezTo>
                    <a:pt x="926" y="314"/>
                    <a:pt x="927" y="313"/>
                    <a:pt x="928" y="313"/>
                  </a:cubicBezTo>
                  <a:cubicBezTo>
                    <a:pt x="928" y="313"/>
                    <a:pt x="928" y="313"/>
                    <a:pt x="928" y="313"/>
                  </a:cubicBezTo>
                  <a:cubicBezTo>
                    <a:pt x="928" y="313"/>
                    <a:pt x="928" y="313"/>
                    <a:pt x="928" y="313"/>
                  </a:cubicBezTo>
                  <a:cubicBezTo>
                    <a:pt x="928" y="313"/>
                    <a:pt x="928" y="313"/>
                    <a:pt x="928" y="312"/>
                  </a:cubicBezTo>
                  <a:close/>
                  <a:moveTo>
                    <a:pt x="97" y="10"/>
                  </a:moveTo>
                  <a:cubicBezTo>
                    <a:pt x="96" y="10"/>
                    <a:pt x="95" y="10"/>
                    <a:pt x="94" y="10"/>
                  </a:cubicBezTo>
                  <a:cubicBezTo>
                    <a:pt x="95" y="11"/>
                    <a:pt x="95" y="11"/>
                    <a:pt x="96" y="11"/>
                  </a:cubicBezTo>
                  <a:cubicBezTo>
                    <a:pt x="97" y="11"/>
                    <a:pt x="97" y="10"/>
                    <a:pt x="98" y="10"/>
                  </a:cubicBezTo>
                  <a:cubicBezTo>
                    <a:pt x="98" y="10"/>
                    <a:pt x="98" y="10"/>
                    <a:pt x="98" y="10"/>
                  </a:cubicBezTo>
                  <a:cubicBezTo>
                    <a:pt x="98" y="10"/>
                    <a:pt x="98" y="10"/>
                    <a:pt x="98" y="10"/>
                  </a:cubicBezTo>
                  <a:cubicBezTo>
                    <a:pt x="97" y="10"/>
                    <a:pt x="97" y="10"/>
                    <a:pt x="97" y="10"/>
                  </a:cubicBezTo>
                  <a:close/>
                  <a:moveTo>
                    <a:pt x="952" y="253"/>
                  </a:moveTo>
                  <a:cubicBezTo>
                    <a:pt x="951" y="252"/>
                    <a:pt x="951" y="251"/>
                    <a:pt x="950" y="252"/>
                  </a:cubicBezTo>
                  <a:cubicBezTo>
                    <a:pt x="950" y="253"/>
                    <a:pt x="951" y="253"/>
                    <a:pt x="951" y="253"/>
                  </a:cubicBezTo>
                  <a:cubicBezTo>
                    <a:pt x="951" y="253"/>
                    <a:pt x="951" y="253"/>
                    <a:pt x="952" y="253"/>
                  </a:cubicBezTo>
                  <a:close/>
                  <a:moveTo>
                    <a:pt x="955" y="272"/>
                  </a:moveTo>
                  <a:cubicBezTo>
                    <a:pt x="955" y="272"/>
                    <a:pt x="955" y="272"/>
                    <a:pt x="955" y="272"/>
                  </a:cubicBezTo>
                  <a:cubicBezTo>
                    <a:pt x="955" y="272"/>
                    <a:pt x="956" y="272"/>
                    <a:pt x="956" y="271"/>
                  </a:cubicBezTo>
                  <a:cubicBezTo>
                    <a:pt x="956" y="271"/>
                    <a:pt x="955" y="271"/>
                    <a:pt x="955" y="271"/>
                  </a:cubicBezTo>
                  <a:cubicBezTo>
                    <a:pt x="955" y="271"/>
                    <a:pt x="955" y="272"/>
                    <a:pt x="955" y="272"/>
                  </a:cubicBezTo>
                  <a:close/>
                  <a:moveTo>
                    <a:pt x="98" y="4"/>
                  </a:moveTo>
                  <a:cubicBezTo>
                    <a:pt x="98" y="4"/>
                    <a:pt x="98" y="4"/>
                    <a:pt x="98" y="4"/>
                  </a:cubicBezTo>
                  <a:cubicBezTo>
                    <a:pt x="97" y="4"/>
                    <a:pt x="96" y="4"/>
                    <a:pt x="96" y="5"/>
                  </a:cubicBezTo>
                  <a:cubicBezTo>
                    <a:pt x="96" y="5"/>
                    <a:pt x="97" y="5"/>
                    <a:pt x="98" y="4"/>
                  </a:cubicBezTo>
                  <a:close/>
                  <a:moveTo>
                    <a:pt x="92" y="7"/>
                  </a:moveTo>
                  <a:cubicBezTo>
                    <a:pt x="89" y="8"/>
                    <a:pt x="85" y="8"/>
                    <a:pt x="82" y="8"/>
                  </a:cubicBezTo>
                  <a:cubicBezTo>
                    <a:pt x="83" y="8"/>
                    <a:pt x="85" y="8"/>
                    <a:pt x="86" y="9"/>
                  </a:cubicBezTo>
                  <a:cubicBezTo>
                    <a:pt x="85" y="9"/>
                    <a:pt x="84" y="9"/>
                    <a:pt x="84" y="9"/>
                  </a:cubicBezTo>
                  <a:cubicBezTo>
                    <a:pt x="84" y="9"/>
                    <a:pt x="84" y="9"/>
                    <a:pt x="86" y="9"/>
                  </a:cubicBezTo>
                  <a:cubicBezTo>
                    <a:pt x="85" y="10"/>
                    <a:pt x="84" y="10"/>
                    <a:pt x="83" y="10"/>
                  </a:cubicBezTo>
                  <a:cubicBezTo>
                    <a:pt x="82" y="9"/>
                    <a:pt x="80" y="9"/>
                    <a:pt x="79" y="9"/>
                  </a:cubicBezTo>
                  <a:cubicBezTo>
                    <a:pt x="80" y="10"/>
                    <a:pt x="81" y="10"/>
                    <a:pt x="83" y="10"/>
                  </a:cubicBezTo>
                  <a:cubicBezTo>
                    <a:pt x="84" y="10"/>
                    <a:pt x="85" y="10"/>
                    <a:pt x="85" y="10"/>
                  </a:cubicBezTo>
                  <a:cubicBezTo>
                    <a:pt x="85" y="10"/>
                    <a:pt x="85" y="10"/>
                    <a:pt x="85" y="10"/>
                  </a:cubicBezTo>
                  <a:cubicBezTo>
                    <a:pt x="85" y="10"/>
                    <a:pt x="84" y="11"/>
                    <a:pt x="84" y="11"/>
                  </a:cubicBezTo>
                  <a:cubicBezTo>
                    <a:pt x="84" y="11"/>
                    <a:pt x="84" y="11"/>
                    <a:pt x="84" y="11"/>
                  </a:cubicBezTo>
                  <a:cubicBezTo>
                    <a:pt x="84" y="11"/>
                    <a:pt x="84" y="11"/>
                    <a:pt x="84" y="11"/>
                  </a:cubicBezTo>
                  <a:cubicBezTo>
                    <a:pt x="85" y="11"/>
                    <a:pt x="86" y="11"/>
                    <a:pt x="87" y="11"/>
                  </a:cubicBezTo>
                  <a:cubicBezTo>
                    <a:pt x="88" y="11"/>
                    <a:pt x="89" y="10"/>
                    <a:pt x="90" y="10"/>
                  </a:cubicBezTo>
                  <a:cubicBezTo>
                    <a:pt x="91" y="10"/>
                    <a:pt x="91" y="10"/>
                    <a:pt x="91" y="10"/>
                  </a:cubicBezTo>
                  <a:cubicBezTo>
                    <a:pt x="91" y="10"/>
                    <a:pt x="91" y="10"/>
                    <a:pt x="91" y="10"/>
                  </a:cubicBezTo>
                  <a:cubicBezTo>
                    <a:pt x="91" y="10"/>
                    <a:pt x="91" y="10"/>
                    <a:pt x="91" y="10"/>
                  </a:cubicBezTo>
                  <a:cubicBezTo>
                    <a:pt x="91" y="10"/>
                    <a:pt x="91" y="10"/>
                    <a:pt x="90" y="10"/>
                  </a:cubicBezTo>
                  <a:cubicBezTo>
                    <a:pt x="90" y="10"/>
                    <a:pt x="89" y="9"/>
                    <a:pt x="89" y="10"/>
                  </a:cubicBezTo>
                  <a:cubicBezTo>
                    <a:pt x="90" y="9"/>
                    <a:pt x="91" y="8"/>
                    <a:pt x="93" y="8"/>
                  </a:cubicBezTo>
                  <a:cubicBezTo>
                    <a:pt x="97" y="8"/>
                    <a:pt x="101" y="8"/>
                    <a:pt x="103" y="7"/>
                  </a:cubicBezTo>
                  <a:cubicBezTo>
                    <a:pt x="102" y="6"/>
                    <a:pt x="100" y="6"/>
                    <a:pt x="99" y="7"/>
                  </a:cubicBezTo>
                  <a:cubicBezTo>
                    <a:pt x="98" y="7"/>
                    <a:pt x="97" y="7"/>
                    <a:pt x="96" y="7"/>
                  </a:cubicBezTo>
                  <a:cubicBezTo>
                    <a:pt x="96" y="7"/>
                    <a:pt x="97" y="7"/>
                    <a:pt x="97" y="6"/>
                  </a:cubicBezTo>
                  <a:cubicBezTo>
                    <a:pt x="98" y="6"/>
                    <a:pt x="99" y="6"/>
                    <a:pt x="99" y="6"/>
                  </a:cubicBezTo>
                  <a:cubicBezTo>
                    <a:pt x="99" y="6"/>
                    <a:pt x="96" y="6"/>
                    <a:pt x="94" y="6"/>
                  </a:cubicBezTo>
                  <a:cubicBezTo>
                    <a:pt x="94" y="6"/>
                    <a:pt x="94" y="6"/>
                    <a:pt x="94" y="6"/>
                  </a:cubicBezTo>
                  <a:cubicBezTo>
                    <a:pt x="96" y="5"/>
                    <a:pt x="96" y="5"/>
                    <a:pt x="96" y="5"/>
                  </a:cubicBezTo>
                  <a:cubicBezTo>
                    <a:pt x="95" y="5"/>
                    <a:pt x="90" y="6"/>
                    <a:pt x="90" y="6"/>
                  </a:cubicBezTo>
                  <a:cubicBezTo>
                    <a:pt x="90" y="6"/>
                    <a:pt x="90" y="6"/>
                    <a:pt x="90" y="6"/>
                  </a:cubicBezTo>
                  <a:cubicBezTo>
                    <a:pt x="90" y="6"/>
                    <a:pt x="90" y="6"/>
                    <a:pt x="90" y="6"/>
                  </a:cubicBezTo>
                  <a:cubicBezTo>
                    <a:pt x="90" y="7"/>
                    <a:pt x="91" y="7"/>
                    <a:pt x="92" y="7"/>
                  </a:cubicBezTo>
                  <a:close/>
                  <a:moveTo>
                    <a:pt x="890" y="291"/>
                  </a:moveTo>
                  <a:cubicBezTo>
                    <a:pt x="889" y="290"/>
                    <a:pt x="888" y="291"/>
                    <a:pt x="887" y="290"/>
                  </a:cubicBezTo>
                  <a:cubicBezTo>
                    <a:pt x="888" y="290"/>
                    <a:pt x="888" y="291"/>
                    <a:pt x="889" y="291"/>
                  </a:cubicBezTo>
                  <a:cubicBezTo>
                    <a:pt x="887" y="292"/>
                    <a:pt x="885" y="288"/>
                    <a:pt x="884" y="287"/>
                  </a:cubicBezTo>
                  <a:cubicBezTo>
                    <a:pt x="882" y="284"/>
                    <a:pt x="878" y="284"/>
                    <a:pt x="876" y="281"/>
                  </a:cubicBezTo>
                  <a:cubicBezTo>
                    <a:pt x="874" y="278"/>
                    <a:pt x="874" y="274"/>
                    <a:pt x="872" y="271"/>
                  </a:cubicBezTo>
                  <a:cubicBezTo>
                    <a:pt x="871" y="270"/>
                    <a:pt x="870" y="268"/>
                    <a:pt x="871" y="267"/>
                  </a:cubicBezTo>
                  <a:cubicBezTo>
                    <a:pt x="872" y="267"/>
                    <a:pt x="873" y="267"/>
                    <a:pt x="874" y="267"/>
                  </a:cubicBezTo>
                  <a:cubicBezTo>
                    <a:pt x="873" y="267"/>
                    <a:pt x="872" y="267"/>
                    <a:pt x="871" y="266"/>
                  </a:cubicBezTo>
                  <a:cubicBezTo>
                    <a:pt x="873" y="265"/>
                    <a:pt x="878" y="268"/>
                    <a:pt x="879" y="268"/>
                  </a:cubicBezTo>
                  <a:cubicBezTo>
                    <a:pt x="881" y="269"/>
                    <a:pt x="882" y="270"/>
                    <a:pt x="884" y="271"/>
                  </a:cubicBezTo>
                  <a:cubicBezTo>
                    <a:pt x="885" y="272"/>
                    <a:pt x="886" y="273"/>
                    <a:pt x="887" y="273"/>
                  </a:cubicBezTo>
                  <a:cubicBezTo>
                    <a:pt x="886" y="273"/>
                    <a:pt x="885" y="272"/>
                    <a:pt x="885" y="271"/>
                  </a:cubicBezTo>
                  <a:cubicBezTo>
                    <a:pt x="884" y="270"/>
                    <a:pt x="882" y="270"/>
                    <a:pt x="881" y="269"/>
                  </a:cubicBezTo>
                  <a:cubicBezTo>
                    <a:pt x="879" y="267"/>
                    <a:pt x="877" y="264"/>
                    <a:pt x="874" y="262"/>
                  </a:cubicBezTo>
                  <a:cubicBezTo>
                    <a:pt x="869" y="258"/>
                    <a:pt x="864" y="253"/>
                    <a:pt x="860" y="248"/>
                  </a:cubicBezTo>
                  <a:cubicBezTo>
                    <a:pt x="861" y="250"/>
                    <a:pt x="859" y="248"/>
                    <a:pt x="859" y="248"/>
                  </a:cubicBezTo>
                  <a:cubicBezTo>
                    <a:pt x="858" y="247"/>
                    <a:pt x="857" y="246"/>
                    <a:pt x="856" y="245"/>
                  </a:cubicBezTo>
                  <a:cubicBezTo>
                    <a:pt x="856" y="246"/>
                    <a:pt x="856" y="246"/>
                    <a:pt x="857" y="246"/>
                  </a:cubicBezTo>
                  <a:cubicBezTo>
                    <a:pt x="856" y="247"/>
                    <a:pt x="855" y="246"/>
                    <a:pt x="855" y="245"/>
                  </a:cubicBezTo>
                  <a:cubicBezTo>
                    <a:pt x="855" y="244"/>
                    <a:pt x="854" y="244"/>
                    <a:pt x="853" y="243"/>
                  </a:cubicBezTo>
                  <a:cubicBezTo>
                    <a:pt x="851" y="242"/>
                    <a:pt x="849" y="239"/>
                    <a:pt x="849" y="237"/>
                  </a:cubicBezTo>
                  <a:cubicBezTo>
                    <a:pt x="849" y="238"/>
                    <a:pt x="849" y="238"/>
                    <a:pt x="850" y="239"/>
                  </a:cubicBezTo>
                  <a:cubicBezTo>
                    <a:pt x="850" y="234"/>
                    <a:pt x="842" y="234"/>
                    <a:pt x="841" y="230"/>
                  </a:cubicBezTo>
                  <a:cubicBezTo>
                    <a:pt x="843" y="230"/>
                    <a:pt x="846" y="233"/>
                    <a:pt x="847" y="234"/>
                  </a:cubicBezTo>
                  <a:cubicBezTo>
                    <a:pt x="845" y="233"/>
                    <a:pt x="844" y="231"/>
                    <a:pt x="842" y="230"/>
                  </a:cubicBezTo>
                  <a:cubicBezTo>
                    <a:pt x="840" y="228"/>
                    <a:pt x="838" y="227"/>
                    <a:pt x="836" y="225"/>
                  </a:cubicBezTo>
                  <a:cubicBezTo>
                    <a:pt x="837" y="226"/>
                    <a:pt x="838" y="226"/>
                    <a:pt x="838" y="226"/>
                  </a:cubicBezTo>
                  <a:cubicBezTo>
                    <a:pt x="837" y="226"/>
                    <a:pt x="837" y="225"/>
                    <a:pt x="836" y="225"/>
                  </a:cubicBezTo>
                  <a:cubicBezTo>
                    <a:pt x="835" y="224"/>
                    <a:pt x="836" y="224"/>
                    <a:pt x="835" y="223"/>
                  </a:cubicBezTo>
                  <a:cubicBezTo>
                    <a:pt x="834" y="221"/>
                    <a:pt x="832" y="221"/>
                    <a:pt x="831" y="220"/>
                  </a:cubicBezTo>
                  <a:cubicBezTo>
                    <a:pt x="831" y="221"/>
                    <a:pt x="830" y="221"/>
                    <a:pt x="829" y="221"/>
                  </a:cubicBezTo>
                  <a:cubicBezTo>
                    <a:pt x="830" y="222"/>
                    <a:pt x="832" y="223"/>
                    <a:pt x="833" y="224"/>
                  </a:cubicBezTo>
                  <a:cubicBezTo>
                    <a:pt x="834" y="224"/>
                    <a:pt x="835" y="224"/>
                    <a:pt x="835" y="225"/>
                  </a:cubicBezTo>
                  <a:cubicBezTo>
                    <a:pt x="835" y="226"/>
                    <a:pt x="836" y="226"/>
                    <a:pt x="837" y="226"/>
                  </a:cubicBezTo>
                  <a:cubicBezTo>
                    <a:pt x="836" y="227"/>
                    <a:pt x="835" y="227"/>
                    <a:pt x="835" y="227"/>
                  </a:cubicBezTo>
                  <a:cubicBezTo>
                    <a:pt x="835" y="228"/>
                    <a:pt x="836" y="228"/>
                    <a:pt x="837" y="228"/>
                  </a:cubicBezTo>
                  <a:cubicBezTo>
                    <a:pt x="837" y="229"/>
                    <a:pt x="837" y="229"/>
                    <a:pt x="836" y="230"/>
                  </a:cubicBezTo>
                  <a:cubicBezTo>
                    <a:pt x="835" y="230"/>
                    <a:pt x="835" y="229"/>
                    <a:pt x="834" y="228"/>
                  </a:cubicBezTo>
                  <a:cubicBezTo>
                    <a:pt x="831" y="227"/>
                    <a:pt x="833" y="230"/>
                    <a:pt x="834" y="232"/>
                  </a:cubicBezTo>
                  <a:cubicBezTo>
                    <a:pt x="836" y="233"/>
                    <a:pt x="837" y="235"/>
                    <a:pt x="838" y="237"/>
                  </a:cubicBezTo>
                  <a:cubicBezTo>
                    <a:pt x="839" y="239"/>
                    <a:pt x="840" y="240"/>
                    <a:pt x="841" y="242"/>
                  </a:cubicBezTo>
                  <a:cubicBezTo>
                    <a:pt x="843" y="245"/>
                    <a:pt x="848" y="246"/>
                    <a:pt x="851" y="249"/>
                  </a:cubicBezTo>
                  <a:cubicBezTo>
                    <a:pt x="852" y="251"/>
                    <a:pt x="853" y="252"/>
                    <a:pt x="853" y="254"/>
                  </a:cubicBezTo>
                  <a:cubicBezTo>
                    <a:pt x="855" y="256"/>
                    <a:pt x="857" y="258"/>
                    <a:pt x="858" y="260"/>
                  </a:cubicBezTo>
                  <a:cubicBezTo>
                    <a:pt x="860" y="263"/>
                    <a:pt x="863" y="266"/>
                    <a:pt x="864" y="270"/>
                  </a:cubicBezTo>
                  <a:cubicBezTo>
                    <a:pt x="865" y="274"/>
                    <a:pt x="870" y="275"/>
                    <a:pt x="872" y="279"/>
                  </a:cubicBezTo>
                  <a:cubicBezTo>
                    <a:pt x="873" y="280"/>
                    <a:pt x="872" y="282"/>
                    <a:pt x="873" y="284"/>
                  </a:cubicBezTo>
                  <a:cubicBezTo>
                    <a:pt x="874" y="285"/>
                    <a:pt x="876" y="286"/>
                    <a:pt x="877" y="288"/>
                  </a:cubicBezTo>
                  <a:cubicBezTo>
                    <a:pt x="878" y="290"/>
                    <a:pt x="878" y="292"/>
                    <a:pt x="879" y="293"/>
                  </a:cubicBezTo>
                  <a:cubicBezTo>
                    <a:pt x="881" y="296"/>
                    <a:pt x="882" y="297"/>
                    <a:pt x="885" y="299"/>
                  </a:cubicBezTo>
                  <a:cubicBezTo>
                    <a:pt x="884" y="298"/>
                    <a:pt x="884" y="297"/>
                    <a:pt x="884" y="296"/>
                  </a:cubicBezTo>
                  <a:cubicBezTo>
                    <a:pt x="883" y="295"/>
                    <a:pt x="883" y="294"/>
                    <a:pt x="883" y="293"/>
                  </a:cubicBezTo>
                  <a:cubicBezTo>
                    <a:pt x="883" y="292"/>
                    <a:pt x="884" y="290"/>
                    <a:pt x="885" y="292"/>
                  </a:cubicBezTo>
                  <a:cubicBezTo>
                    <a:pt x="886" y="293"/>
                    <a:pt x="889" y="292"/>
                    <a:pt x="890" y="293"/>
                  </a:cubicBezTo>
                  <a:cubicBezTo>
                    <a:pt x="892" y="294"/>
                    <a:pt x="893" y="296"/>
                    <a:pt x="893" y="297"/>
                  </a:cubicBezTo>
                  <a:cubicBezTo>
                    <a:pt x="893" y="295"/>
                    <a:pt x="893" y="294"/>
                    <a:pt x="892" y="293"/>
                  </a:cubicBezTo>
                  <a:cubicBezTo>
                    <a:pt x="891" y="292"/>
                    <a:pt x="891" y="291"/>
                    <a:pt x="890" y="291"/>
                  </a:cubicBezTo>
                  <a:close/>
                  <a:moveTo>
                    <a:pt x="72" y="8"/>
                  </a:moveTo>
                  <a:cubicBezTo>
                    <a:pt x="73" y="8"/>
                    <a:pt x="73" y="8"/>
                    <a:pt x="73" y="8"/>
                  </a:cubicBezTo>
                  <a:cubicBezTo>
                    <a:pt x="76" y="8"/>
                    <a:pt x="77" y="8"/>
                    <a:pt x="80" y="7"/>
                  </a:cubicBezTo>
                  <a:cubicBezTo>
                    <a:pt x="82" y="7"/>
                    <a:pt x="86" y="8"/>
                    <a:pt x="88" y="7"/>
                  </a:cubicBezTo>
                  <a:cubicBezTo>
                    <a:pt x="86" y="7"/>
                    <a:pt x="84" y="6"/>
                    <a:pt x="81" y="6"/>
                  </a:cubicBezTo>
                  <a:cubicBezTo>
                    <a:pt x="81" y="6"/>
                    <a:pt x="80" y="6"/>
                    <a:pt x="79" y="6"/>
                  </a:cubicBezTo>
                  <a:cubicBezTo>
                    <a:pt x="76" y="7"/>
                    <a:pt x="72" y="7"/>
                    <a:pt x="68" y="7"/>
                  </a:cubicBezTo>
                  <a:cubicBezTo>
                    <a:pt x="69" y="8"/>
                    <a:pt x="69" y="8"/>
                    <a:pt x="69" y="8"/>
                  </a:cubicBezTo>
                  <a:cubicBezTo>
                    <a:pt x="70" y="8"/>
                    <a:pt x="72" y="8"/>
                    <a:pt x="72" y="8"/>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53" name="Russia">
              <a:extLst>
                <a:ext uri="{FF2B5EF4-FFF2-40B4-BE49-F238E27FC236}">
                  <a16:creationId xmlns:a16="http://schemas.microsoft.com/office/drawing/2014/main" id="{F0A5EFE2-102B-4708-85D4-D04552E3C09D}"/>
                </a:ext>
              </a:extLst>
            </p:cNvPr>
            <p:cNvSpPr>
              <a:spLocks/>
            </p:cNvSpPr>
            <p:nvPr/>
          </p:nvSpPr>
          <p:spPr bwMode="auto">
            <a:xfrm>
              <a:off x="4598017" y="2075765"/>
              <a:ext cx="82799" cy="40618"/>
            </a:xfrm>
            <a:custGeom>
              <a:avLst/>
              <a:gdLst>
                <a:gd name="T0" fmla="*/ 0 w 25"/>
                <a:gd name="T1" fmla="*/ 10 h 12"/>
                <a:gd name="T2" fmla="*/ 2 w 25"/>
                <a:gd name="T3" fmla="*/ 6 h 12"/>
                <a:gd name="T4" fmla="*/ 3 w 25"/>
                <a:gd name="T5" fmla="*/ 5 h 12"/>
                <a:gd name="T6" fmla="*/ 7 w 25"/>
                <a:gd name="T7" fmla="*/ 4 h 12"/>
                <a:gd name="T8" fmla="*/ 10 w 25"/>
                <a:gd name="T9" fmla="*/ 2 h 12"/>
                <a:gd name="T10" fmla="*/ 7 w 25"/>
                <a:gd name="T11" fmla="*/ 5 h 12"/>
                <a:gd name="T12" fmla="*/ 11 w 25"/>
                <a:gd name="T13" fmla="*/ 3 h 12"/>
                <a:gd name="T14" fmla="*/ 16 w 25"/>
                <a:gd name="T15" fmla="*/ 3 h 12"/>
                <a:gd name="T16" fmla="*/ 24 w 25"/>
                <a:gd name="T17" fmla="*/ 5 h 12"/>
                <a:gd name="T18" fmla="*/ 24 w 25"/>
                <a:gd name="T19" fmla="*/ 7 h 12"/>
                <a:gd name="T20" fmla="*/ 25 w 25"/>
                <a:gd name="T21" fmla="*/ 11 h 12"/>
                <a:gd name="T22" fmla="*/ 1 w 25"/>
                <a:gd name="T23" fmla="*/ 10 h 12"/>
                <a:gd name="T24" fmla="*/ 3 w 25"/>
                <a:gd name="T25" fmla="*/ 9 h 12"/>
                <a:gd name="T26" fmla="*/ 5 w 25"/>
                <a:gd name="T27" fmla="*/ 7 h 12"/>
                <a:gd name="T28" fmla="*/ 3 w 25"/>
                <a:gd name="T29" fmla="*/ 7 h 12"/>
                <a:gd name="T30" fmla="*/ 0 w 25"/>
                <a:gd name="T31" fmla="*/ 1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 h="12">
                  <a:moveTo>
                    <a:pt x="0" y="10"/>
                  </a:moveTo>
                  <a:cubicBezTo>
                    <a:pt x="1" y="9"/>
                    <a:pt x="2" y="8"/>
                    <a:pt x="2" y="6"/>
                  </a:cubicBezTo>
                  <a:cubicBezTo>
                    <a:pt x="2" y="5"/>
                    <a:pt x="2" y="5"/>
                    <a:pt x="3" y="5"/>
                  </a:cubicBezTo>
                  <a:cubicBezTo>
                    <a:pt x="4" y="5"/>
                    <a:pt x="6" y="5"/>
                    <a:pt x="7" y="4"/>
                  </a:cubicBezTo>
                  <a:cubicBezTo>
                    <a:pt x="8" y="3"/>
                    <a:pt x="9" y="2"/>
                    <a:pt x="10" y="2"/>
                  </a:cubicBezTo>
                  <a:cubicBezTo>
                    <a:pt x="9" y="3"/>
                    <a:pt x="7" y="4"/>
                    <a:pt x="7" y="5"/>
                  </a:cubicBezTo>
                  <a:cubicBezTo>
                    <a:pt x="9" y="5"/>
                    <a:pt x="11" y="6"/>
                    <a:pt x="11" y="3"/>
                  </a:cubicBezTo>
                  <a:cubicBezTo>
                    <a:pt x="11" y="0"/>
                    <a:pt x="15" y="3"/>
                    <a:pt x="16" y="3"/>
                  </a:cubicBezTo>
                  <a:cubicBezTo>
                    <a:pt x="19" y="4"/>
                    <a:pt x="22" y="3"/>
                    <a:pt x="24" y="5"/>
                  </a:cubicBezTo>
                  <a:cubicBezTo>
                    <a:pt x="24" y="6"/>
                    <a:pt x="25" y="6"/>
                    <a:pt x="24" y="7"/>
                  </a:cubicBezTo>
                  <a:cubicBezTo>
                    <a:pt x="23" y="8"/>
                    <a:pt x="24" y="10"/>
                    <a:pt x="25" y="11"/>
                  </a:cubicBezTo>
                  <a:cubicBezTo>
                    <a:pt x="17" y="12"/>
                    <a:pt x="9" y="11"/>
                    <a:pt x="1" y="10"/>
                  </a:cubicBezTo>
                  <a:cubicBezTo>
                    <a:pt x="2" y="10"/>
                    <a:pt x="2" y="9"/>
                    <a:pt x="3" y="9"/>
                  </a:cubicBezTo>
                  <a:cubicBezTo>
                    <a:pt x="4" y="8"/>
                    <a:pt x="5" y="8"/>
                    <a:pt x="5" y="7"/>
                  </a:cubicBezTo>
                  <a:cubicBezTo>
                    <a:pt x="4" y="7"/>
                    <a:pt x="3" y="7"/>
                    <a:pt x="3" y="7"/>
                  </a:cubicBezTo>
                  <a:cubicBezTo>
                    <a:pt x="2" y="7"/>
                    <a:pt x="1" y="10"/>
                    <a:pt x="0" y="10"/>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54" name="Romania">
              <a:extLst>
                <a:ext uri="{FF2B5EF4-FFF2-40B4-BE49-F238E27FC236}">
                  <a16:creationId xmlns:a16="http://schemas.microsoft.com/office/drawing/2014/main" id="{CBEA61CD-2560-4945-828B-BD3C59B7115A}"/>
                </a:ext>
              </a:extLst>
            </p:cNvPr>
            <p:cNvSpPr>
              <a:spLocks/>
            </p:cNvSpPr>
            <p:nvPr/>
          </p:nvSpPr>
          <p:spPr bwMode="auto">
            <a:xfrm>
              <a:off x="4624575" y="2299166"/>
              <a:ext cx="239023" cy="142164"/>
            </a:xfrm>
            <a:custGeom>
              <a:avLst/>
              <a:gdLst>
                <a:gd name="T0" fmla="*/ 0 w 72"/>
                <a:gd name="T1" fmla="*/ 20 h 43"/>
                <a:gd name="T2" fmla="*/ 2 w 72"/>
                <a:gd name="T3" fmla="*/ 19 h 43"/>
                <a:gd name="T4" fmla="*/ 4 w 72"/>
                <a:gd name="T5" fmla="*/ 18 h 43"/>
                <a:gd name="T6" fmla="*/ 6 w 72"/>
                <a:gd name="T7" fmla="*/ 18 h 43"/>
                <a:gd name="T8" fmla="*/ 7 w 72"/>
                <a:gd name="T9" fmla="*/ 16 h 43"/>
                <a:gd name="T10" fmla="*/ 9 w 72"/>
                <a:gd name="T11" fmla="*/ 13 h 43"/>
                <a:gd name="T12" fmla="*/ 10 w 72"/>
                <a:gd name="T13" fmla="*/ 11 h 43"/>
                <a:gd name="T14" fmla="*/ 12 w 72"/>
                <a:gd name="T15" fmla="*/ 8 h 43"/>
                <a:gd name="T16" fmla="*/ 13 w 72"/>
                <a:gd name="T17" fmla="*/ 6 h 43"/>
                <a:gd name="T18" fmla="*/ 14 w 72"/>
                <a:gd name="T19" fmla="*/ 5 h 43"/>
                <a:gd name="T20" fmla="*/ 17 w 72"/>
                <a:gd name="T21" fmla="*/ 4 h 43"/>
                <a:gd name="T22" fmla="*/ 19 w 72"/>
                <a:gd name="T23" fmla="*/ 2 h 43"/>
                <a:gd name="T24" fmla="*/ 23 w 72"/>
                <a:gd name="T25" fmla="*/ 2 h 43"/>
                <a:gd name="T26" fmla="*/ 27 w 72"/>
                <a:gd name="T27" fmla="*/ 3 h 43"/>
                <a:gd name="T28" fmla="*/ 31 w 72"/>
                <a:gd name="T29" fmla="*/ 3 h 43"/>
                <a:gd name="T30" fmla="*/ 36 w 72"/>
                <a:gd name="T31" fmla="*/ 3 h 43"/>
                <a:gd name="T32" fmla="*/ 42 w 72"/>
                <a:gd name="T33" fmla="*/ 2 h 43"/>
                <a:gd name="T34" fmla="*/ 44 w 72"/>
                <a:gd name="T35" fmla="*/ 1 h 43"/>
                <a:gd name="T36" fmla="*/ 47 w 72"/>
                <a:gd name="T37" fmla="*/ 0 h 43"/>
                <a:gd name="T38" fmla="*/ 51 w 72"/>
                <a:gd name="T39" fmla="*/ 4 h 43"/>
                <a:gd name="T40" fmla="*/ 55 w 72"/>
                <a:gd name="T41" fmla="*/ 9 h 43"/>
                <a:gd name="T42" fmla="*/ 59 w 72"/>
                <a:gd name="T43" fmla="*/ 16 h 43"/>
                <a:gd name="T44" fmla="*/ 59 w 72"/>
                <a:gd name="T45" fmla="*/ 19 h 43"/>
                <a:gd name="T46" fmla="*/ 59 w 72"/>
                <a:gd name="T47" fmla="*/ 23 h 43"/>
                <a:gd name="T48" fmla="*/ 61 w 72"/>
                <a:gd name="T49" fmla="*/ 27 h 43"/>
                <a:gd name="T50" fmla="*/ 64 w 72"/>
                <a:gd name="T51" fmla="*/ 28 h 43"/>
                <a:gd name="T52" fmla="*/ 71 w 72"/>
                <a:gd name="T53" fmla="*/ 27 h 43"/>
                <a:gd name="T54" fmla="*/ 67 w 72"/>
                <a:gd name="T55" fmla="*/ 33 h 43"/>
                <a:gd name="T56" fmla="*/ 67 w 72"/>
                <a:gd name="T57" fmla="*/ 30 h 43"/>
                <a:gd name="T58" fmla="*/ 65 w 72"/>
                <a:gd name="T59" fmla="*/ 34 h 43"/>
                <a:gd name="T60" fmla="*/ 67 w 72"/>
                <a:gd name="T61" fmla="*/ 33 h 43"/>
                <a:gd name="T62" fmla="*/ 66 w 72"/>
                <a:gd name="T63" fmla="*/ 35 h 43"/>
                <a:gd name="T64" fmla="*/ 66 w 72"/>
                <a:gd name="T65" fmla="*/ 34 h 43"/>
                <a:gd name="T66" fmla="*/ 64 w 72"/>
                <a:gd name="T67" fmla="*/ 37 h 43"/>
                <a:gd name="T68" fmla="*/ 64 w 72"/>
                <a:gd name="T69" fmla="*/ 42 h 43"/>
                <a:gd name="T70" fmla="*/ 62 w 72"/>
                <a:gd name="T71" fmla="*/ 42 h 43"/>
                <a:gd name="T72" fmla="*/ 59 w 72"/>
                <a:gd name="T73" fmla="*/ 40 h 43"/>
                <a:gd name="T74" fmla="*/ 56 w 72"/>
                <a:gd name="T75" fmla="*/ 39 h 43"/>
                <a:gd name="T76" fmla="*/ 50 w 72"/>
                <a:gd name="T77" fmla="*/ 39 h 43"/>
                <a:gd name="T78" fmla="*/ 41 w 72"/>
                <a:gd name="T79" fmla="*/ 43 h 43"/>
                <a:gd name="T80" fmla="*/ 36 w 72"/>
                <a:gd name="T81" fmla="*/ 42 h 43"/>
                <a:gd name="T82" fmla="*/ 30 w 72"/>
                <a:gd name="T83" fmla="*/ 43 h 43"/>
                <a:gd name="T84" fmla="*/ 26 w 72"/>
                <a:gd name="T85" fmla="*/ 41 h 43"/>
                <a:gd name="T86" fmla="*/ 21 w 72"/>
                <a:gd name="T87" fmla="*/ 41 h 43"/>
                <a:gd name="T88" fmla="*/ 20 w 72"/>
                <a:gd name="T89" fmla="*/ 38 h 43"/>
                <a:gd name="T90" fmla="*/ 17 w 72"/>
                <a:gd name="T91" fmla="*/ 36 h 43"/>
                <a:gd name="T92" fmla="*/ 19 w 72"/>
                <a:gd name="T93" fmla="*/ 35 h 43"/>
                <a:gd name="T94" fmla="*/ 17 w 72"/>
                <a:gd name="T95" fmla="*/ 33 h 43"/>
                <a:gd name="T96" fmla="*/ 15 w 72"/>
                <a:gd name="T97" fmla="*/ 35 h 43"/>
                <a:gd name="T98" fmla="*/ 12 w 72"/>
                <a:gd name="T99" fmla="*/ 33 h 43"/>
                <a:gd name="T100" fmla="*/ 9 w 72"/>
                <a:gd name="T101" fmla="*/ 32 h 43"/>
                <a:gd name="T102" fmla="*/ 9 w 72"/>
                <a:gd name="T103" fmla="*/ 30 h 43"/>
                <a:gd name="T104" fmla="*/ 8 w 72"/>
                <a:gd name="T105" fmla="*/ 28 h 43"/>
                <a:gd name="T106" fmla="*/ 3 w 72"/>
                <a:gd name="T107" fmla="*/ 26 h 43"/>
                <a:gd name="T108" fmla="*/ 0 w 72"/>
                <a:gd name="T109" fmla="*/ 20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72" h="43">
                  <a:moveTo>
                    <a:pt x="0" y="20"/>
                  </a:moveTo>
                  <a:cubicBezTo>
                    <a:pt x="1" y="19"/>
                    <a:pt x="1" y="19"/>
                    <a:pt x="2" y="19"/>
                  </a:cubicBezTo>
                  <a:cubicBezTo>
                    <a:pt x="3" y="20"/>
                    <a:pt x="3" y="19"/>
                    <a:pt x="4" y="18"/>
                  </a:cubicBezTo>
                  <a:cubicBezTo>
                    <a:pt x="4" y="18"/>
                    <a:pt x="5" y="18"/>
                    <a:pt x="6" y="18"/>
                  </a:cubicBezTo>
                  <a:cubicBezTo>
                    <a:pt x="7" y="18"/>
                    <a:pt x="7" y="16"/>
                    <a:pt x="7" y="16"/>
                  </a:cubicBezTo>
                  <a:cubicBezTo>
                    <a:pt x="8" y="15"/>
                    <a:pt x="9" y="14"/>
                    <a:pt x="9" y="13"/>
                  </a:cubicBezTo>
                  <a:cubicBezTo>
                    <a:pt x="10" y="12"/>
                    <a:pt x="10" y="12"/>
                    <a:pt x="10" y="11"/>
                  </a:cubicBezTo>
                  <a:cubicBezTo>
                    <a:pt x="11" y="10"/>
                    <a:pt x="12" y="9"/>
                    <a:pt x="12" y="8"/>
                  </a:cubicBezTo>
                  <a:cubicBezTo>
                    <a:pt x="12" y="7"/>
                    <a:pt x="12" y="7"/>
                    <a:pt x="13" y="6"/>
                  </a:cubicBezTo>
                  <a:cubicBezTo>
                    <a:pt x="13" y="6"/>
                    <a:pt x="13" y="6"/>
                    <a:pt x="14" y="5"/>
                  </a:cubicBezTo>
                  <a:cubicBezTo>
                    <a:pt x="15" y="4"/>
                    <a:pt x="16" y="5"/>
                    <a:pt x="17" y="4"/>
                  </a:cubicBezTo>
                  <a:cubicBezTo>
                    <a:pt x="18" y="3"/>
                    <a:pt x="19" y="2"/>
                    <a:pt x="19" y="2"/>
                  </a:cubicBezTo>
                  <a:cubicBezTo>
                    <a:pt x="21" y="1"/>
                    <a:pt x="22" y="2"/>
                    <a:pt x="23" y="2"/>
                  </a:cubicBezTo>
                  <a:cubicBezTo>
                    <a:pt x="24" y="2"/>
                    <a:pt x="26" y="2"/>
                    <a:pt x="27" y="3"/>
                  </a:cubicBezTo>
                  <a:cubicBezTo>
                    <a:pt x="28" y="3"/>
                    <a:pt x="30" y="2"/>
                    <a:pt x="31" y="3"/>
                  </a:cubicBezTo>
                  <a:cubicBezTo>
                    <a:pt x="34" y="4"/>
                    <a:pt x="34" y="5"/>
                    <a:pt x="36" y="3"/>
                  </a:cubicBezTo>
                  <a:cubicBezTo>
                    <a:pt x="37" y="2"/>
                    <a:pt x="40" y="3"/>
                    <a:pt x="42" y="2"/>
                  </a:cubicBezTo>
                  <a:cubicBezTo>
                    <a:pt x="43" y="2"/>
                    <a:pt x="43" y="1"/>
                    <a:pt x="44" y="1"/>
                  </a:cubicBezTo>
                  <a:cubicBezTo>
                    <a:pt x="44" y="0"/>
                    <a:pt x="46" y="0"/>
                    <a:pt x="47" y="0"/>
                  </a:cubicBezTo>
                  <a:cubicBezTo>
                    <a:pt x="49" y="0"/>
                    <a:pt x="50" y="2"/>
                    <a:pt x="51" y="4"/>
                  </a:cubicBezTo>
                  <a:cubicBezTo>
                    <a:pt x="52" y="6"/>
                    <a:pt x="54" y="8"/>
                    <a:pt x="55" y="9"/>
                  </a:cubicBezTo>
                  <a:cubicBezTo>
                    <a:pt x="57" y="11"/>
                    <a:pt x="59" y="13"/>
                    <a:pt x="59" y="16"/>
                  </a:cubicBezTo>
                  <a:cubicBezTo>
                    <a:pt x="60" y="17"/>
                    <a:pt x="59" y="18"/>
                    <a:pt x="59" y="19"/>
                  </a:cubicBezTo>
                  <a:cubicBezTo>
                    <a:pt x="59" y="21"/>
                    <a:pt x="59" y="22"/>
                    <a:pt x="59" y="23"/>
                  </a:cubicBezTo>
                  <a:cubicBezTo>
                    <a:pt x="59" y="25"/>
                    <a:pt x="60" y="26"/>
                    <a:pt x="61" y="27"/>
                  </a:cubicBezTo>
                  <a:cubicBezTo>
                    <a:pt x="62" y="27"/>
                    <a:pt x="64" y="28"/>
                    <a:pt x="64" y="28"/>
                  </a:cubicBezTo>
                  <a:cubicBezTo>
                    <a:pt x="65" y="27"/>
                    <a:pt x="71" y="24"/>
                    <a:pt x="71" y="27"/>
                  </a:cubicBezTo>
                  <a:cubicBezTo>
                    <a:pt x="72" y="31"/>
                    <a:pt x="70" y="33"/>
                    <a:pt x="67" y="33"/>
                  </a:cubicBezTo>
                  <a:cubicBezTo>
                    <a:pt x="67" y="32"/>
                    <a:pt x="67" y="30"/>
                    <a:pt x="67" y="30"/>
                  </a:cubicBezTo>
                  <a:cubicBezTo>
                    <a:pt x="65" y="30"/>
                    <a:pt x="66" y="33"/>
                    <a:pt x="65" y="34"/>
                  </a:cubicBezTo>
                  <a:cubicBezTo>
                    <a:pt x="66" y="33"/>
                    <a:pt x="66" y="33"/>
                    <a:pt x="67" y="33"/>
                  </a:cubicBezTo>
                  <a:cubicBezTo>
                    <a:pt x="66" y="34"/>
                    <a:pt x="65" y="34"/>
                    <a:pt x="66" y="35"/>
                  </a:cubicBezTo>
                  <a:cubicBezTo>
                    <a:pt x="66" y="35"/>
                    <a:pt x="66" y="34"/>
                    <a:pt x="66" y="34"/>
                  </a:cubicBezTo>
                  <a:cubicBezTo>
                    <a:pt x="66" y="35"/>
                    <a:pt x="65" y="36"/>
                    <a:pt x="64" y="37"/>
                  </a:cubicBezTo>
                  <a:cubicBezTo>
                    <a:pt x="64" y="39"/>
                    <a:pt x="65" y="41"/>
                    <a:pt x="64" y="42"/>
                  </a:cubicBezTo>
                  <a:cubicBezTo>
                    <a:pt x="64" y="42"/>
                    <a:pt x="63" y="42"/>
                    <a:pt x="62" y="42"/>
                  </a:cubicBezTo>
                  <a:cubicBezTo>
                    <a:pt x="62" y="42"/>
                    <a:pt x="60" y="41"/>
                    <a:pt x="59" y="40"/>
                  </a:cubicBezTo>
                  <a:cubicBezTo>
                    <a:pt x="58" y="40"/>
                    <a:pt x="57" y="40"/>
                    <a:pt x="56" y="39"/>
                  </a:cubicBezTo>
                  <a:cubicBezTo>
                    <a:pt x="54" y="39"/>
                    <a:pt x="52" y="38"/>
                    <a:pt x="50" y="39"/>
                  </a:cubicBezTo>
                  <a:cubicBezTo>
                    <a:pt x="45" y="40"/>
                    <a:pt x="44" y="42"/>
                    <a:pt x="41" y="43"/>
                  </a:cubicBezTo>
                  <a:cubicBezTo>
                    <a:pt x="40" y="43"/>
                    <a:pt x="38" y="43"/>
                    <a:pt x="36" y="42"/>
                  </a:cubicBezTo>
                  <a:cubicBezTo>
                    <a:pt x="33" y="42"/>
                    <a:pt x="32" y="43"/>
                    <a:pt x="30" y="43"/>
                  </a:cubicBezTo>
                  <a:cubicBezTo>
                    <a:pt x="29" y="43"/>
                    <a:pt x="28" y="41"/>
                    <a:pt x="26" y="41"/>
                  </a:cubicBezTo>
                  <a:cubicBezTo>
                    <a:pt x="25" y="41"/>
                    <a:pt x="21" y="42"/>
                    <a:pt x="21" y="41"/>
                  </a:cubicBezTo>
                  <a:cubicBezTo>
                    <a:pt x="20" y="39"/>
                    <a:pt x="24" y="39"/>
                    <a:pt x="20" y="38"/>
                  </a:cubicBezTo>
                  <a:cubicBezTo>
                    <a:pt x="19" y="38"/>
                    <a:pt x="19" y="38"/>
                    <a:pt x="17" y="36"/>
                  </a:cubicBezTo>
                  <a:cubicBezTo>
                    <a:pt x="16" y="34"/>
                    <a:pt x="19" y="35"/>
                    <a:pt x="19" y="35"/>
                  </a:cubicBezTo>
                  <a:cubicBezTo>
                    <a:pt x="19" y="34"/>
                    <a:pt x="17" y="33"/>
                    <a:pt x="17" y="33"/>
                  </a:cubicBezTo>
                  <a:cubicBezTo>
                    <a:pt x="16" y="34"/>
                    <a:pt x="16" y="35"/>
                    <a:pt x="15" y="35"/>
                  </a:cubicBezTo>
                  <a:cubicBezTo>
                    <a:pt x="14" y="35"/>
                    <a:pt x="13" y="34"/>
                    <a:pt x="12" y="33"/>
                  </a:cubicBezTo>
                  <a:cubicBezTo>
                    <a:pt x="11" y="33"/>
                    <a:pt x="10" y="33"/>
                    <a:pt x="9" y="32"/>
                  </a:cubicBezTo>
                  <a:cubicBezTo>
                    <a:pt x="10" y="32"/>
                    <a:pt x="10" y="30"/>
                    <a:pt x="9" y="30"/>
                  </a:cubicBezTo>
                  <a:cubicBezTo>
                    <a:pt x="10" y="29"/>
                    <a:pt x="9" y="29"/>
                    <a:pt x="8" y="28"/>
                  </a:cubicBezTo>
                  <a:cubicBezTo>
                    <a:pt x="6" y="28"/>
                    <a:pt x="5" y="27"/>
                    <a:pt x="3" y="26"/>
                  </a:cubicBezTo>
                  <a:cubicBezTo>
                    <a:pt x="5" y="23"/>
                    <a:pt x="1" y="21"/>
                    <a:pt x="0" y="20"/>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55" name="Quatar">
              <a:extLst>
                <a:ext uri="{FF2B5EF4-FFF2-40B4-BE49-F238E27FC236}">
                  <a16:creationId xmlns:a16="http://schemas.microsoft.com/office/drawing/2014/main" id="{139FB8B4-DD40-41F7-BF65-47F2B987EA29}"/>
                </a:ext>
              </a:extLst>
            </p:cNvPr>
            <p:cNvSpPr>
              <a:spLocks/>
            </p:cNvSpPr>
            <p:nvPr/>
          </p:nvSpPr>
          <p:spPr bwMode="auto">
            <a:xfrm>
              <a:off x="5479119" y="2992799"/>
              <a:ext cx="26558" cy="56241"/>
            </a:xfrm>
            <a:custGeom>
              <a:avLst/>
              <a:gdLst>
                <a:gd name="T0" fmla="*/ 0 w 8"/>
                <a:gd name="T1" fmla="*/ 10 h 17"/>
                <a:gd name="T2" fmla="*/ 1 w 8"/>
                <a:gd name="T3" fmla="*/ 8 h 17"/>
                <a:gd name="T4" fmla="*/ 1 w 8"/>
                <a:gd name="T5" fmla="*/ 7 h 17"/>
                <a:gd name="T6" fmla="*/ 5 w 8"/>
                <a:gd name="T7" fmla="*/ 3 h 17"/>
                <a:gd name="T8" fmla="*/ 7 w 8"/>
                <a:gd name="T9" fmla="*/ 5 h 17"/>
                <a:gd name="T10" fmla="*/ 6 w 8"/>
                <a:gd name="T11" fmla="*/ 7 h 17"/>
                <a:gd name="T12" fmla="*/ 6 w 8"/>
                <a:gd name="T13" fmla="*/ 9 h 17"/>
                <a:gd name="T14" fmla="*/ 7 w 8"/>
                <a:gd name="T15" fmla="*/ 11 h 17"/>
                <a:gd name="T16" fmla="*/ 7 w 8"/>
                <a:gd name="T17" fmla="*/ 13 h 17"/>
                <a:gd name="T18" fmla="*/ 5 w 8"/>
                <a:gd name="T19" fmla="*/ 16 h 17"/>
                <a:gd name="T20" fmla="*/ 2 w 8"/>
                <a:gd name="T21" fmla="*/ 16 h 17"/>
                <a:gd name="T22" fmla="*/ 0 w 8"/>
                <a:gd name="T23" fmla="*/ 1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 h="17">
                  <a:moveTo>
                    <a:pt x="0" y="10"/>
                  </a:moveTo>
                  <a:cubicBezTo>
                    <a:pt x="0" y="9"/>
                    <a:pt x="0" y="7"/>
                    <a:pt x="1" y="8"/>
                  </a:cubicBezTo>
                  <a:cubicBezTo>
                    <a:pt x="1" y="8"/>
                    <a:pt x="0" y="5"/>
                    <a:pt x="1" y="7"/>
                  </a:cubicBezTo>
                  <a:cubicBezTo>
                    <a:pt x="1" y="5"/>
                    <a:pt x="2" y="0"/>
                    <a:pt x="5" y="3"/>
                  </a:cubicBezTo>
                  <a:cubicBezTo>
                    <a:pt x="5" y="4"/>
                    <a:pt x="7" y="4"/>
                    <a:pt x="7" y="5"/>
                  </a:cubicBezTo>
                  <a:cubicBezTo>
                    <a:pt x="7" y="6"/>
                    <a:pt x="6" y="7"/>
                    <a:pt x="6" y="7"/>
                  </a:cubicBezTo>
                  <a:cubicBezTo>
                    <a:pt x="6" y="8"/>
                    <a:pt x="6" y="9"/>
                    <a:pt x="6" y="9"/>
                  </a:cubicBezTo>
                  <a:cubicBezTo>
                    <a:pt x="7" y="10"/>
                    <a:pt x="7" y="10"/>
                    <a:pt x="7" y="11"/>
                  </a:cubicBezTo>
                  <a:cubicBezTo>
                    <a:pt x="8" y="11"/>
                    <a:pt x="7" y="12"/>
                    <a:pt x="7" y="13"/>
                  </a:cubicBezTo>
                  <a:cubicBezTo>
                    <a:pt x="6" y="15"/>
                    <a:pt x="7" y="16"/>
                    <a:pt x="5" y="16"/>
                  </a:cubicBezTo>
                  <a:cubicBezTo>
                    <a:pt x="4" y="16"/>
                    <a:pt x="3" y="17"/>
                    <a:pt x="2" y="16"/>
                  </a:cubicBezTo>
                  <a:cubicBezTo>
                    <a:pt x="1" y="14"/>
                    <a:pt x="1" y="12"/>
                    <a:pt x="0" y="10"/>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56" name="Puerto Rico">
              <a:extLst>
                <a:ext uri="{FF2B5EF4-FFF2-40B4-BE49-F238E27FC236}">
                  <a16:creationId xmlns:a16="http://schemas.microsoft.com/office/drawing/2014/main" id="{85EE9953-428C-488F-A474-526D74A78E0E}"/>
                </a:ext>
              </a:extLst>
            </p:cNvPr>
            <p:cNvSpPr>
              <a:spLocks noEditPoints="1"/>
            </p:cNvSpPr>
            <p:nvPr/>
          </p:nvSpPr>
          <p:spPr bwMode="auto">
            <a:xfrm>
              <a:off x="2228101" y="3234946"/>
              <a:ext cx="82799" cy="32807"/>
            </a:xfrm>
            <a:custGeom>
              <a:avLst/>
              <a:gdLst>
                <a:gd name="T0" fmla="*/ 25 w 25"/>
                <a:gd name="T1" fmla="*/ 0 h 10"/>
                <a:gd name="T2" fmla="*/ 25 w 25"/>
                <a:gd name="T3" fmla="*/ 0 h 10"/>
                <a:gd name="T4" fmla="*/ 24 w 25"/>
                <a:gd name="T5" fmla="*/ 0 h 10"/>
                <a:gd name="T6" fmla="*/ 24 w 25"/>
                <a:gd name="T7" fmla="*/ 0 h 10"/>
                <a:gd name="T8" fmla="*/ 24 w 25"/>
                <a:gd name="T9" fmla="*/ 0 h 10"/>
                <a:gd name="T10" fmla="*/ 25 w 25"/>
                <a:gd name="T11" fmla="*/ 0 h 10"/>
                <a:gd name="T12" fmla="*/ 20 w 25"/>
                <a:gd name="T13" fmla="*/ 4 h 10"/>
                <a:gd name="T14" fmla="*/ 19 w 25"/>
                <a:gd name="T15" fmla="*/ 3 h 10"/>
                <a:gd name="T16" fmla="*/ 20 w 25"/>
                <a:gd name="T17" fmla="*/ 4 h 10"/>
                <a:gd name="T18" fmla="*/ 20 w 25"/>
                <a:gd name="T19" fmla="*/ 4 h 10"/>
                <a:gd name="T20" fmla="*/ 10 w 25"/>
                <a:gd name="T21" fmla="*/ 3 h 10"/>
                <a:gd name="T22" fmla="*/ 0 w 25"/>
                <a:gd name="T23" fmla="*/ 3 h 10"/>
                <a:gd name="T24" fmla="*/ 1 w 25"/>
                <a:gd name="T25" fmla="*/ 5 h 10"/>
                <a:gd name="T26" fmla="*/ 0 w 25"/>
                <a:gd name="T27" fmla="*/ 6 h 10"/>
                <a:gd name="T28" fmla="*/ 2 w 25"/>
                <a:gd name="T29" fmla="*/ 7 h 10"/>
                <a:gd name="T30" fmla="*/ 10 w 25"/>
                <a:gd name="T31" fmla="*/ 7 h 10"/>
                <a:gd name="T32" fmla="*/ 13 w 25"/>
                <a:gd name="T33" fmla="*/ 4 h 10"/>
                <a:gd name="T34" fmla="*/ 10 w 25"/>
                <a:gd name="T35" fmla="*/ 3 h 10"/>
                <a:gd name="T36" fmla="*/ 19 w 25"/>
                <a:gd name="T37" fmla="*/ 10 h 10"/>
                <a:gd name="T38" fmla="*/ 19 w 25"/>
                <a:gd name="T39" fmla="*/ 10 h 10"/>
                <a:gd name="T40" fmla="*/ 22 w 25"/>
                <a:gd name="T41" fmla="*/ 9 h 10"/>
                <a:gd name="T42" fmla="*/ 19 w 25"/>
                <a:gd name="T43"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5" h="10">
                  <a:moveTo>
                    <a:pt x="25" y="0"/>
                  </a:moveTo>
                  <a:cubicBezTo>
                    <a:pt x="25" y="0"/>
                    <a:pt x="25" y="0"/>
                    <a:pt x="25" y="0"/>
                  </a:cubicBezTo>
                  <a:cubicBezTo>
                    <a:pt x="24" y="0"/>
                    <a:pt x="24" y="0"/>
                    <a:pt x="24" y="0"/>
                  </a:cubicBezTo>
                  <a:cubicBezTo>
                    <a:pt x="24" y="0"/>
                    <a:pt x="24" y="0"/>
                    <a:pt x="24" y="0"/>
                  </a:cubicBezTo>
                  <a:cubicBezTo>
                    <a:pt x="24" y="0"/>
                    <a:pt x="24" y="0"/>
                    <a:pt x="24" y="0"/>
                  </a:cubicBezTo>
                  <a:cubicBezTo>
                    <a:pt x="25" y="0"/>
                    <a:pt x="25" y="0"/>
                    <a:pt x="25" y="0"/>
                  </a:cubicBezTo>
                  <a:close/>
                  <a:moveTo>
                    <a:pt x="20" y="4"/>
                  </a:moveTo>
                  <a:cubicBezTo>
                    <a:pt x="20" y="3"/>
                    <a:pt x="20" y="3"/>
                    <a:pt x="19" y="3"/>
                  </a:cubicBezTo>
                  <a:cubicBezTo>
                    <a:pt x="20" y="4"/>
                    <a:pt x="20" y="4"/>
                    <a:pt x="20" y="4"/>
                  </a:cubicBezTo>
                  <a:cubicBezTo>
                    <a:pt x="20" y="4"/>
                    <a:pt x="20" y="4"/>
                    <a:pt x="20" y="4"/>
                  </a:cubicBezTo>
                  <a:close/>
                  <a:moveTo>
                    <a:pt x="10" y="3"/>
                  </a:moveTo>
                  <a:cubicBezTo>
                    <a:pt x="8" y="2"/>
                    <a:pt x="0" y="1"/>
                    <a:pt x="0" y="3"/>
                  </a:cubicBezTo>
                  <a:cubicBezTo>
                    <a:pt x="0" y="4"/>
                    <a:pt x="1" y="4"/>
                    <a:pt x="1" y="5"/>
                  </a:cubicBezTo>
                  <a:cubicBezTo>
                    <a:pt x="1" y="5"/>
                    <a:pt x="0" y="6"/>
                    <a:pt x="0" y="6"/>
                  </a:cubicBezTo>
                  <a:cubicBezTo>
                    <a:pt x="0" y="7"/>
                    <a:pt x="1" y="7"/>
                    <a:pt x="2" y="7"/>
                  </a:cubicBezTo>
                  <a:cubicBezTo>
                    <a:pt x="4" y="8"/>
                    <a:pt x="8" y="7"/>
                    <a:pt x="10" y="7"/>
                  </a:cubicBezTo>
                  <a:cubicBezTo>
                    <a:pt x="11" y="7"/>
                    <a:pt x="13" y="5"/>
                    <a:pt x="13" y="4"/>
                  </a:cubicBezTo>
                  <a:cubicBezTo>
                    <a:pt x="13" y="2"/>
                    <a:pt x="11" y="3"/>
                    <a:pt x="10" y="3"/>
                  </a:cubicBezTo>
                  <a:close/>
                  <a:moveTo>
                    <a:pt x="19" y="10"/>
                  </a:moveTo>
                  <a:cubicBezTo>
                    <a:pt x="19" y="10"/>
                    <a:pt x="19" y="10"/>
                    <a:pt x="19" y="10"/>
                  </a:cubicBezTo>
                  <a:cubicBezTo>
                    <a:pt x="20" y="10"/>
                    <a:pt x="21" y="10"/>
                    <a:pt x="22" y="9"/>
                  </a:cubicBezTo>
                  <a:cubicBezTo>
                    <a:pt x="21" y="9"/>
                    <a:pt x="19" y="8"/>
                    <a:pt x="19" y="10"/>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57" name="Portugal">
              <a:extLst>
                <a:ext uri="{FF2B5EF4-FFF2-40B4-BE49-F238E27FC236}">
                  <a16:creationId xmlns:a16="http://schemas.microsoft.com/office/drawing/2014/main" id="{8316705B-5F40-46CC-9BCD-FFFBAA997C5A}"/>
                </a:ext>
              </a:extLst>
            </p:cNvPr>
            <p:cNvSpPr>
              <a:spLocks/>
            </p:cNvSpPr>
            <p:nvPr/>
          </p:nvSpPr>
          <p:spPr bwMode="auto">
            <a:xfrm>
              <a:off x="3855953" y="2488196"/>
              <a:ext cx="95297" cy="162473"/>
            </a:xfrm>
            <a:custGeom>
              <a:avLst/>
              <a:gdLst>
                <a:gd name="T0" fmla="*/ 3 w 29"/>
                <a:gd name="T1" fmla="*/ 27 h 49"/>
                <a:gd name="T2" fmla="*/ 2 w 29"/>
                <a:gd name="T3" fmla="*/ 27 h 49"/>
                <a:gd name="T4" fmla="*/ 6 w 29"/>
                <a:gd name="T5" fmla="*/ 20 h 49"/>
                <a:gd name="T6" fmla="*/ 8 w 29"/>
                <a:gd name="T7" fmla="*/ 15 h 49"/>
                <a:gd name="T8" fmla="*/ 9 w 29"/>
                <a:gd name="T9" fmla="*/ 14 h 49"/>
                <a:gd name="T10" fmla="*/ 8 w 29"/>
                <a:gd name="T11" fmla="*/ 14 h 49"/>
                <a:gd name="T12" fmla="*/ 9 w 29"/>
                <a:gd name="T13" fmla="*/ 9 h 49"/>
                <a:gd name="T14" fmla="*/ 9 w 29"/>
                <a:gd name="T15" fmla="*/ 5 h 49"/>
                <a:gd name="T16" fmla="*/ 10 w 29"/>
                <a:gd name="T17" fmla="*/ 2 h 49"/>
                <a:gd name="T18" fmla="*/ 14 w 29"/>
                <a:gd name="T19" fmla="*/ 0 h 49"/>
                <a:gd name="T20" fmla="*/ 14 w 29"/>
                <a:gd name="T21" fmla="*/ 1 h 49"/>
                <a:gd name="T22" fmla="*/ 14 w 29"/>
                <a:gd name="T23" fmla="*/ 3 h 49"/>
                <a:gd name="T24" fmla="*/ 17 w 29"/>
                <a:gd name="T25" fmla="*/ 3 h 49"/>
                <a:gd name="T26" fmla="*/ 21 w 29"/>
                <a:gd name="T27" fmla="*/ 3 h 49"/>
                <a:gd name="T28" fmla="*/ 25 w 29"/>
                <a:gd name="T29" fmla="*/ 2 h 49"/>
                <a:gd name="T30" fmla="*/ 26 w 29"/>
                <a:gd name="T31" fmla="*/ 4 h 49"/>
                <a:gd name="T32" fmla="*/ 28 w 29"/>
                <a:gd name="T33" fmla="*/ 5 h 49"/>
                <a:gd name="T34" fmla="*/ 23 w 29"/>
                <a:gd name="T35" fmla="*/ 11 h 49"/>
                <a:gd name="T36" fmla="*/ 23 w 29"/>
                <a:gd name="T37" fmla="*/ 15 h 49"/>
                <a:gd name="T38" fmla="*/ 23 w 29"/>
                <a:gd name="T39" fmla="*/ 18 h 49"/>
                <a:gd name="T40" fmla="*/ 21 w 29"/>
                <a:gd name="T41" fmla="*/ 19 h 49"/>
                <a:gd name="T42" fmla="*/ 22 w 29"/>
                <a:gd name="T43" fmla="*/ 22 h 49"/>
                <a:gd name="T44" fmla="*/ 21 w 29"/>
                <a:gd name="T45" fmla="*/ 24 h 49"/>
                <a:gd name="T46" fmla="*/ 17 w 29"/>
                <a:gd name="T47" fmla="*/ 24 h 49"/>
                <a:gd name="T48" fmla="*/ 18 w 29"/>
                <a:gd name="T49" fmla="*/ 25 h 49"/>
                <a:gd name="T50" fmla="*/ 19 w 29"/>
                <a:gd name="T51" fmla="*/ 27 h 49"/>
                <a:gd name="T52" fmla="*/ 21 w 29"/>
                <a:gd name="T53" fmla="*/ 30 h 49"/>
                <a:gd name="T54" fmla="*/ 18 w 29"/>
                <a:gd name="T55" fmla="*/ 34 h 49"/>
                <a:gd name="T56" fmla="*/ 21 w 29"/>
                <a:gd name="T57" fmla="*/ 38 h 49"/>
                <a:gd name="T58" fmla="*/ 18 w 29"/>
                <a:gd name="T59" fmla="*/ 41 h 49"/>
                <a:gd name="T60" fmla="*/ 16 w 29"/>
                <a:gd name="T61" fmla="*/ 44 h 49"/>
                <a:gd name="T62" fmla="*/ 16 w 29"/>
                <a:gd name="T63" fmla="*/ 47 h 49"/>
                <a:gd name="T64" fmla="*/ 11 w 29"/>
                <a:gd name="T65" fmla="*/ 49 h 49"/>
                <a:gd name="T66" fmla="*/ 4 w 29"/>
                <a:gd name="T67" fmla="*/ 49 h 49"/>
                <a:gd name="T68" fmla="*/ 5 w 29"/>
                <a:gd name="T69" fmla="*/ 47 h 49"/>
                <a:gd name="T70" fmla="*/ 6 w 29"/>
                <a:gd name="T71" fmla="*/ 43 h 49"/>
                <a:gd name="T72" fmla="*/ 6 w 29"/>
                <a:gd name="T73" fmla="*/ 40 h 49"/>
                <a:gd name="T74" fmla="*/ 6 w 29"/>
                <a:gd name="T75" fmla="*/ 35 h 49"/>
                <a:gd name="T76" fmla="*/ 7 w 29"/>
                <a:gd name="T77" fmla="*/ 34 h 49"/>
                <a:gd name="T78" fmla="*/ 3 w 29"/>
                <a:gd name="T79" fmla="*/ 36 h 49"/>
                <a:gd name="T80" fmla="*/ 3 w 29"/>
                <a:gd name="T81" fmla="*/ 33 h 49"/>
                <a:gd name="T82" fmla="*/ 4 w 29"/>
                <a:gd name="T83" fmla="*/ 34 h 49"/>
                <a:gd name="T84" fmla="*/ 5 w 29"/>
                <a:gd name="T85" fmla="*/ 33 h 49"/>
                <a:gd name="T86" fmla="*/ 5 w 29"/>
                <a:gd name="T87" fmla="*/ 31 h 49"/>
                <a:gd name="T88" fmla="*/ 1 w 29"/>
                <a:gd name="T89" fmla="*/ 33 h 49"/>
                <a:gd name="T90" fmla="*/ 3 w 29"/>
                <a:gd name="T91" fmla="*/ 27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9" h="49">
                  <a:moveTo>
                    <a:pt x="3" y="27"/>
                  </a:moveTo>
                  <a:cubicBezTo>
                    <a:pt x="2" y="27"/>
                    <a:pt x="2" y="27"/>
                    <a:pt x="2" y="27"/>
                  </a:cubicBezTo>
                  <a:cubicBezTo>
                    <a:pt x="5" y="26"/>
                    <a:pt x="6" y="22"/>
                    <a:pt x="6" y="20"/>
                  </a:cubicBezTo>
                  <a:cubicBezTo>
                    <a:pt x="7" y="19"/>
                    <a:pt x="8" y="17"/>
                    <a:pt x="8" y="15"/>
                  </a:cubicBezTo>
                  <a:cubicBezTo>
                    <a:pt x="8" y="15"/>
                    <a:pt x="9" y="15"/>
                    <a:pt x="9" y="14"/>
                  </a:cubicBezTo>
                  <a:cubicBezTo>
                    <a:pt x="9" y="14"/>
                    <a:pt x="9" y="12"/>
                    <a:pt x="8" y="14"/>
                  </a:cubicBezTo>
                  <a:cubicBezTo>
                    <a:pt x="9" y="12"/>
                    <a:pt x="9" y="11"/>
                    <a:pt x="9" y="9"/>
                  </a:cubicBezTo>
                  <a:cubicBezTo>
                    <a:pt x="9" y="8"/>
                    <a:pt x="8" y="5"/>
                    <a:pt x="9" y="5"/>
                  </a:cubicBezTo>
                  <a:cubicBezTo>
                    <a:pt x="7" y="5"/>
                    <a:pt x="9" y="2"/>
                    <a:pt x="10" y="2"/>
                  </a:cubicBezTo>
                  <a:cubicBezTo>
                    <a:pt x="11" y="1"/>
                    <a:pt x="13" y="1"/>
                    <a:pt x="14" y="0"/>
                  </a:cubicBezTo>
                  <a:cubicBezTo>
                    <a:pt x="13" y="1"/>
                    <a:pt x="14" y="1"/>
                    <a:pt x="14" y="1"/>
                  </a:cubicBezTo>
                  <a:cubicBezTo>
                    <a:pt x="14" y="1"/>
                    <a:pt x="12" y="4"/>
                    <a:pt x="14" y="3"/>
                  </a:cubicBezTo>
                  <a:cubicBezTo>
                    <a:pt x="15" y="3"/>
                    <a:pt x="16" y="3"/>
                    <a:pt x="17" y="3"/>
                  </a:cubicBezTo>
                  <a:cubicBezTo>
                    <a:pt x="19" y="3"/>
                    <a:pt x="20" y="4"/>
                    <a:pt x="21" y="3"/>
                  </a:cubicBezTo>
                  <a:cubicBezTo>
                    <a:pt x="22" y="1"/>
                    <a:pt x="24" y="2"/>
                    <a:pt x="25" y="2"/>
                  </a:cubicBezTo>
                  <a:cubicBezTo>
                    <a:pt x="27" y="2"/>
                    <a:pt x="26" y="3"/>
                    <a:pt x="26" y="4"/>
                  </a:cubicBezTo>
                  <a:cubicBezTo>
                    <a:pt x="26" y="5"/>
                    <a:pt x="28" y="5"/>
                    <a:pt x="28" y="5"/>
                  </a:cubicBezTo>
                  <a:cubicBezTo>
                    <a:pt x="29" y="6"/>
                    <a:pt x="24" y="11"/>
                    <a:pt x="23" y="11"/>
                  </a:cubicBezTo>
                  <a:cubicBezTo>
                    <a:pt x="23" y="11"/>
                    <a:pt x="23" y="15"/>
                    <a:pt x="23" y="15"/>
                  </a:cubicBezTo>
                  <a:cubicBezTo>
                    <a:pt x="23" y="16"/>
                    <a:pt x="23" y="17"/>
                    <a:pt x="23" y="18"/>
                  </a:cubicBezTo>
                  <a:cubicBezTo>
                    <a:pt x="23" y="18"/>
                    <a:pt x="22" y="18"/>
                    <a:pt x="21" y="19"/>
                  </a:cubicBezTo>
                  <a:cubicBezTo>
                    <a:pt x="21" y="20"/>
                    <a:pt x="23" y="22"/>
                    <a:pt x="22" y="22"/>
                  </a:cubicBezTo>
                  <a:cubicBezTo>
                    <a:pt x="21" y="23"/>
                    <a:pt x="21" y="23"/>
                    <a:pt x="21" y="24"/>
                  </a:cubicBezTo>
                  <a:cubicBezTo>
                    <a:pt x="20" y="24"/>
                    <a:pt x="18" y="24"/>
                    <a:pt x="17" y="24"/>
                  </a:cubicBezTo>
                  <a:cubicBezTo>
                    <a:pt x="17" y="25"/>
                    <a:pt x="18" y="25"/>
                    <a:pt x="18" y="25"/>
                  </a:cubicBezTo>
                  <a:cubicBezTo>
                    <a:pt x="19" y="26"/>
                    <a:pt x="18" y="27"/>
                    <a:pt x="19" y="27"/>
                  </a:cubicBezTo>
                  <a:cubicBezTo>
                    <a:pt x="19" y="28"/>
                    <a:pt x="21" y="29"/>
                    <a:pt x="21" y="30"/>
                  </a:cubicBezTo>
                  <a:cubicBezTo>
                    <a:pt x="20" y="32"/>
                    <a:pt x="18" y="33"/>
                    <a:pt x="18" y="34"/>
                  </a:cubicBezTo>
                  <a:cubicBezTo>
                    <a:pt x="18" y="36"/>
                    <a:pt x="19" y="38"/>
                    <a:pt x="21" y="38"/>
                  </a:cubicBezTo>
                  <a:cubicBezTo>
                    <a:pt x="20" y="40"/>
                    <a:pt x="19" y="39"/>
                    <a:pt x="18" y="41"/>
                  </a:cubicBezTo>
                  <a:cubicBezTo>
                    <a:pt x="17" y="42"/>
                    <a:pt x="16" y="43"/>
                    <a:pt x="16" y="44"/>
                  </a:cubicBezTo>
                  <a:cubicBezTo>
                    <a:pt x="15" y="45"/>
                    <a:pt x="17" y="46"/>
                    <a:pt x="16" y="47"/>
                  </a:cubicBezTo>
                  <a:cubicBezTo>
                    <a:pt x="15" y="49"/>
                    <a:pt x="12" y="49"/>
                    <a:pt x="11" y="49"/>
                  </a:cubicBezTo>
                  <a:cubicBezTo>
                    <a:pt x="9" y="48"/>
                    <a:pt x="6" y="48"/>
                    <a:pt x="4" y="49"/>
                  </a:cubicBezTo>
                  <a:cubicBezTo>
                    <a:pt x="4" y="49"/>
                    <a:pt x="4" y="47"/>
                    <a:pt x="5" y="47"/>
                  </a:cubicBezTo>
                  <a:cubicBezTo>
                    <a:pt x="5" y="46"/>
                    <a:pt x="5" y="44"/>
                    <a:pt x="6" y="43"/>
                  </a:cubicBezTo>
                  <a:cubicBezTo>
                    <a:pt x="6" y="42"/>
                    <a:pt x="6" y="41"/>
                    <a:pt x="6" y="40"/>
                  </a:cubicBezTo>
                  <a:cubicBezTo>
                    <a:pt x="6" y="38"/>
                    <a:pt x="7" y="37"/>
                    <a:pt x="6" y="35"/>
                  </a:cubicBezTo>
                  <a:cubicBezTo>
                    <a:pt x="6" y="37"/>
                    <a:pt x="7" y="35"/>
                    <a:pt x="7" y="34"/>
                  </a:cubicBezTo>
                  <a:cubicBezTo>
                    <a:pt x="6" y="35"/>
                    <a:pt x="4" y="36"/>
                    <a:pt x="3" y="36"/>
                  </a:cubicBezTo>
                  <a:cubicBezTo>
                    <a:pt x="3" y="35"/>
                    <a:pt x="3" y="34"/>
                    <a:pt x="3" y="33"/>
                  </a:cubicBezTo>
                  <a:cubicBezTo>
                    <a:pt x="4" y="33"/>
                    <a:pt x="4" y="34"/>
                    <a:pt x="4" y="34"/>
                  </a:cubicBezTo>
                  <a:cubicBezTo>
                    <a:pt x="4" y="33"/>
                    <a:pt x="5" y="33"/>
                    <a:pt x="5" y="33"/>
                  </a:cubicBezTo>
                  <a:cubicBezTo>
                    <a:pt x="6" y="32"/>
                    <a:pt x="5" y="31"/>
                    <a:pt x="5" y="31"/>
                  </a:cubicBezTo>
                  <a:cubicBezTo>
                    <a:pt x="5" y="31"/>
                    <a:pt x="3" y="34"/>
                    <a:pt x="1" y="33"/>
                  </a:cubicBezTo>
                  <a:cubicBezTo>
                    <a:pt x="0" y="32"/>
                    <a:pt x="3" y="29"/>
                    <a:pt x="3" y="27"/>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58" name="Poland">
              <a:extLst>
                <a:ext uri="{FF2B5EF4-FFF2-40B4-BE49-F238E27FC236}">
                  <a16:creationId xmlns:a16="http://schemas.microsoft.com/office/drawing/2014/main" id="{3662661C-D1E5-4A28-A4D9-B3F0E87DDF5B}"/>
                </a:ext>
              </a:extLst>
            </p:cNvPr>
            <p:cNvSpPr>
              <a:spLocks/>
            </p:cNvSpPr>
            <p:nvPr/>
          </p:nvSpPr>
          <p:spPr bwMode="auto">
            <a:xfrm>
              <a:off x="4465226" y="2092950"/>
              <a:ext cx="245271" cy="182782"/>
            </a:xfrm>
            <a:custGeom>
              <a:avLst/>
              <a:gdLst>
                <a:gd name="T0" fmla="*/ 0 w 74"/>
                <a:gd name="T1" fmla="*/ 19 h 55"/>
                <a:gd name="T2" fmla="*/ 2 w 74"/>
                <a:gd name="T3" fmla="*/ 14 h 55"/>
                <a:gd name="T4" fmla="*/ 1 w 74"/>
                <a:gd name="T5" fmla="*/ 12 h 55"/>
                <a:gd name="T6" fmla="*/ 3 w 74"/>
                <a:gd name="T7" fmla="*/ 12 h 55"/>
                <a:gd name="T8" fmla="*/ 3 w 74"/>
                <a:gd name="T9" fmla="*/ 10 h 55"/>
                <a:gd name="T10" fmla="*/ 3 w 74"/>
                <a:gd name="T11" fmla="*/ 10 h 55"/>
                <a:gd name="T12" fmla="*/ 1 w 74"/>
                <a:gd name="T13" fmla="*/ 10 h 55"/>
                <a:gd name="T14" fmla="*/ 0 w 74"/>
                <a:gd name="T15" fmla="*/ 9 h 55"/>
                <a:gd name="T16" fmla="*/ 7 w 74"/>
                <a:gd name="T17" fmla="*/ 8 h 55"/>
                <a:gd name="T18" fmla="*/ 15 w 74"/>
                <a:gd name="T19" fmla="*/ 5 h 55"/>
                <a:gd name="T20" fmla="*/ 23 w 74"/>
                <a:gd name="T21" fmla="*/ 2 h 55"/>
                <a:gd name="T22" fmla="*/ 32 w 74"/>
                <a:gd name="T23" fmla="*/ 3 h 55"/>
                <a:gd name="T24" fmla="*/ 30 w 74"/>
                <a:gd name="T25" fmla="*/ 2 h 55"/>
                <a:gd name="T26" fmla="*/ 33 w 74"/>
                <a:gd name="T27" fmla="*/ 5 h 55"/>
                <a:gd name="T28" fmla="*/ 39 w 74"/>
                <a:gd name="T29" fmla="*/ 5 h 55"/>
                <a:gd name="T30" fmla="*/ 36 w 74"/>
                <a:gd name="T31" fmla="*/ 6 h 55"/>
                <a:gd name="T32" fmla="*/ 38 w 74"/>
                <a:gd name="T33" fmla="*/ 6 h 55"/>
                <a:gd name="T34" fmla="*/ 47 w 74"/>
                <a:gd name="T35" fmla="*/ 5 h 55"/>
                <a:gd name="T36" fmla="*/ 62 w 74"/>
                <a:gd name="T37" fmla="*/ 6 h 55"/>
                <a:gd name="T38" fmla="*/ 67 w 74"/>
                <a:gd name="T39" fmla="*/ 10 h 55"/>
                <a:gd name="T40" fmla="*/ 71 w 74"/>
                <a:gd name="T41" fmla="*/ 20 h 55"/>
                <a:gd name="T42" fmla="*/ 67 w 74"/>
                <a:gd name="T43" fmla="*/ 23 h 55"/>
                <a:gd name="T44" fmla="*/ 67 w 74"/>
                <a:gd name="T45" fmla="*/ 25 h 55"/>
                <a:gd name="T46" fmla="*/ 69 w 74"/>
                <a:gd name="T47" fmla="*/ 32 h 55"/>
                <a:gd name="T48" fmla="*/ 74 w 74"/>
                <a:gd name="T49" fmla="*/ 38 h 55"/>
                <a:gd name="T50" fmla="*/ 72 w 74"/>
                <a:gd name="T51" fmla="*/ 38 h 55"/>
                <a:gd name="T52" fmla="*/ 72 w 74"/>
                <a:gd name="T53" fmla="*/ 41 h 55"/>
                <a:gd name="T54" fmla="*/ 67 w 74"/>
                <a:gd name="T55" fmla="*/ 46 h 55"/>
                <a:gd name="T56" fmla="*/ 64 w 74"/>
                <a:gd name="T57" fmla="*/ 51 h 55"/>
                <a:gd name="T58" fmla="*/ 65 w 74"/>
                <a:gd name="T59" fmla="*/ 53 h 55"/>
                <a:gd name="T60" fmla="*/ 66 w 74"/>
                <a:gd name="T61" fmla="*/ 55 h 55"/>
                <a:gd name="T62" fmla="*/ 61 w 74"/>
                <a:gd name="T63" fmla="*/ 53 h 55"/>
                <a:gd name="T64" fmla="*/ 57 w 74"/>
                <a:gd name="T65" fmla="*/ 51 h 55"/>
                <a:gd name="T66" fmla="*/ 52 w 74"/>
                <a:gd name="T67" fmla="*/ 51 h 55"/>
                <a:gd name="T68" fmla="*/ 48 w 74"/>
                <a:gd name="T69" fmla="*/ 51 h 55"/>
                <a:gd name="T70" fmla="*/ 45 w 74"/>
                <a:gd name="T71" fmla="*/ 52 h 55"/>
                <a:gd name="T72" fmla="*/ 44 w 74"/>
                <a:gd name="T73" fmla="*/ 53 h 55"/>
                <a:gd name="T74" fmla="*/ 43 w 74"/>
                <a:gd name="T75" fmla="*/ 51 h 55"/>
                <a:gd name="T76" fmla="*/ 41 w 74"/>
                <a:gd name="T77" fmla="*/ 50 h 55"/>
                <a:gd name="T78" fmla="*/ 37 w 74"/>
                <a:gd name="T79" fmla="*/ 51 h 55"/>
                <a:gd name="T80" fmla="*/ 32 w 74"/>
                <a:gd name="T81" fmla="*/ 46 h 55"/>
                <a:gd name="T82" fmla="*/ 29 w 74"/>
                <a:gd name="T83" fmla="*/ 46 h 55"/>
                <a:gd name="T84" fmla="*/ 27 w 74"/>
                <a:gd name="T85" fmla="*/ 43 h 55"/>
                <a:gd name="T86" fmla="*/ 21 w 74"/>
                <a:gd name="T87" fmla="*/ 41 h 55"/>
                <a:gd name="T88" fmla="*/ 22 w 74"/>
                <a:gd name="T89" fmla="*/ 43 h 55"/>
                <a:gd name="T90" fmla="*/ 18 w 74"/>
                <a:gd name="T91" fmla="*/ 44 h 55"/>
                <a:gd name="T92" fmla="*/ 16 w 74"/>
                <a:gd name="T93" fmla="*/ 42 h 55"/>
                <a:gd name="T94" fmla="*/ 17 w 74"/>
                <a:gd name="T95" fmla="*/ 40 h 55"/>
                <a:gd name="T96" fmla="*/ 14 w 74"/>
                <a:gd name="T97" fmla="*/ 40 h 55"/>
                <a:gd name="T98" fmla="*/ 9 w 74"/>
                <a:gd name="T99" fmla="*/ 38 h 55"/>
                <a:gd name="T100" fmla="*/ 8 w 74"/>
                <a:gd name="T101" fmla="*/ 36 h 55"/>
                <a:gd name="T102" fmla="*/ 6 w 74"/>
                <a:gd name="T103" fmla="*/ 37 h 55"/>
                <a:gd name="T104" fmla="*/ 5 w 74"/>
                <a:gd name="T105" fmla="*/ 32 h 55"/>
                <a:gd name="T106" fmla="*/ 4 w 74"/>
                <a:gd name="T107" fmla="*/ 30 h 55"/>
                <a:gd name="T108" fmla="*/ 5 w 74"/>
                <a:gd name="T109" fmla="*/ 27 h 55"/>
                <a:gd name="T110" fmla="*/ 4 w 74"/>
                <a:gd name="T111" fmla="*/ 25 h 55"/>
                <a:gd name="T112" fmla="*/ 3 w 74"/>
                <a:gd name="T113" fmla="*/ 23 h 55"/>
                <a:gd name="T114" fmla="*/ 3 w 74"/>
                <a:gd name="T115" fmla="*/ 21 h 55"/>
                <a:gd name="T116" fmla="*/ 0 w 74"/>
                <a:gd name="T117" fmla="*/ 19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74" h="55">
                  <a:moveTo>
                    <a:pt x="0" y="19"/>
                  </a:moveTo>
                  <a:cubicBezTo>
                    <a:pt x="0" y="17"/>
                    <a:pt x="3" y="17"/>
                    <a:pt x="2" y="14"/>
                  </a:cubicBezTo>
                  <a:cubicBezTo>
                    <a:pt x="2" y="14"/>
                    <a:pt x="1" y="13"/>
                    <a:pt x="1" y="12"/>
                  </a:cubicBezTo>
                  <a:cubicBezTo>
                    <a:pt x="1" y="11"/>
                    <a:pt x="3" y="12"/>
                    <a:pt x="3" y="12"/>
                  </a:cubicBezTo>
                  <a:cubicBezTo>
                    <a:pt x="3" y="11"/>
                    <a:pt x="3" y="11"/>
                    <a:pt x="3" y="10"/>
                  </a:cubicBezTo>
                  <a:cubicBezTo>
                    <a:pt x="3" y="10"/>
                    <a:pt x="3" y="10"/>
                    <a:pt x="3" y="10"/>
                  </a:cubicBezTo>
                  <a:cubicBezTo>
                    <a:pt x="3" y="10"/>
                    <a:pt x="2" y="10"/>
                    <a:pt x="1" y="10"/>
                  </a:cubicBezTo>
                  <a:cubicBezTo>
                    <a:pt x="2" y="11"/>
                    <a:pt x="0" y="10"/>
                    <a:pt x="0" y="9"/>
                  </a:cubicBezTo>
                  <a:cubicBezTo>
                    <a:pt x="2" y="10"/>
                    <a:pt x="5" y="8"/>
                    <a:pt x="7" y="8"/>
                  </a:cubicBezTo>
                  <a:cubicBezTo>
                    <a:pt x="9" y="7"/>
                    <a:pt x="14" y="7"/>
                    <a:pt x="15" y="5"/>
                  </a:cubicBezTo>
                  <a:cubicBezTo>
                    <a:pt x="16" y="3"/>
                    <a:pt x="20" y="3"/>
                    <a:pt x="23" y="2"/>
                  </a:cubicBezTo>
                  <a:cubicBezTo>
                    <a:pt x="26" y="1"/>
                    <a:pt x="30" y="0"/>
                    <a:pt x="32" y="3"/>
                  </a:cubicBezTo>
                  <a:cubicBezTo>
                    <a:pt x="32" y="2"/>
                    <a:pt x="31" y="2"/>
                    <a:pt x="30" y="2"/>
                  </a:cubicBezTo>
                  <a:cubicBezTo>
                    <a:pt x="31" y="3"/>
                    <a:pt x="31" y="5"/>
                    <a:pt x="33" y="5"/>
                  </a:cubicBezTo>
                  <a:cubicBezTo>
                    <a:pt x="35" y="6"/>
                    <a:pt x="37" y="5"/>
                    <a:pt x="39" y="5"/>
                  </a:cubicBezTo>
                  <a:cubicBezTo>
                    <a:pt x="38" y="5"/>
                    <a:pt x="37" y="5"/>
                    <a:pt x="36" y="6"/>
                  </a:cubicBezTo>
                  <a:cubicBezTo>
                    <a:pt x="35" y="6"/>
                    <a:pt x="38" y="6"/>
                    <a:pt x="38" y="6"/>
                  </a:cubicBezTo>
                  <a:cubicBezTo>
                    <a:pt x="41" y="4"/>
                    <a:pt x="43" y="5"/>
                    <a:pt x="47" y="5"/>
                  </a:cubicBezTo>
                  <a:cubicBezTo>
                    <a:pt x="51" y="5"/>
                    <a:pt x="58" y="6"/>
                    <a:pt x="62" y="6"/>
                  </a:cubicBezTo>
                  <a:cubicBezTo>
                    <a:pt x="65" y="5"/>
                    <a:pt x="66" y="7"/>
                    <a:pt x="67" y="10"/>
                  </a:cubicBezTo>
                  <a:cubicBezTo>
                    <a:pt x="68" y="13"/>
                    <a:pt x="72" y="17"/>
                    <a:pt x="71" y="20"/>
                  </a:cubicBezTo>
                  <a:cubicBezTo>
                    <a:pt x="70" y="22"/>
                    <a:pt x="68" y="21"/>
                    <a:pt x="67" y="23"/>
                  </a:cubicBezTo>
                  <a:cubicBezTo>
                    <a:pt x="66" y="24"/>
                    <a:pt x="65" y="25"/>
                    <a:pt x="67" y="25"/>
                  </a:cubicBezTo>
                  <a:cubicBezTo>
                    <a:pt x="71" y="26"/>
                    <a:pt x="68" y="30"/>
                    <a:pt x="69" y="32"/>
                  </a:cubicBezTo>
                  <a:cubicBezTo>
                    <a:pt x="70" y="34"/>
                    <a:pt x="71" y="36"/>
                    <a:pt x="74" y="38"/>
                  </a:cubicBezTo>
                  <a:cubicBezTo>
                    <a:pt x="73" y="38"/>
                    <a:pt x="73" y="38"/>
                    <a:pt x="72" y="38"/>
                  </a:cubicBezTo>
                  <a:cubicBezTo>
                    <a:pt x="74" y="39"/>
                    <a:pt x="74" y="41"/>
                    <a:pt x="72" y="41"/>
                  </a:cubicBezTo>
                  <a:cubicBezTo>
                    <a:pt x="70" y="42"/>
                    <a:pt x="68" y="44"/>
                    <a:pt x="67" y="46"/>
                  </a:cubicBezTo>
                  <a:cubicBezTo>
                    <a:pt x="66" y="47"/>
                    <a:pt x="63" y="49"/>
                    <a:pt x="64" y="51"/>
                  </a:cubicBezTo>
                  <a:cubicBezTo>
                    <a:pt x="65" y="52"/>
                    <a:pt x="64" y="52"/>
                    <a:pt x="65" y="53"/>
                  </a:cubicBezTo>
                  <a:cubicBezTo>
                    <a:pt x="65" y="54"/>
                    <a:pt x="66" y="54"/>
                    <a:pt x="66" y="55"/>
                  </a:cubicBezTo>
                  <a:cubicBezTo>
                    <a:pt x="64" y="54"/>
                    <a:pt x="62" y="54"/>
                    <a:pt x="61" y="53"/>
                  </a:cubicBezTo>
                  <a:cubicBezTo>
                    <a:pt x="59" y="53"/>
                    <a:pt x="59" y="52"/>
                    <a:pt x="57" y="51"/>
                  </a:cubicBezTo>
                  <a:cubicBezTo>
                    <a:pt x="56" y="51"/>
                    <a:pt x="54" y="51"/>
                    <a:pt x="52" y="51"/>
                  </a:cubicBezTo>
                  <a:cubicBezTo>
                    <a:pt x="51" y="52"/>
                    <a:pt x="50" y="51"/>
                    <a:pt x="48" y="51"/>
                  </a:cubicBezTo>
                  <a:cubicBezTo>
                    <a:pt x="47" y="51"/>
                    <a:pt x="47" y="51"/>
                    <a:pt x="45" y="52"/>
                  </a:cubicBezTo>
                  <a:cubicBezTo>
                    <a:pt x="45" y="52"/>
                    <a:pt x="44" y="53"/>
                    <a:pt x="44" y="53"/>
                  </a:cubicBezTo>
                  <a:cubicBezTo>
                    <a:pt x="43" y="53"/>
                    <a:pt x="43" y="52"/>
                    <a:pt x="43" y="51"/>
                  </a:cubicBezTo>
                  <a:cubicBezTo>
                    <a:pt x="42" y="51"/>
                    <a:pt x="41" y="50"/>
                    <a:pt x="41" y="50"/>
                  </a:cubicBezTo>
                  <a:cubicBezTo>
                    <a:pt x="40" y="49"/>
                    <a:pt x="38" y="51"/>
                    <a:pt x="37" y="51"/>
                  </a:cubicBezTo>
                  <a:cubicBezTo>
                    <a:pt x="37" y="50"/>
                    <a:pt x="33" y="46"/>
                    <a:pt x="32" y="46"/>
                  </a:cubicBezTo>
                  <a:cubicBezTo>
                    <a:pt x="31" y="46"/>
                    <a:pt x="30" y="45"/>
                    <a:pt x="29" y="46"/>
                  </a:cubicBezTo>
                  <a:cubicBezTo>
                    <a:pt x="27" y="46"/>
                    <a:pt x="27" y="44"/>
                    <a:pt x="27" y="43"/>
                  </a:cubicBezTo>
                  <a:cubicBezTo>
                    <a:pt x="25" y="43"/>
                    <a:pt x="23" y="42"/>
                    <a:pt x="21" y="41"/>
                  </a:cubicBezTo>
                  <a:cubicBezTo>
                    <a:pt x="21" y="42"/>
                    <a:pt x="21" y="43"/>
                    <a:pt x="22" y="43"/>
                  </a:cubicBezTo>
                  <a:cubicBezTo>
                    <a:pt x="21" y="44"/>
                    <a:pt x="19" y="45"/>
                    <a:pt x="18" y="44"/>
                  </a:cubicBezTo>
                  <a:cubicBezTo>
                    <a:pt x="18" y="43"/>
                    <a:pt x="17" y="42"/>
                    <a:pt x="16" y="42"/>
                  </a:cubicBezTo>
                  <a:cubicBezTo>
                    <a:pt x="16" y="41"/>
                    <a:pt x="17" y="40"/>
                    <a:pt x="17" y="40"/>
                  </a:cubicBezTo>
                  <a:cubicBezTo>
                    <a:pt x="17" y="39"/>
                    <a:pt x="15" y="39"/>
                    <a:pt x="14" y="40"/>
                  </a:cubicBezTo>
                  <a:cubicBezTo>
                    <a:pt x="14" y="38"/>
                    <a:pt x="10" y="39"/>
                    <a:pt x="9" y="38"/>
                  </a:cubicBezTo>
                  <a:cubicBezTo>
                    <a:pt x="9" y="37"/>
                    <a:pt x="9" y="37"/>
                    <a:pt x="8" y="36"/>
                  </a:cubicBezTo>
                  <a:cubicBezTo>
                    <a:pt x="6" y="36"/>
                    <a:pt x="7" y="38"/>
                    <a:pt x="6" y="37"/>
                  </a:cubicBezTo>
                  <a:cubicBezTo>
                    <a:pt x="7" y="34"/>
                    <a:pt x="8" y="33"/>
                    <a:pt x="5" y="32"/>
                  </a:cubicBezTo>
                  <a:cubicBezTo>
                    <a:pt x="4" y="31"/>
                    <a:pt x="5" y="30"/>
                    <a:pt x="4" y="30"/>
                  </a:cubicBezTo>
                  <a:cubicBezTo>
                    <a:pt x="3" y="29"/>
                    <a:pt x="4" y="28"/>
                    <a:pt x="5" y="27"/>
                  </a:cubicBezTo>
                  <a:cubicBezTo>
                    <a:pt x="5" y="27"/>
                    <a:pt x="4" y="25"/>
                    <a:pt x="4" y="25"/>
                  </a:cubicBezTo>
                  <a:cubicBezTo>
                    <a:pt x="4" y="24"/>
                    <a:pt x="3" y="24"/>
                    <a:pt x="3" y="23"/>
                  </a:cubicBezTo>
                  <a:cubicBezTo>
                    <a:pt x="3" y="23"/>
                    <a:pt x="4" y="22"/>
                    <a:pt x="3" y="21"/>
                  </a:cubicBezTo>
                  <a:cubicBezTo>
                    <a:pt x="2" y="21"/>
                    <a:pt x="1" y="20"/>
                    <a:pt x="0" y="19"/>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59" name="Philippines">
              <a:extLst>
                <a:ext uri="{FF2B5EF4-FFF2-40B4-BE49-F238E27FC236}">
                  <a16:creationId xmlns:a16="http://schemas.microsoft.com/office/drawing/2014/main" id="{98E9B6BD-DF6E-41BA-82C8-D71D68AF920F}"/>
                </a:ext>
              </a:extLst>
            </p:cNvPr>
            <p:cNvSpPr>
              <a:spLocks noEditPoints="1"/>
            </p:cNvSpPr>
            <p:nvPr/>
          </p:nvSpPr>
          <p:spPr bwMode="auto">
            <a:xfrm>
              <a:off x="7361617" y="3211513"/>
              <a:ext cx="271830" cy="443676"/>
            </a:xfrm>
            <a:custGeom>
              <a:avLst/>
              <a:gdLst>
                <a:gd name="T0" fmla="*/ 60 w 82"/>
                <a:gd name="T1" fmla="*/ 75 h 134"/>
                <a:gd name="T2" fmla="*/ 53 w 82"/>
                <a:gd name="T3" fmla="*/ 91 h 134"/>
                <a:gd name="T4" fmla="*/ 58 w 82"/>
                <a:gd name="T5" fmla="*/ 79 h 134"/>
                <a:gd name="T6" fmla="*/ 61 w 82"/>
                <a:gd name="T7" fmla="*/ 85 h 134"/>
                <a:gd name="T8" fmla="*/ 50 w 82"/>
                <a:gd name="T9" fmla="*/ 72 h 134"/>
                <a:gd name="T10" fmla="*/ 52 w 82"/>
                <a:gd name="T11" fmla="*/ 67 h 134"/>
                <a:gd name="T12" fmla="*/ 52 w 82"/>
                <a:gd name="T13" fmla="*/ 95 h 134"/>
                <a:gd name="T14" fmla="*/ 49 w 82"/>
                <a:gd name="T15" fmla="*/ 84 h 134"/>
                <a:gd name="T16" fmla="*/ 49 w 82"/>
                <a:gd name="T17" fmla="*/ 97 h 134"/>
                <a:gd name="T18" fmla="*/ 46 w 82"/>
                <a:gd name="T19" fmla="*/ 87 h 134"/>
                <a:gd name="T20" fmla="*/ 75 w 82"/>
                <a:gd name="T21" fmla="*/ 92 h 134"/>
                <a:gd name="T22" fmla="*/ 72 w 82"/>
                <a:gd name="T23" fmla="*/ 88 h 134"/>
                <a:gd name="T24" fmla="*/ 72 w 82"/>
                <a:gd name="T25" fmla="*/ 91 h 134"/>
                <a:gd name="T26" fmla="*/ 53 w 82"/>
                <a:gd name="T27" fmla="*/ 66 h 134"/>
                <a:gd name="T28" fmla="*/ 65 w 82"/>
                <a:gd name="T29" fmla="*/ 66 h 134"/>
                <a:gd name="T30" fmla="*/ 58 w 82"/>
                <a:gd name="T31" fmla="*/ 94 h 134"/>
                <a:gd name="T32" fmla="*/ 59 w 82"/>
                <a:gd name="T33" fmla="*/ 67 h 134"/>
                <a:gd name="T34" fmla="*/ 60 w 82"/>
                <a:gd name="T35" fmla="*/ 76 h 134"/>
                <a:gd name="T36" fmla="*/ 67 w 82"/>
                <a:gd name="T37" fmla="*/ 89 h 134"/>
                <a:gd name="T38" fmla="*/ 72 w 82"/>
                <a:gd name="T39" fmla="*/ 81 h 134"/>
                <a:gd name="T40" fmla="*/ 69 w 82"/>
                <a:gd name="T41" fmla="*/ 70 h 134"/>
                <a:gd name="T42" fmla="*/ 58 w 82"/>
                <a:gd name="T43" fmla="*/ 67 h 134"/>
                <a:gd name="T44" fmla="*/ 35 w 82"/>
                <a:gd name="T45" fmla="*/ 65 h 134"/>
                <a:gd name="T46" fmla="*/ 29 w 82"/>
                <a:gd name="T47" fmla="*/ 64 h 134"/>
                <a:gd name="T48" fmla="*/ 50 w 82"/>
                <a:gd name="T49" fmla="*/ 79 h 134"/>
                <a:gd name="T50" fmla="*/ 41 w 82"/>
                <a:gd name="T51" fmla="*/ 73 h 134"/>
                <a:gd name="T52" fmla="*/ 40 w 82"/>
                <a:gd name="T53" fmla="*/ 83 h 134"/>
                <a:gd name="T54" fmla="*/ 36 w 82"/>
                <a:gd name="T55" fmla="*/ 128 h 134"/>
                <a:gd name="T56" fmla="*/ 14 w 82"/>
                <a:gd name="T57" fmla="*/ 89 h 134"/>
                <a:gd name="T58" fmla="*/ 9 w 82"/>
                <a:gd name="T59" fmla="*/ 100 h 134"/>
                <a:gd name="T60" fmla="*/ 81 w 82"/>
                <a:gd name="T61" fmla="*/ 112 h 134"/>
                <a:gd name="T62" fmla="*/ 78 w 82"/>
                <a:gd name="T63" fmla="*/ 99 h 134"/>
                <a:gd name="T64" fmla="*/ 72 w 82"/>
                <a:gd name="T65" fmla="*/ 98 h 134"/>
                <a:gd name="T66" fmla="*/ 63 w 82"/>
                <a:gd name="T67" fmla="*/ 104 h 134"/>
                <a:gd name="T68" fmla="*/ 56 w 82"/>
                <a:gd name="T69" fmla="*/ 104 h 134"/>
                <a:gd name="T70" fmla="*/ 46 w 82"/>
                <a:gd name="T71" fmla="*/ 109 h 134"/>
                <a:gd name="T72" fmla="*/ 49 w 82"/>
                <a:gd name="T73" fmla="*/ 112 h 134"/>
                <a:gd name="T74" fmla="*/ 56 w 82"/>
                <a:gd name="T75" fmla="*/ 115 h 134"/>
                <a:gd name="T76" fmla="*/ 60 w 82"/>
                <a:gd name="T77" fmla="*/ 120 h 134"/>
                <a:gd name="T78" fmla="*/ 75 w 82"/>
                <a:gd name="T79" fmla="*/ 127 h 134"/>
                <a:gd name="T80" fmla="*/ 80 w 82"/>
                <a:gd name="T81" fmla="*/ 121 h 134"/>
                <a:gd name="T82" fmla="*/ 42 w 82"/>
                <a:gd name="T83" fmla="*/ 128 h 134"/>
                <a:gd name="T84" fmla="*/ 44 w 82"/>
                <a:gd name="T85" fmla="*/ 122 h 134"/>
                <a:gd name="T86" fmla="*/ 25 w 82"/>
                <a:gd name="T87" fmla="*/ 1 h 134"/>
                <a:gd name="T88" fmla="*/ 40 w 82"/>
                <a:gd name="T89" fmla="*/ 70 h 134"/>
                <a:gd name="T90" fmla="*/ 41 w 82"/>
                <a:gd name="T91" fmla="*/ 66 h 134"/>
                <a:gd name="T92" fmla="*/ 43 w 82"/>
                <a:gd name="T93" fmla="*/ 67 h 134"/>
                <a:gd name="T94" fmla="*/ 20 w 82"/>
                <a:gd name="T95" fmla="*/ 42 h 134"/>
                <a:gd name="T96" fmla="*/ 28 w 82"/>
                <a:gd name="T97" fmla="*/ 46 h 134"/>
                <a:gd name="T98" fmla="*/ 29 w 82"/>
                <a:gd name="T99" fmla="*/ 54 h 134"/>
                <a:gd name="T100" fmla="*/ 31 w 82"/>
                <a:gd name="T101" fmla="*/ 56 h 134"/>
                <a:gd name="T102" fmla="*/ 44 w 82"/>
                <a:gd name="T103" fmla="*/ 60 h 134"/>
                <a:gd name="T104" fmla="*/ 45 w 82"/>
                <a:gd name="T105" fmla="*/ 56 h 134"/>
                <a:gd name="T106" fmla="*/ 55 w 82"/>
                <a:gd name="T107" fmla="*/ 65 h 134"/>
                <a:gd name="T108" fmla="*/ 54 w 82"/>
                <a:gd name="T109" fmla="*/ 55 h 134"/>
                <a:gd name="T110" fmla="*/ 41 w 82"/>
                <a:gd name="T111" fmla="*/ 49 h 134"/>
                <a:gd name="T112" fmla="*/ 34 w 82"/>
                <a:gd name="T113" fmla="*/ 46 h 134"/>
                <a:gd name="T114" fmla="*/ 34 w 82"/>
                <a:gd name="T115" fmla="*/ 32 h 134"/>
                <a:gd name="T116" fmla="*/ 37 w 82"/>
                <a:gd name="T117" fmla="*/ 21 h 134"/>
                <a:gd name="T118" fmla="*/ 27 w 82"/>
                <a:gd name="T119" fmla="*/ 9 h 134"/>
                <a:gd name="T120" fmla="*/ 20 w 82"/>
                <a:gd name="T121" fmla="*/ 9 h 134"/>
                <a:gd name="T122" fmla="*/ 17 w 82"/>
                <a:gd name="T123" fmla="*/ 29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2" h="134">
                  <a:moveTo>
                    <a:pt x="60" y="74"/>
                  </a:moveTo>
                  <a:cubicBezTo>
                    <a:pt x="60" y="74"/>
                    <a:pt x="60" y="74"/>
                    <a:pt x="60" y="74"/>
                  </a:cubicBezTo>
                  <a:cubicBezTo>
                    <a:pt x="60" y="74"/>
                    <a:pt x="60" y="74"/>
                    <a:pt x="60" y="74"/>
                  </a:cubicBezTo>
                  <a:cubicBezTo>
                    <a:pt x="61" y="74"/>
                    <a:pt x="61" y="74"/>
                    <a:pt x="62" y="75"/>
                  </a:cubicBezTo>
                  <a:cubicBezTo>
                    <a:pt x="62" y="75"/>
                    <a:pt x="62" y="75"/>
                    <a:pt x="62" y="76"/>
                  </a:cubicBezTo>
                  <a:cubicBezTo>
                    <a:pt x="62" y="76"/>
                    <a:pt x="62" y="76"/>
                    <a:pt x="62" y="76"/>
                  </a:cubicBezTo>
                  <a:cubicBezTo>
                    <a:pt x="62" y="76"/>
                    <a:pt x="62" y="77"/>
                    <a:pt x="61" y="76"/>
                  </a:cubicBezTo>
                  <a:cubicBezTo>
                    <a:pt x="61" y="76"/>
                    <a:pt x="61" y="76"/>
                    <a:pt x="61" y="76"/>
                  </a:cubicBezTo>
                  <a:cubicBezTo>
                    <a:pt x="60" y="76"/>
                    <a:pt x="60" y="76"/>
                    <a:pt x="60" y="75"/>
                  </a:cubicBezTo>
                  <a:cubicBezTo>
                    <a:pt x="60" y="75"/>
                    <a:pt x="60" y="75"/>
                    <a:pt x="60" y="74"/>
                  </a:cubicBezTo>
                  <a:close/>
                  <a:moveTo>
                    <a:pt x="56" y="97"/>
                  </a:moveTo>
                  <a:cubicBezTo>
                    <a:pt x="55" y="98"/>
                    <a:pt x="55" y="99"/>
                    <a:pt x="56" y="99"/>
                  </a:cubicBezTo>
                  <a:cubicBezTo>
                    <a:pt x="56" y="99"/>
                    <a:pt x="56" y="99"/>
                    <a:pt x="56" y="98"/>
                  </a:cubicBezTo>
                  <a:cubicBezTo>
                    <a:pt x="56" y="98"/>
                    <a:pt x="56" y="98"/>
                    <a:pt x="56" y="97"/>
                  </a:cubicBezTo>
                  <a:close/>
                  <a:moveTo>
                    <a:pt x="57" y="80"/>
                  </a:moveTo>
                  <a:cubicBezTo>
                    <a:pt x="56" y="81"/>
                    <a:pt x="56" y="83"/>
                    <a:pt x="56" y="83"/>
                  </a:cubicBezTo>
                  <a:cubicBezTo>
                    <a:pt x="56" y="85"/>
                    <a:pt x="55" y="87"/>
                    <a:pt x="54" y="88"/>
                  </a:cubicBezTo>
                  <a:cubicBezTo>
                    <a:pt x="54" y="89"/>
                    <a:pt x="54" y="90"/>
                    <a:pt x="53" y="91"/>
                  </a:cubicBezTo>
                  <a:cubicBezTo>
                    <a:pt x="54" y="92"/>
                    <a:pt x="53" y="93"/>
                    <a:pt x="53" y="94"/>
                  </a:cubicBezTo>
                  <a:cubicBezTo>
                    <a:pt x="53" y="95"/>
                    <a:pt x="53" y="95"/>
                    <a:pt x="53" y="96"/>
                  </a:cubicBezTo>
                  <a:cubicBezTo>
                    <a:pt x="53" y="96"/>
                    <a:pt x="53" y="96"/>
                    <a:pt x="53" y="96"/>
                  </a:cubicBezTo>
                  <a:cubicBezTo>
                    <a:pt x="53" y="96"/>
                    <a:pt x="53" y="96"/>
                    <a:pt x="53" y="96"/>
                  </a:cubicBezTo>
                  <a:cubicBezTo>
                    <a:pt x="55" y="96"/>
                    <a:pt x="55" y="91"/>
                    <a:pt x="56" y="90"/>
                  </a:cubicBezTo>
                  <a:cubicBezTo>
                    <a:pt x="57" y="88"/>
                    <a:pt x="58" y="87"/>
                    <a:pt x="58" y="85"/>
                  </a:cubicBezTo>
                  <a:cubicBezTo>
                    <a:pt x="58" y="85"/>
                    <a:pt x="58" y="84"/>
                    <a:pt x="58" y="84"/>
                  </a:cubicBezTo>
                  <a:cubicBezTo>
                    <a:pt x="58" y="83"/>
                    <a:pt x="58" y="83"/>
                    <a:pt x="58" y="82"/>
                  </a:cubicBezTo>
                  <a:cubicBezTo>
                    <a:pt x="58" y="81"/>
                    <a:pt x="58" y="80"/>
                    <a:pt x="58" y="79"/>
                  </a:cubicBezTo>
                  <a:cubicBezTo>
                    <a:pt x="57" y="79"/>
                    <a:pt x="57" y="79"/>
                    <a:pt x="57" y="80"/>
                  </a:cubicBezTo>
                  <a:close/>
                  <a:moveTo>
                    <a:pt x="61" y="85"/>
                  </a:moveTo>
                  <a:cubicBezTo>
                    <a:pt x="61" y="85"/>
                    <a:pt x="61" y="85"/>
                    <a:pt x="61" y="85"/>
                  </a:cubicBezTo>
                  <a:cubicBezTo>
                    <a:pt x="61" y="85"/>
                    <a:pt x="61" y="84"/>
                    <a:pt x="61" y="84"/>
                  </a:cubicBezTo>
                  <a:cubicBezTo>
                    <a:pt x="61" y="84"/>
                    <a:pt x="61" y="84"/>
                    <a:pt x="61" y="84"/>
                  </a:cubicBezTo>
                  <a:cubicBezTo>
                    <a:pt x="61" y="84"/>
                    <a:pt x="61" y="84"/>
                    <a:pt x="60" y="84"/>
                  </a:cubicBezTo>
                  <a:cubicBezTo>
                    <a:pt x="60" y="84"/>
                    <a:pt x="60" y="84"/>
                    <a:pt x="60" y="84"/>
                  </a:cubicBezTo>
                  <a:cubicBezTo>
                    <a:pt x="60" y="84"/>
                    <a:pt x="60" y="84"/>
                    <a:pt x="60" y="84"/>
                  </a:cubicBezTo>
                  <a:cubicBezTo>
                    <a:pt x="61" y="84"/>
                    <a:pt x="61" y="85"/>
                    <a:pt x="61" y="85"/>
                  </a:cubicBezTo>
                  <a:close/>
                  <a:moveTo>
                    <a:pt x="58" y="88"/>
                  </a:moveTo>
                  <a:cubicBezTo>
                    <a:pt x="58" y="88"/>
                    <a:pt x="58" y="88"/>
                    <a:pt x="58" y="87"/>
                  </a:cubicBezTo>
                  <a:cubicBezTo>
                    <a:pt x="58" y="87"/>
                    <a:pt x="58" y="88"/>
                    <a:pt x="58" y="88"/>
                  </a:cubicBezTo>
                  <a:close/>
                  <a:moveTo>
                    <a:pt x="51" y="65"/>
                  </a:moveTo>
                  <a:cubicBezTo>
                    <a:pt x="50" y="63"/>
                    <a:pt x="49" y="61"/>
                    <a:pt x="47" y="60"/>
                  </a:cubicBezTo>
                  <a:cubicBezTo>
                    <a:pt x="47" y="61"/>
                    <a:pt x="47" y="61"/>
                    <a:pt x="47" y="61"/>
                  </a:cubicBezTo>
                  <a:cubicBezTo>
                    <a:pt x="47" y="62"/>
                    <a:pt x="50" y="64"/>
                    <a:pt x="51" y="65"/>
                  </a:cubicBezTo>
                  <a:close/>
                  <a:moveTo>
                    <a:pt x="50" y="71"/>
                  </a:moveTo>
                  <a:cubicBezTo>
                    <a:pt x="50" y="72"/>
                    <a:pt x="50" y="72"/>
                    <a:pt x="50" y="72"/>
                  </a:cubicBezTo>
                  <a:cubicBezTo>
                    <a:pt x="50" y="72"/>
                    <a:pt x="50" y="71"/>
                    <a:pt x="51" y="71"/>
                  </a:cubicBezTo>
                  <a:cubicBezTo>
                    <a:pt x="51" y="70"/>
                    <a:pt x="52" y="69"/>
                    <a:pt x="53" y="70"/>
                  </a:cubicBezTo>
                  <a:cubicBezTo>
                    <a:pt x="53" y="71"/>
                    <a:pt x="54" y="71"/>
                    <a:pt x="55" y="72"/>
                  </a:cubicBezTo>
                  <a:cubicBezTo>
                    <a:pt x="55" y="72"/>
                    <a:pt x="55" y="73"/>
                    <a:pt x="56" y="73"/>
                  </a:cubicBezTo>
                  <a:cubicBezTo>
                    <a:pt x="56" y="73"/>
                    <a:pt x="57" y="73"/>
                    <a:pt x="57" y="74"/>
                  </a:cubicBezTo>
                  <a:cubicBezTo>
                    <a:pt x="57" y="73"/>
                    <a:pt x="57" y="73"/>
                    <a:pt x="57" y="73"/>
                  </a:cubicBezTo>
                  <a:cubicBezTo>
                    <a:pt x="57" y="72"/>
                    <a:pt x="57" y="71"/>
                    <a:pt x="56" y="71"/>
                  </a:cubicBezTo>
                  <a:cubicBezTo>
                    <a:pt x="55" y="70"/>
                    <a:pt x="55" y="69"/>
                    <a:pt x="54" y="69"/>
                  </a:cubicBezTo>
                  <a:cubicBezTo>
                    <a:pt x="54" y="68"/>
                    <a:pt x="53" y="67"/>
                    <a:pt x="52" y="67"/>
                  </a:cubicBezTo>
                  <a:cubicBezTo>
                    <a:pt x="52" y="67"/>
                    <a:pt x="50" y="66"/>
                    <a:pt x="50" y="66"/>
                  </a:cubicBezTo>
                  <a:cubicBezTo>
                    <a:pt x="50" y="66"/>
                    <a:pt x="50" y="66"/>
                    <a:pt x="50" y="66"/>
                  </a:cubicBezTo>
                  <a:cubicBezTo>
                    <a:pt x="50" y="66"/>
                    <a:pt x="50" y="66"/>
                    <a:pt x="50" y="66"/>
                  </a:cubicBezTo>
                  <a:cubicBezTo>
                    <a:pt x="50" y="66"/>
                    <a:pt x="50" y="67"/>
                    <a:pt x="50" y="67"/>
                  </a:cubicBezTo>
                  <a:cubicBezTo>
                    <a:pt x="50" y="68"/>
                    <a:pt x="50" y="69"/>
                    <a:pt x="50" y="69"/>
                  </a:cubicBezTo>
                  <a:cubicBezTo>
                    <a:pt x="50" y="69"/>
                    <a:pt x="50" y="69"/>
                    <a:pt x="50" y="70"/>
                  </a:cubicBezTo>
                  <a:cubicBezTo>
                    <a:pt x="50" y="70"/>
                    <a:pt x="50" y="70"/>
                    <a:pt x="50" y="70"/>
                  </a:cubicBezTo>
                  <a:cubicBezTo>
                    <a:pt x="50" y="71"/>
                    <a:pt x="50" y="71"/>
                    <a:pt x="50" y="71"/>
                  </a:cubicBezTo>
                  <a:close/>
                  <a:moveTo>
                    <a:pt x="52" y="95"/>
                  </a:moveTo>
                  <a:cubicBezTo>
                    <a:pt x="52" y="94"/>
                    <a:pt x="51" y="94"/>
                    <a:pt x="51" y="93"/>
                  </a:cubicBezTo>
                  <a:cubicBezTo>
                    <a:pt x="51" y="91"/>
                    <a:pt x="52" y="89"/>
                    <a:pt x="53" y="87"/>
                  </a:cubicBezTo>
                  <a:cubicBezTo>
                    <a:pt x="53" y="86"/>
                    <a:pt x="54" y="84"/>
                    <a:pt x="54" y="83"/>
                  </a:cubicBezTo>
                  <a:cubicBezTo>
                    <a:pt x="54" y="83"/>
                    <a:pt x="54" y="82"/>
                    <a:pt x="53" y="81"/>
                  </a:cubicBezTo>
                  <a:cubicBezTo>
                    <a:pt x="52" y="81"/>
                    <a:pt x="52" y="81"/>
                    <a:pt x="52" y="81"/>
                  </a:cubicBezTo>
                  <a:cubicBezTo>
                    <a:pt x="51" y="81"/>
                    <a:pt x="51" y="81"/>
                    <a:pt x="51" y="81"/>
                  </a:cubicBezTo>
                  <a:cubicBezTo>
                    <a:pt x="51" y="81"/>
                    <a:pt x="50" y="81"/>
                    <a:pt x="50" y="81"/>
                  </a:cubicBezTo>
                  <a:cubicBezTo>
                    <a:pt x="50" y="82"/>
                    <a:pt x="49" y="82"/>
                    <a:pt x="49" y="82"/>
                  </a:cubicBezTo>
                  <a:cubicBezTo>
                    <a:pt x="49" y="83"/>
                    <a:pt x="49" y="84"/>
                    <a:pt x="49" y="84"/>
                  </a:cubicBezTo>
                  <a:cubicBezTo>
                    <a:pt x="49" y="85"/>
                    <a:pt x="49" y="85"/>
                    <a:pt x="48" y="85"/>
                  </a:cubicBezTo>
                  <a:cubicBezTo>
                    <a:pt x="48" y="85"/>
                    <a:pt x="48" y="85"/>
                    <a:pt x="48" y="86"/>
                  </a:cubicBezTo>
                  <a:cubicBezTo>
                    <a:pt x="48" y="86"/>
                    <a:pt x="48" y="86"/>
                    <a:pt x="48" y="86"/>
                  </a:cubicBezTo>
                  <a:cubicBezTo>
                    <a:pt x="48" y="87"/>
                    <a:pt x="49" y="88"/>
                    <a:pt x="49" y="89"/>
                  </a:cubicBezTo>
                  <a:cubicBezTo>
                    <a:pt x="49" y="89"/>
                    <a:pt x="49" y="89"/>
                    <a:pt x="48" y="89"/>
                  </a:cubicBezTo>
                  <a:cubicBezTo>
                    <a:pt x="48" y="90"/>
                    <a:pt x="48" y="90"/>
                    <a:pt x="47" y="91"/>
                  </a:cubicBezTo>
                  <a:cubicBezTo>
                    <a:pt x="46" y="91"/>
                    <a:pt x="45" y="91"/>
                    <a:pt x="45" y="92"/>
                  </a:cubicBezTo>
                  <a:cubicBezTo>
                    <a:pt x="45" y="93"/>
                    <a:pt x="46" y="95"/>
                    <a:pt x="47" y="96"/>
                  </a:cubicBezTo>
                  <a:cubicBezTo>
                    <a:pt x="48" y="96"/>
                    <a:pt x="48" y="97"/>
                    <a:pt x="49" y="97"/>
                  </a:cubicBezTo>
                  <a:cubicBezTo>
                    <a:pt x="49" y="97"/>
                    <a:pt x="49" y="97"/>
                    <a:pt x="49" y="97"/>
                  </a:cubicBezTo>
                  <a:cubicBezTo>
                    <a:pt x="50" y="98"/>
                    <a:pt x="50" y="98"/>
                    <a:pt x="50" y="99"/>
                  </a:cubicBezTo>
                  <a:cubicBezTo>
                    <a:pt x="50" y="99"/>
                    <a:pt x="50" y="99"/>
                    <a:pt x="50" y="99"/>
                  </a:cubicBezTo>
                  <a:cubicBezTo>
                    <a:pt x="51" y="100"/>
                    <a:pt x="51" y="100"/>
                    <a:pt x="51" y="100"/>
                  </a:cubicBezTo>
                  <a:cubicBezTo>
                    <a:pt x="52" y="100"/>
                    <a:pt x="52" y="99"/>
                    <a:pt x="53" y="99"/>
                  </a:cubicBezTo>
                  <a:cubicBezTo>
                    <a:pt x="53" y="98"/>
                    <a:pt x="53" y="98"/>
                    <a:pt x="53" y="98"/>
                  </a:cubicBezTo>
                  <a:cubicBezTo>
                    <a:pt x="53" y="97"/>
                    <a:pt x="52" y="96"/>
                    <a:pt x="52" y="95"/>
                  </a:cubicBezTo>
                  <a:close/>
                  <a:moveTo>
                    <a:pt x="46" y="86"/>
                  </a:moveTo>
                  <a:cubicBezTo>
                    <a:pt x="46" y="86"/>
                    <a:pt x="46" y="87"/>
                    <a:pt x="46" y="87"/>
                  </a:cubicBezTo>
                  <a:cubicBezTo>
                    <a:pt x="46" y="86"/>
                    <a:pt x="47" y="85"/>
                    <a:pt x="47" y="85"/>
                  </a:cubicBezTo>
                  <a:cubicBezTo>
                    <a:pt x="47" y="85"/>
                    <a:pt x="47" y="84"/>
                    <a:pt x="47" y="84"/>
                  </a:cubicBezTo>
                  <a:cubicBezTo>
                    <a:pt x="47" y="84"/>
                    <a:pt x="47" y="84"/>
                    <a:pt x="47" y="84"/>
                  </a:cubicBezTo>
                  <a:cubicBezTo>
                    <a:pt x="46" y="84"/>
                    <a:pt x="46" y="85"/>
                    <a:pt x="45" y="85"/>
                  </a:cubicBezTo>
                  <a:cubicBezTo>
                    <a:pt x="45" y="86"/>
                    <a:pt x="46" y="86"/>
                    <a:pt x="46" y="86"/>
                  </a:cubicBezTo>
                  <a:close/>
                  <a:moveTo>
                    <a:pt x="76" y="93"/>
                  </a:moveTo>
                  <a:cubicBezTo>
                    <a:pt x="76" y="93"/>
                    <a:pt x="77" y="93"/>
                    <a:pt x="77" y="93"/>
                  </a:cubicBezTo>
                  <a:cubicBezTo>
                    <a:pt x="77" y="92"/>
                    <a:pt x="76" y="91"/>
                    <a:pt x="76" y="91"/>
                  </a:cubicBezTo>
                  <a:cubicBezTo>
                    <a:pt x="75" y="91"/>
                    <a:pt x="75" y="92"/>
                    <a:pt x="75" y="92"/>
                  </a:cubicBezTo>
                  <a:cubicBezTo>
                    <a:pt x="75" y="93"/>
                    <a:pt x="76" y="93"/>
                    <a:pt x="76" y="93"/>
                  </a:cubicBezTo>
                  <a:close/>
                  <a:moveTo>
                    <a:pt x="64" y="93"/>
                  </a:moveTo>
                  <a:cubicBezTo>
                    <a:pt x="63" y="92"/>
                    <a:pt x="63" y="88"/>
                    <a:pt x="60" y="89"/>
                  </a:cubicBezTo>
                  <a:cubicBezTo>
                    <a:pt x="60" y="89"/>
                    <a:pt x="59" y="90"/>
                    <a:pt x="58" y="90"/>
                  </a:cubicBezTo>
                  <a:cubicBezTo>
                    <a:pt x="58" y="91"/>
                    <a:pt x="57" y="92"/>
                    <a:pt x="57" y="93"/>
                  </a:cubicBezTo>
                  <a:cubicBezTo>
                    <a:pt x="57" y="93"/>
                    <a:pt x="57" y="93"/>
                    <a:pt x="57" y="93"/>
                  </a:cubicBezTo>
                  <a:cubicBezTo>
                    <a:pt x="57" y="96"/>
                    <a:pt x="63" y="93"/>
                    <a:pt x="64" y="93"/>
                  </a:cubicBezTo>
                  <a:close/>
                  <a:moveTo>
                    <a:pt x="72" y="88"/>
                  </a:moveTo>
                  <a:cubicBezTo>
                    <a:pt x="72" y="88"/>
                    <a:pt x="72" y="88"/>
                    <a:pt x="72" y="88"/>
                  </a:cubicBezTo>
                  <a:cubicBezTo>
                    <a:pt x="72" y="87"/>
                    <a:pt x="72" y="87"/>
                    <a:pt x="72" y="87"/>
                  </a:cubicBezTo>
                  <a:cubicBezTo>
                    <a:pt x="72" y="87"/>
                    <a:pt x="72" y="86"/>
                    <a:pt x="72" y="86"/>
                  </a:cubicBezTo>
                  <a:cubicBezTo>
                    <a:pt x="71" y="87"/>
                    <a:pt x="71" y="87"/>
                    <a:pt x="71" y="88"/>
                  </a:cubicBezTo>
                  <a:cubicBezTo>
                    <a:pt x="71" y="88"/>
                    <a:pt x="71" y="88"/>
                    <a:pt x="71" y="88"/>
                  </a:cubicBezTo>
                  <a:cubicBezTo>
                    <a:pt x="71" y="89"/>
                    <a:pt x="71" y="89"/>
                    <a:pt x="71" y="89"/>
                  </a:cubicBezTo>
                  <a:cubicBezTo>
                    <a:pt x="71" y="89"/>
                    <a:pt x="72" y="90"/>
                    <a:pt x="72" y="90"/>
                  </a:cubicBezTo>
                  <a:cubicBezTo>
                    <a:pt x="72" y="90"/>
                    <a:pt x="72" y="90"/>
                    <a:pt x="72" y="91"/>
                  </a:cubicBezTo>
                  <a:cubicBezTo>
                    <a:pt x="72" y="91"/>
                    <a:pt x="72" y="91"/>
                    <a:pt x="72" y="91"/>
                  </a:cubicBezTo>
                  <a:cubicBezTo>
                    <a:pt x="72" y="91"/>
                    <a:pt x="72" y="91"/>
                    <a:pt x="72" y="91"/>
                  </a:cubicBezTo>
                  <a:cubicBezTo>
                    <a:pt x="72" y="91"/>
                    <a:pt x="72" y="91"/>
                    <a:pt x="72" y="91"/>
                  </a:cubicBezTo>
                  <a:cubicBezTo>
                    <a:pt x="72" y="92"/>
                    <a:pt x="72" y="92"/>
                    <a:pt x="72" y="92"/>
                  </a:cubicBezTo>
                  <a:cubicBezTo>
                    <a:pt x="72" y="92"/>
                    <a:pt x="72" y="92"/>
                    <a:pt x="72" y="92"/>
                  </a:cubicBezTo>
                  <a:cubicBezTo>
                    <a:pt x="72" y="92"/>
                    <a:pt x="72" y="92"/>
                    <a:pt x="72" y="92"/>
                  </a:cubicBezTo>
                  <a:cubicBezTo>
                    <a:pt x="72" y="92"/>
                    <a:pt x="73" y="92"/>
                    <a:pt x="73" y="91"/>
                  </a:cubicBezTo>
                  <a:cubicBezTo>
                    <a:pt x="73" y="91"/>
                    <a:pt x="73" y="90"/>
                    <a:pt x="73" y="90"/>
                  </a:cubicBezTo>
                  <a:cubicBezTo>
                    <a:pt x="73" y="90"/>
                    <a:pt x="72" y="89"/>
                    <a:pt x="72" y="89"/>
                  </a:cubicBezTo>
                  <a:cubicBezTo>
                    <a:pt x="72" y="89"/>
                    <a:pt x="72" y="88"/>
                    <a:pt x="72" y="88"/>
                  </a:cubicBezTo>
                  <a:close/>
                  <a:moveTo>
                    <a:pt x="53" y="66"/>
                  </a:moveTo>
                  <a:cubicBezTo>
                    <a:pt x="53" y="66"/>
                    <a:pt x="53" y="66"/>
                    <a:pt x="53" y="67"/>
                  </a:cubicBezTo>
                  <a:cubicBezTo>
                    <a:pt x="54" y="67"/>
                    <a:pt x="54" y="68"/>
                    <a:pt x="54" y="68"/>
                  </a:cubicBezTo>
                  <a:cubicBezTo>
                    <a:pt x="54" y="68"/>
                    <a:pt x="54" y="67"/>
                    <a:pt x="54" y="67"/>
                  </a:cubicBezTo>
                  <a:cubicBezTo>
                    <a:pt x="54" y="66"/>
                    <a:pt x="54" y="65"/>
                    <a:pt x="53" y="65"/>
                  </a:cubicBezTo>
                  <a:cubicBezTo>
                    <a:pt x="53" y="65"/>
                    <a:pt x="53" y="66"/>
                    <a:pt x="53" y="66"/>
                  </a:cubicBezTo>
                  <a:cubicBezTo>
                    <a:pt x="53" y="66"/>
                    <a:pt x="53" y="66"/>
                    <a:pt x="53" y="66"/>
                  </a:cubicBezTo>
                  <a:close/>
                  <a:moveTo>
                    <a:pt x="65" y="66"/>
                  </a:moveTo>
                  <a:cubicBezTo>
                    <a:pt x="65" y="66"/>
                    <a:pt x="65" y="66"/>
                    <a:pt x="64" y="66"/>
                  </a:cubicBezTo>
                  <a:cubicBezTo>
                    <a:pt x="65" y="66"/>
                    <a:pt x="65" y="66"/>
                    <a:pt x="65" y="66"/>
                  </a:cubicBezTo>
                  <a:close/>
                  <a:moveTo>
                    <a:pt x="75" y="94"/>
                  </a:moveTo>
                  <a:cubicBezTo>
                    <a:pt x="76" y="94"/>
                    <a:pt x="75" y="93"/>
                    <a:pt x="75" y="93"/>
                  </a:cubicBezTo>
                  <a:cubicBezTo>
                    <a:pt x="75" y="94"/>
                    <a:pt x="75" y="94"/>
                    <a:pt x="75" y="95"/>
                  </a:cubicBezTo>
                  <a:cubicBezTo>
                    <a:pt x="75" y="95"/>
                    <a:pt x="75" y="94"/>
                    <a:pt x="75" y="94"/>
                  </a:cubicBezTo>
                  <a:close/>
                  <a:moveTo>
                    <a:pt x="57" y="95"/>
                  </a:moveTo>
                  <a:cubicBezTo>
                    <a:pt x="57" y="95"/>
                    <a:pt x="57" y="95"/>
                    <a:pt x="57" y="94"/>
                  </a:cubicBezTo>
                  <a:cubicBezTo>
                    <a:pt x="58" y="94"/>
                    <a:pt x="58" y="94"/>
                    <a:pt x="58" y="94"/>
                  </a:cubicBezTo>
                  <a:cubicBezTo>
                    <a:pt x="58" y="94"/>
                    <a:pt x="58" y="94"/>
                    <a:pt x="58" y="94"/>
                  </a:cubicBezTo>
                  <a:cubicBezTo>
                    <a:pt x="58" y="94"/>
                    <a:pt x="58" y="94"/>
                    <a:pt x="58" y="94"/>
                  </a:cubicBezTo>
                  <a:cubicBezTo>
                    <a:pt x="57" y="94"/>
                    <a:pt x="57" y="94"/>
                    <a:pt x="57" y="95"/>
                  </a:cubicBezTo>
                  <a:close/>
                  <a:moveTo>
                    <a:pt x="64" y="98"/>
                  </a:moveTo>
                  <a:cubicBezTo>
                    <a:pt x="65" y="99"/>
                    <a:pt x="65" y="99"/>
                    <a:pt x="66" y="99"/>
                  </a:cubicBezTo>
                  <a:cubicBezTo>
                    <a:pt x="66" y="99"/>
                    <a:pt x="65" y="97"/>
                    <a:pt x="64" y="98"/>
                  </a:cubicBezTo>
                  <a:close/>
                  <a:moveTo>
                    <a:pt x="68" y="90"/>
                  </a:moveTo>
                  <a:cubicBezTo>
                    <a:pt x="68" y="90"/>
                    <a:pt x="68" y="90"/>
                    <a:pt x="69" y="91"/>
                  </a:cubicBezTo>
                  <a:cubicBezTo>
                    <a:pt x="69" y="91"/>
                    <a:pt x="69" y="91"/>
                    <a:pt x="69" y="91"/>
                  </a:cubicBezTo>
                  <a:cubicBezTo>
                    <a:pt x="69" y="91"/>
                    <a:pt x="69" y="89"/>
                    <a:pt x="68" y="90"/>
                  </a:cubicBezTo>
                  <a:close/>
                  <a:moveTo>
                    <a:pt x="59" y="67"/>
                  </a:moveTo>
                  <a:cubicBezTo>
                    <a:pt x="59" y="68"/>
                    <a:pt x="59" y="69"/>
                    <a:pt x="60" y="69"/>
                  </a:cubicBezTo>
                  <a:cubicBezTo>
                    <a:pt x="60" y="70"/>
                    <a:pt x="61" y="70"/>
                    <a:pt x="61" y="71"/>
                  </a:cubicBezTo>
                  <a:cubicBezTo>
                    <a:pt x="61" y="71"/>
                    <a:pt x="62" y="71"/>
                    <a:pt x="62" y="72"/>
                  </a:cubicBezTo>
                  <a:cubicBezTo>
                    <a:pt x="63" y="73"/>
                    <a:pt x="65" y="74"/>
                    <a:pt x="66" y="74"/>
                  </a:cubicBezTo>
                  <a:cubicBezTo>
                    <a:pt x="65" y="74"/>
                    <a:pt x="65" y="75"/>
                    <a:pt x="64" y="76"/>
                  </a:cubicBezTo>
                  <a:cubicBezTo>
                    <a:pt x="65" y="76"/>
                    <a:pt x="65" y="77"/>
                    <a:pt x="65" y="77"/>
                  </a:cubicBezTo>
                  <a:cubicBezTo>
                    <a:pt x="65" y="76"/>
                    <a:pt x="64" y="77"/>
                    <a:pt x="63" y="78"/>
                  </a:cubicBezTo>
                  <a:cubicBezTo>
                    <a:pt x="63" y="78"/>
                    <a:pt x="62" y="78"/>
                    <a:pt x="62" y="78"/>
                  </a:cubicBezTo>
                  <a:cubicBezTo>
                    <a:pt x="61" y="77"/>
                    <a:pt x="60" y="76"/>
                    <a:pt x="60" y="76"/>
                  </a:cubicBezTo>
                  <a:cubicBezTo>
                    <a:pt x="60" y="76"/>
                    <a:pt x="60" y="77"/>
                    <a:pt x="60" y="77"/>
                  </a:cubicBezTo>
                  <a:cubicBezTo>
                    <a:pt x="60" y="79"/>
                    <a:pt x="61" y="82"/>
                    <a:pt x="62" y="82"/>
                  </a:cubicBezTo>
                  <a:cubicBezTo>
                    <a:pt x="62" y="81"/>
                    <a:pt x="62" y="81"/>
                    <a:pt x="63" y="82"/>
                  </a:cubicBezTo>
                  <a:cubicBezTo>
                    <a:pt x="64" y="82"/>
                    <a:pt x="64" y="83"/>
                    <a:pt x="64" y="84"/>
                  </a:cubicBezTo>
                  <a:cubicBezTo>
                    <a:pt x="64" y="85"/>
                    <a:pt x="64" y="86"/>
                    <a:pt x="65" y="87"/>
                  </a:cubicBezTo>
                  <a:cubicBezTo>
                    <a:pt x="65" y="88"/>
                    <a:pt x="65" y="89"/>
                    <a:pt x="67" y="90"/>
                  </a:cubicBezTo>
                  <a:cubicBezTo>
                    <a:pt x="67" y="90"/>
                    <a:pt x="67" y="90"/>
                    <a:pt x="67" y="90"/>
                  </a:cubicBezTo>
                  <a:cubicBezTo>
                    <a:pt x="67" y="90"/>
                    <a:pt x="67" y="90"/>
                    <a:pt x="67" y="90"/>
                  </a:cubicBezTo>
                  <a:cubicBezTo>
                    <a:pt x="67" y="90"/>
                    <a:pt x="67" y="90"/>
                    <a:pt x="67" y="89"/>
                  </a:cubicBezTo>
                  <a:cubicBezTo>
                    <a:pt x="67" y="89"/>
                    <a:pt x="66" y="88"/>
                    <a:pt x="66" y="88"/>
                  </a:cubicBezTo>
                  <a:cubicBezTo>
                    <a:pt x="67" y="88"/>
                    <a:pt x="69" y="88"/>
                    <a:pt x="69" y="87"/>
                  </a:cubicBezTo>
                  <a:cubicBezTo>
                    <a:pt x="69" y="87"/>
                    <a:pt x="68" y="85"/>
                    <a:pt x="67" y="84"/>
                  </a:cubicBezTo>
                  <a:cubicBezTo>
                    <a:pt x="67" y="83"/>
                    <a:pt x="66" y="83"/>
                    <a:pt x="66" y="82"/>
                  </a:cubicBezTo>
                  <a:cubicBezTo>
                    <a:pt x="66" y="81"/>
                    <a:pt x="66" y="79"/>
                    <a:pt x="66" y="78"/>
                  </a:cubicBezTo>
                  <a:cubicBezTo>
                    <a:pt x="66" y="78"/>
                    <a:pt x="67" y="79"/>
                    <a:pt x="68" y="79"/>
                  </a:cubicBezTo>
                  <a:cubicBezTo>
                    <a:pt x="68" y="80"/>
                    <a:pt x="68" y="80"/>
                    <a:pt x="68" y="80"/>
                  </a:cubicBezTo>
                  <a:cubicBezTo>
                    <a:pt x="69" y="79"/>
                    <a:pt x="72" y="80"/>
                    <a:pt x="72" y="81"/>
                  </a:cubicBezTo>
                  <a:cubicBezTo>
                    <a:pt x="72" y="81"/>
                    <a:pt x="72" y="81"/>
                    <a:pt x="72" y="81"/>
                  </a:cubicBezTo>
                  <a:cubicBezTo>
                    <a:pt x="72" y="81"/>
                    <a:pt x="72" y="81"/>
                    <a:pt x="72" y="81"/>
                  </a:cubicBezTo>
                  <a:cubicBezTo>
                    <a:pt x="72" y="80"/>
                    <a:pt x="71" y="79"/>
                    <a:pt x="70" y="79"/>
                  </a:cubicBezTo>
                  <a:cubicBezTo>
                    <a:pt x="71" y="78"/>
                    <a:pt x="71" y="78"/>
                    <a:pt x="71" y="78"/>
                  </a:cubicBezTo>
                  <a:cubicBezTo>
                    <a:pt x="71" y="77"/>
                    <a:pt x="70" y="76"/>
                    <a:pt x="69" y="75"/>
                  </a:cubicBezTo>
                  <a:cubicBezTo>
                    <a:pt x="69" y="74"/>
                    <a:pt x="69" y="74"/>
                    <a:pt x="69" y="74"/>
                  </a:cubicBezTo>
                  <a:cubicBezTo>
                    <a:pt x="69" y="73"/>
                    <a:pt x="69" y="72"/>
                    <a:pt x="69" y="72"/>
                  </a:cubicBezTo>
                  <a:cubicBezTo>
                    <a:pt x="69" y="71"/>
                    <a:pt x="69" y="71"/>
                    <a:pt x="69" y="70"/>
                  </a:cubicBezTo>
                  <a:cubicBezTo>
                    <a:pt x="69" y="70"/>
                    <a:pt x="69" y="70"/>
                    <a:pt x="69" y="70"/>
                  </a:cubicBezTo>
                  <a:cubicBezTo>
                    <a:pt x="69" y="70"/>
                    <a:pt x="69" y="70"/>
                    <a:pt x="69" y="70"/>
                  </a:cubicBezTo>
                  <a:cubicBezTo>
                    <a:pt x="69" y="69"/>
                    <a:pt x="69" y="69"/>
                    <a:pt x="69" y="69"/>
                  </a:cubicBezTo>
                  <a:cubicBezTo>
                    <a:pt x="68" y="69"/>
                    <a:pt x="67" y="69"/>
                    <a:pt x="67" y="68"/>
                  </a:cubicBezTo>
                  <a:cubicBezTo>
                    <a:pt x="67" y="67"/>
                    <a:pt x="67" y="67"/>
                    <a:pt x="66" y="66"/>
                  </a:cubicBezTo>
                  <a:cubicBezTo>
                    <a:pt x="66" y="66"/>
                    <a:pt x="65" y="66"/>
                    <a:pt x="65" y="66"/>
                  </a:cubicBezTo>
                  <a:cubicBezTo>
                    <a:pt x="65" y="66"/>
                    <a:pt x="65" y="66"/>
                    <a:pt x="64" y="66"/>
                  </a:cubicBezTo>
                  <a:cubicBezTo>
                    <a:pt x="64" y="66"/>
                    <a:pt x="63" y="66"/>
                    <a:pt x="62" y="66"/>
                  </a:cubicBezTo>
                  <a:cubicBezTo>
                    <a:pt x="61" y="67"/>
                    <a:pt x="60" y="66"/>
                    <a:pt x="58" y="67"/>
                  </a:cubicBezTo>
                  <a:cubicBezTo>
                    <a:pt x="58" y="67"/>
                    <a:pt x="58" y="67"/>
                    <a:pt x="58" y="67"/>
                  </a:cubicBezTo>
                  <a:cubicBezTo>
                    <a:pt x="58" y="67"/>
                    <a:pt x="58" y="67"/>
                    <a:pt x="58" y="67"/>
                  </a:cubicBezTo>
                  <a:cubicBezTo>
                    <a:pt x="59" y="67"/>
                    <a:pt x="59" y="67"/>
                    <a:pt x="59" y="67"/>
                  </a:cubicBezTo>
                  <a:close/>
                  <a:moveTo>
                    <a:pt x="23" y="69"/>
                  </a:moveTo>
                  <a:cubicBezTo>
                    <a:pt x="22" y="69"/>
                    <a:pt x="22" y="68"/>
                    <a:pt x="22" y="68"/>
                  </a:cubicBezTo>
                  <a:cubicBezTo>
                    <a:pt x="20" y="71"/>
                    <a:pt x="24" y="71"/>
                    <a:pt x="26" y="71"/>
                  </a:cubicBezTo>
                  <a:cubicBezTo>
                    <a:pt x="26" y="71"/>
                    <a:pt x="25" y="70"/>
                    <a:pt x="25" y="70"/>
                  </a:cubicBezTo>
                  <a:cubicBezTo>
                    <a:pt x="24" y="69"/>
                    <a:pt x="24" y="70"/>
                    <a:pt x="23" y="69"/>
                  </a:cubicBezTo>
                  <a:close/>
                  <a:moveTo>
                    <a:pt x="35" y="65"/>
                  </a:moveTo>
                  <a:cubicBezTo>
                    <a:pt x="35" y="65"/>
                    <a:pt x="35" y="65"/>
                    <a:pt x="35" y="65"/>
                  </a:cubicBezTo>
                  <a:cubicBezTo>
                    <a:pt x="35" y="65"/>
                    <a:pt x="35" y="65"/>
                    <a:pt x="35" y="65"/>
                  </a:cubicBezTo>
                  <a:cubicBezTo>
                    <a:pt x="35" y="65"/>
                    <a:pt x="35" y="64"/>
                    <a:pt x="35" y="63"/>
                  </a:cubicBezTo>
                  <a:cubicBezTo>
                    <a:pt x="35" y="61"/>
                    <a:pt x="34" y="60"/>
                    <a:pt x="33" y="59"/>
                  </a:cubicBezTo>
                  <a:cubicBezTo>
                    <a:pt x="33" y="59"/>
                    <a:pt x="32" y="58"/>
                    <a:pt x="32" y="58"/>
                  </a:cubicBezTo>
                  <a:cubicBezTo>
                    <a:pt x="31" y="57"/>
                    <a:pt x="25" y="56"/>
                    <a:pt x="24" y="57"/>
                  </a:cubicBezTo>
                  <a:cubicBezTo>
                    <a:pt x="24" y="57"/>
                    <a:pt x="24" y="57"/>
                    <a:pt x="24" y="57"/>
                  </a:cubicBezTo>
                  <a:cubicBezTo>
                    <a:pt x="24" y="57"/>
                    <a:pt x="24" y="57"/>
                    <a:pt x="24" y="57"/>
                  </a:cubicBezTo>
                  <a:cubicBezTo>
                    <a:pt x="24" y="57"/>
                    <a:pt x="24" y="58"/>
                    <a:pt x="25" y="58"/>
                  </a:cubicBezTo>
                  <a:cubicBezTo>
                    <a:pt x="25" y="59"/>
                    <a:pt x="26" y="59"/>
                    <a:pt x="26" y="60"/>
                  </a:cubicBezTo>
                  <a:cubicBezTo>
                    <a:pt x="28" y="61"/>
                    <a:pt x="28" y="63"/>
                    <a:pt x="29" y="64"/>
                  </a:cubicBezTo>
                  <a:cubicBezTo>
                    <a:pt x="30" y="65"/>
                    <a:pt x="33" y="71"/>
                    <a:pt x="34" y="69"/>
                  </a:cubicBezTo>
                  <a:cubicBezTo>
                    <a:pt x="34" y="68"/>
                    <a:pt x="34" y="68"/>
                    <a:pt x="34" y="68"/>
                  </a:cubicBezTo>
                  <a:cubicBezTo>
                    <a:pt x="34" y="67"/>
                    <a:pt x="35" y="67"/>
                    <a:pt x="35" y="66"/>
                  </a:cubicBezTo>
                  <a:cubicBezTo>
                    <a:pt x="35" y="66"/>
                    <a:pt x="35" y="66"/>
                    <a:pt x="35" y="65"/>
                  </a:cubicBezTo>
                  <a:close/>
                  <a:moveTo>
                    <a:pt x="44" y="84"/>
                  </a:moveTo>
                  <a:cubicBezTo>
                    <a:pt x="45" y="84"/>
                    <a:pt x="46" y="84"/>
                    <a:pt x="46" y="83"/>
                  </a:cubicBezTo>
                  <a:cubicBezTo>
                    <a:pt x="47" y="83"/>
                    <a:pt x="47" y="83"/>
                    <a:pt x="47" y="82"/>
                  </a:cubicBezTo>
                  <a:cubicBezTo>
                    <a:pt x="47" y="82"/>
                    <a:pt x="47" y="82"/>
                    <a:pt x="47" y="81"/>
                  </a:cubicBezTo>
                  <a:cubicBezTo>
                    <a:pt x="47" y="81"/>
                    <a:pt x="50" y="80"/>
                    <a:pt x="50" y="79"/>
                  </a:cubicBezTo>
                  <a:cubicBezTo>
                    <a:pt x="50" y="79"/>
                    <a:pt x="50" y="79"/>
                    <a:pt x="50" y="79"/>
                  </a:cubicBezTo>
                  <a:cubicBezTo>
                    <a:pt x="49" y="77"/>
                    <a:pt x="50" y="75"/>
                    <a:pt x="48" y="77"/>
                  </a:cubicBezTo>
                  <a:cubicBezTo>
                    <a:pt x="48" y="77"/>
                    <a:pt x="48" y="77"/>
                    <a:pt x="48" y="76"/>
                  </a:cubicBezTo>
                  <a:cubicBezTo>
                    <a:pt x="48" y="76"/>
                    <a:pt x="48" y="76"/>
                    <a:pt x="48" y="76"/>
                  </a:cubicBezTo>
                  <a:cubicBezTo>
                    <a:pt x="48" y="76"/>
                    <a:pt x="47" y="75"/>
                    <a:pt x="47" y="75"/>
                  </a:cubicBezTo>
                  <a:cubicBezTo>
                    <a:pt x="46" y="75"/>
                    <a:pt x="46" y="75"/>
                    <a:pt x="46" y="75"/>
                  </a:cubicBezTo>
                  <a:cubicBezTo>
                    <a:pt x="46" y="76"/>
                    <a:pt x="45" y="76"/>
                    <a:pt x="45" y="76"/>
                  </a:cubicBezTo>
                  <a:cubicBezTo>
                    <a:pt x="44" y="75"/>
                    <a:pt x="43" y="74"/>
                    <a:pt x="42" y="74"/>
                  </a:cubicBezTo>
                  <a:cubicBezTo>
                    <a:pt x="42" y="73"/>
                    <a:pt x="42" y="73"/>
                    <a:pt x="41" y="73"/>
                  </a:cubicBezTo>
                  <a:cubicBezTo>
                    <a:pt x="41" y="73"/>
                    <a:pt x="40" y="73"/>
                    <a:pt x="40" y="72"/>
                  </a:cubicBezTo>
                  <a:cubicBezTo>
                    <a:pt x="39" y="72"/>
                    <a:pt x="39" y="73"/>
                    <a:pt x="39" y="74"/>
                  </a:cubicBezTo>
                  <a:cubicBezTo>
                    <a:pt x="40" y="74"/>
                    <a:pt x="41" y="75"/>
                    <a:pt x="41" y="76"/>
                  </a:cubicBezTo>
                  <a:cubicBezTo>
                    <a:pt x="41" y="77"/>
                    <a:pt x="41" y="77"/>
                    <a:pt x="41" y="78"/>
                  </a:cubicBezTo>
                  <a:cubicBezTo>
                    <a:pt x="41" y="78"/>
                    <a:pt x="41" y="78"/>
                    <a:pt x="41" y="78"/>
                  </a:cubicBezTo>
                  <a:cubicBezTo>
                    <a:pt x="41" y="78"/>
                    <a:pt x="41" y="78"/>
                    <a:pt x="41" y="78"/>
                  </a:cubicBezTo>
                  <a:cubicBezTo>
                    <a:pt x="41" y="79"/>
                    <a:pt x="41" y="79"/>
                    <a:pt x="41" y="80"/>
                  </a:cubicBezTo>
                  <a:cubicBezTo>
                    <a:pt x="41" y="81"/>
                    <a:pt x="41" y="81"/>
                    <a:pt x="40" y="82"/>
                  </a:cubicBezTo>
                  <a:cubicBezTo>
                    <a:pt x="40" y="82"/>
                    <a:pt x="40" y="83"/>
                    <a:pt x="40" y="83"/>
                  </a:cubicBezTo>
                  <a:cubicBezTo>
                    <a:pt x="40" y="84"/>
                    <a:pt x="41" y="84"/>
                    <a:pt x="41" y="85"/>
                  </a:cubicBezTo>
                  <a:cubicBezTo>
                    <a:pt x="41" y="86"/>
                    <a:pt x="41" y="86"/>
                    <a:pt x="40" y="86"/>
                  </a:cubicBezTo>
                  <a:cubicBezTo>
                    <a:pt x="40" y="86"/>
                    <a:pt x="40" y="86"/>
                    <a:pt x="40" y="86"/>
                  </a:cubicBezTo>
                  <a:cubicBezTo>
                    <a:pt x="40" y="86"/>
                    <a:pt x="40" y="86"/>
                    <a:pt x="40" y="86"/>
                  </a:cubicBezTo>
                  <a:cubicBezTo>
                    <a:pt x="42" y="87"/>
                    <a:pt x="43" y="84"/>
                    <a:pt x="44" y="84"/>
                  </a:cubicBezTo>
                  <a:close/>
                  <a:moveTo>
                    <a:pt x="36" y="128"/>
                  </a:moveTo>
                  <a:cubicBezTo>
                    <a:pt x="35" y="129"/>
                    <a:pt x="35" y="130"/>
                    <a:pt x="35" y="130"/>
                  </a:cubicBezTo>
                  <a:cubicBezTo>
                    <a:pt x="36" y="129"/>
                    <a:pt x="38" y="129"/>
                    <a:pt x="38" y="130"/>
                  </a:cubicBezTo>
                  <a:cubicBezTo>
                    <a:pt x="40" y="129"/>
                    <a:pt x="37" y="128"/>
                    <a:pt x="36" y="128"/>
                  </a:cubicBezTo>
                  <a:close/>
                  <a:moveTo>
                    <a:pt x="19" y="77"/>
                  </a:moveTo>
                  <a:cubicBezTo>
                    <a:pt x="18" y="78"/>
                    <a:pt x="19" y="81"/>
                    <a:pt x="18" y="80"/>
                  </a:cubicBezTo>
                  <a:cubicBezTo>
                    <a:pt x="18" y="81"/>
                    <a:pt x="19" y="83"/>
                    <a:pt x="19" y="83"/>
                  </a:cubicBezTo>
                  <a:cubicBezTo>
                    <a:pt x="19" y="83"/>
                    <a:pt x="18" y="82"/>
                    <a:pt x="17" y="81"/>
                  </a:cubicBezTo>
                  <a:cubicBezTo>
                    <a:pt x="17" y="82"/>
                    <a:pt x="18" y="83"/>
                    <a:pt x="18" y="84"/>
                  </a:cubicBezTo>
                  <a:cubicBezTo>
                    <a:pt x="18" y="85"/>
                    <a:pt x="17" y="88"/>
                    <a:pt x="17" y="86"/>
                  </a:cubicBezTo>
                  <a:cubicBezTo>
                    <a:pt x="17" y="87"/>
                    <a:pt x="16" y="87"/>
                    <a:pt x="16" y="87"/>
                  </a:cubicBezTo>
                  <a:cubicBezTo>
                    <a:pt x="15" y="87"/>
                    <a:pt x="16" y="88"/>
                    <a:pt x="15" y="89"/>
                  </a:cubicBezTo>
                  <a:cubicBezTo>
                    <a:pt x="15" y="89"/>
                    <a:pt x="15" y="88"/>
                    <a:pt x="14" y="89"/>
                  </a:cubicBezTo>
                  <a:cubicBezTo>
                    <a:pt x="14" y="89"/>
                    <a:pt x="15" y="90"/>
                    <a:pt x="14" y="90"/>
                  </a:cubicBezTo>
                  <a:cubicBezTo>
                    <a:pt x="14" y="89"/>
                    <a:pt x="13" y="91"/>
                    <a:pt x="13" y="91"/>
                  </a:cubicBezTo>
                  <a:cubicBezTo>
                    <a:pt x="13" y="92"/>
                    <a:pt x="12" y="93"/>
                    <a:pt x="12" y="94"/>
                  </a:cubicBezTo>
                  <a:cubicBezTo>
                    <a:pt x="10" y="95"/>
                    <a:pt x="10" y="96"/>
                    <a:pt x="9" y="97"/>
                  </a:cubicBezTo>
                  <a:cubicBezTo>
                    <a:pt x="8" y="98"/>
                    <a:pt x="8" y="98"/>
                    <a:pt x="7" y="98"/>
                  </a:cubicBezTo>
                  <a:cubicBezTo>
                    <a:pt x="7" y="98"/>
                    <a:pt x="7" y="99"/>
                    <a:pt x="6" y="99"/>
                  </a:cubicBezTo>
                  <a:cubicBezTo>
                    <a:pt x="4" y="100"/>
                    <a:pt x="3" y="102"/>
                    <a:pt x="2" y="104"/>
                  </a:cubicBezTo>
                  <a:cubicBezTo>
                    <a:pt x="2" y="105"/>
                    <a:pt x="2" y="106"/>
                    <a:pt x="2" y="107"/>
                  </a:cubicBezTo>
                  <a:cubicBezTo>
                    <a:pt x="4" y="104"/>
                    <a:pt x="7" y="103"/>
                    <a:pt x="9" y="100"/>
                  </a:cubicBezTo>
                  <a:cubicBezTo>
                    <a:pt x="10" y="99"/>
                    <a:pt x="16" y="95"/>
                    <a:pt x="14" y="93"/>
                  </a:cubicBezTo>
                  <a:cubicBezTo>
                    <a:pt x="15" y="93"/>
                    <a:pt x="14" y="92"/>
                    <a:pt x="14" y="92"/>
                  </a:cubicBezTo>
                  <a:cubicBezTo>
                    <a:pt x="14" y="91"/>
                    <a:pt x="16" y="91"/>
                    <a:pt x="17" y="90"/>
                  </a:cubicBezTo>
                  <a:cubicBezTo>
                    <a:pt x="18" y="90"/>
                    <a:pt x="18" y="90"/>
                    <a:pt x="18" y="89"/>
                  </a:cubicBezTo>
                  <a:cubicBezTo>
                    <a:pt x="18" y="87"/>
                    <a:pt x="19" y="88"/>
                    <a:pt x="20" y="87"/>
                  </a:cubicBezTo>
                  <a:cubicBezTo>
                    <a:pt x="22" y="86"/>
                    <a:pt x="21" y="85"/>
                    <a:pt x="20" y="83"/>
                  </a:cubicBezTo>
                  <a:cubicBezTo>
                    <a:pt x="19" y="81"/>
                    <a:pt x="21" y="79"/>
                    <a:pt x="19" y="77"/>
                  </a:cubicBezTo>
                  <a:close/>
                  <a:moveTo>
                    <a:pt x="82" y="113"/>
                  </a:moveTo>
                  <a:cubicBezTo>
                    <a:pt x="82" y="112"/>
                    <a:pt x="81" y="112"/>
                    <a:pt x="81" y="112"/>
                  </a:cubicBezTo>
                  <a:cubicBezTo>
                    <a:pt x="80" y="111"/>
                    <a:pt x="80" y="111"/>
                    <a:pt x="80" y="111"/>
                  </a:cubicBezTo>
                  <a:cubicBezTo>
                    <a:pt x="80" y="110"/>
                    <a:pt x="80" y="110"/>
                    <a:pt x="80" y="110"/>
                  </a:cubicBezTo>
                  <a:cubicBezTo>
                    <a:pt x="80" y="110"/>
                    <a:pt x="81" y="109"/>
                    <a:pt x="81" y="109"/>
                  </a:cubicBezTo>
                  <a:cubicBezTo>
                    <a:pt x="81" y="108"/>
                    <a:pt x="80" y="107"/>
                    <a:pt x="79" y="108"/>
                  </a:cubicBezTo>
                  <a:cubicBezTo>
                    <a:pt x="80" y="107"/>
                    <a:pt x="80" y="107"/>
                    <a:pt x="80" y="106"/>
                  </a:cubicBezTo>
                  <a:cubicBezTo>
                    <a:pt x="80" y="106"/>
                    <a:pt x="79" y="105"/>
                    <a:pt x="78" y="104"/>
                  </a:cubicBezTo>
                  <a:cubicBezTo>
                    <a:pt x="77" y="104"/>
                    <a:pt x="77" y="104"/>
                    <a:pt x="77" y="104"/>
                  </a:cubicBezTo>
                  <a:cubicBezTo>
                    <a:pt x="77" y="103"/>
                    <a:pt x="79" y="103"/>
                    <a:pt x="79" y="102"/>
                  </a:cubicBezTo>
                  <a:cubicBezTo>
                    <a:pt x="79" y="101"/>
                    <a:pt x="78" y="100"/>
                    <a:pt x="78" y="99"/>
                  </a:cubicBezTo>
                  <a:cubicBezTo>
                    <a:pt x="78" y="99"/>
                    <a:pt x="78" y="99"/>
                    <a:pt x="78" y="99"/>
                  </a:cubicBezTo>
                  <a:cubicBezTo>
                    <a:pt x="78" y="99"/>
                    <a:pt x="78" y="98"/>
                    <a:pt x="78" y="98"/>
                  </a:cubicBezTo>
                  <a:cubicBezTo>
                    <a:pt x="78" y="98"/>
                    <a:pt x="77" y="97"/>
                    <a:pt x="77" y="97"/>
                  </a:cubicBezTo>
                  <a:cubicBezTo>
                    <a:pt x="76" y="98"/>
                    <a:pt x="76" y="97"/>
                    <a:pt x="75" y="97"/>
                  </a:cubicBezTo>
                  <a:cubicBezTo>
                    <a:pt x="75" y="96"/>
                    <a:pt x="75" y="95"/>
                    <a:pt x="74" y="95"/>
                  </a:cubicBezTo>
                  <a:cubicBezTo>
                    <a:pt x="72" y="94"/>
                    <a:pt x="72" y="93"/>
                    <a:pt x="71" y="92"/>
                  </a:cubicBezTo>
                  <a:cubicBezTo>
                    <a:pt x="70" y="93"/>
                    <a:pt x="70" y="93"/>
                    <a:pt x="70" y="94"/>
                  </a:cubicBezTo>
                  <a:cubicBezTo>
                    <a:pt x="71" y="95"/>
                    <a:pt x="71" y="96"/>
                    <a:pt x="71" y="97"/>
                  </a:cubicBezTo>
                  <a:cubicBezTo>
                    <a:pt x="72" y="97"/>
                    <a:pt x="72" y="98"/>
                    <a:pt x="72" y="98"/>
                  </a:cubicBezTo>
                  <a:cubicBezTo>
                    <a:pt x="72" y="98"/>
                    <a:pt x="72" y="98"/>
                    <a:pt x="72" y="99"/>
                  </a:cubicBezTo>
                  <a:cubicBezTo>
                    <a:pt x="72" y="99"/>
                    <a:pt x="72" y="99"/>
                    <a:pt x="72" y="99"/>
                  </a:cubicBezTo>
                  <a:cubicBezTo>
                    <a:pt x="72" y="100"/>
                    <a:pt x="72" y="100"/>
                    <a:pt x="72" y="100"/>
                  </a:cubicBezTo>
                  <a:cubicBezTo>
                    <a:pt x="71" y="100"/>
                    <a:pt x="70" y="100"/>
                    <a:pt x="70" y="100"/>
                  </a:cubicBezTo>
                  <a:cubicBezTo>
                    <a:pt x="70" y="100"/>
                    <a:pt x="69" y="100"/>
                    <a:pt x="69" y="99"/>
                  </a:cubicBezTo>
                  <a:cubicBezTo>
                    <a:pt x="69" y="102"/>
                    <a:pt x="69" y="102"/>
                    <a:pt x="67" y="100"/>
                  </a:cubicBezTo>
                  <a:cubicBezTo>
                    <a:pt x="66" y="99"/>
                    <a:pt x="66" y="102"/>
                    <a:pt x="66" y="104"/>
                  </a:cubicBezTo>
                  <a:cubicBezTo>
                    <a:pt x="66" y="104"/>
                    <a:pt x="66" y="105"/>
                    <a:pt x="65" y="105"/>
                  </a:cubicBezTo>
                  <a:cubicBezTo>
                    <a:pt x="64" y="105"/>
                    <a:pt x="64" y="104"/>
                    <a:pt x="63" y="104"/>
                  </a:cubicBezTo>
                  <a:cubicBezTo>
                    <a:pt x="62" y="105"/>
                    <a:pt x="62" y="106"/>
                    <a:pt x="62" y="107"/>
                  </a:cubicBezTo>
                  <a:cubicBezTo>
                    <a:pt x="61" y="108"/>
                    <a:pt x="60" y="108"/>
                    <a:pt x="59" y="109"/>
                  </a:cubicBezTo>
                  <a:cubicBezTo>
                    <a:pt x="59" y="109"/>
                    <a:pt x="59" y="109"/>
                    <a:pt x="58" y="109"/>
                  </a:cubicBezTo>
                  <a:cubicBezTo>
                    <a:pt x="58" y="109"/>
                    <a:pt x="57" y="110"/>
                    <a:pt x="57" y="110"/>
                  </a:cubicBezTo>
                  <a:cubicBezTo>
                    <a:pt x="57" y="110"/>
                    <a:pt x="57" y="110"/>
                    <a:pt x="57" y="110"/>
                  </a:cubicBezTo>
                  <a:cubicBezTo>
                    <a:pt x="57" y="110"/>
                    <a:pt x="57" y="109"/>
                    <a:pt x="58" y="109"/>
                  </a:cubicBezTo>
                  <a:cubicBezTo>
                    <a:pt x="58" y="109"/>
                    <a:pt x="58" y="109"/>
                    <a:pt x="58" y="109"/>
                  </a:cubicBezTo>
                  <a:cubicBezTo>
                    <a:pt x="59" y="108"/>
                    <a:pt x="59" y="108"/>
                    <a:pt x="58" y="107"/>
                  </a:cubicBezTo>
                  <a:cubicBezTo>
                    <a:pt x="58" y="106"/>
                    <a:pt x="57" y="102"/>
                    <a:pt x="56" y="104"/>
                  </a:cubicBezTo>
                  <a:cubicBezTo>
                    <a:pt x="56" y="104"/>
                    <a:pt x="55" y="103"/>
                    <a:pt x="55" y="103"/>
                  </a:cubicBezTo>
                  <a:cubicBezTo>
                    <a:pt x="55" y="103"/>
                    <a:pt x="55" y="103"/>
                    <a:pt x="54" y="103"/>
                  </a:cubicBezTo>
                  <a:cubicBezTo>
                    <a:pt x="54" y="103"/>
                    <a:pt x="54" y="103"/>
                    <a:pt x="54" y="103"/>
                  </a:cubicBezTo>
                  <a:cubicBezTo>
                    <a:pt x="54" y="103"/>
                    <a:pt x="54" y="103"/>
                    <a:pt x="54" y="103"/>
                  </a:cubicBezTo>
                  <a:cubicBezTo>
                    <a:pt x="54" y="103"/>
                    <a:pt x="54" y="103"/>
                    <a:pt x="54" y="103"/>
                  </a:cubicBezTo>
                  <a:cubicBezTo>
                    <a:pt x="54" y="105"/>
                    <a:pt x="52" y="104"/>
                    <a:pt x="51" y="105"/>
                  </a:cubicBezTo>
                  <a:cubicBezTo>
                    <a:pt x="51" y="106"/>
                    <a:pt x="51" y="107"/>
                    <a:pt x="51" y="108"/>
                  </a:cubicBezTo>
                  <a:cubicBezTo>
                    <a:pt x="51" y="108"/>
                    <a:pt x="50" y="108"/>
                    <a:pt x="50" y="109"/>
                  </a:cubicBezTo>
                  <a:cubicBezTo>
                    <a:pt x="48" y="109"/>
                    <a:pt x="47" y="109"/>
                    <a:pt x="46" y="109"/>
                  </a:cubicBezTo>
                  <a:cubicBezTo>
                    <a:pt x="45" y="110"/>
                    <a:pt x="45" y="110"/>
                    <a:pt x="44" y="111"/>
                  </a:cubicBezTo>
                  <a:cubicBezTo>
                    <a:pt x="44" y="112"/>
                    <a:pt x="44" y="113"/>
                    <a:pt x="44" y="114"/>
                  </a:cubicBezTo>
                  <a:cubicBezTo>
                    <a:pt x="44" y="115"/>
                    <a:pt x="43" y="117"/>
                    <a:pt x="43" y="118"/>
                  </a:cubicBezTo>
                  <a:cubicBezTo>
                    <a:pt x="43" y="118"/>
                    <a:pt x="43" y="118"/>
                    <a:pt x="43" y="119"/>
                  </a:cubicBezTo>
                  <a:cubicBezTo>
                    <a:pt x="43" y="119"/>
                    <a:pt x="43" y="119"/>
                    <a:pt x="43" y="119"/>
                  </a:cubicBezTo>
                  <a:cubicBezTo>
                    <a:pt x="44" y="120"/>
                    <a:pt x="45" y="120"/>
                    <a:pt x="46" y="118"/>
                  </a:cubicBezTo>
                  <a:cubicBezTo>
                    <a:pt x="46" y="118"/>
                    <a:pt x="46" y="116"/>
                    <a:pt x="46" y="115"/>
                  </a:cubicBezTo>
                  <a:cubicBezTo>
                    <a:pt x="47" y="115"/>
                    <a:pt x="47" y="115"/>
                    <a:pt x="47" y="115"/>
                  </a:cubicBezTo>
                  <a:cubicBezTo>
                    <a:pt x="47" y="114"/>
                    <a:pt x="48" y="111"/>
                    <a:pt x="49" y="112"/>
                  </a:cubicBezTo>
                  <a:cubicBezTo>
                    <a:pt x="50" y="113"/>
                    <a:pt x="50" y="114"/>
                    <a:pt x="51" y="115"/>
                  </a:cubicBezTo>
                  <a:cubicBezTo>
                    <a:pt x="51" y="114"/>
                    <a:pt x="51" y="114"/>
                    <a:pt x="52" y="115"/>
                  </a:cubicBezTo>
                  <a:cubicBezTo>
                    <a:pt x="52" y="114"/>
                    <a:pt x="52" y="113"/>
                    <a:pt x="53" y="113"/>
                  </a:cubicBezTo>
                  <a:cubicBezTo>
                    <a:pt x="53" y="113"/>
                    <a:pt x="53" y="113"/>
                    <a:pt x="53" y="113"/>
                  </a:cubicBezTo>
                  <a:cubicBezTo>
                    <a:pt x="53" y="114"/>
                    <a:pt x="53" y="114"/>
                    <a:pt x="53" y="114"/>
                  </a:cubicBezTo>
                  <a:cubicBezTo>
                    <a:pt x="53" y="114"/>
                    <a:pt x="53" y="114"/>
                    <a:pt x="53" y="114"/>
                  </a:cubicBezTo>
                  <a:cubicBezTo>
                    <a:pt x="53" y="114"/>
                    <a:pt x="53" y="114"/>
                    <a:pt x="53" y="114"/>
                  </a:cubicBezTo>
                  <a:cubicBezTo>
                    <a:pt x="53" y="114"/>
                    <a:pt x="54" y="115"/>
                    <a:pt x="55" y="115"/>
                  </a:cubicBezTo>
                  <a:cubicBezTo>
                    <a:pt x="55" y="115"/>
                    <a:pt x="55" y="116"/>
                    <a:pt x="56" y="115"/>
                  </a:cubicBezTo>
                  <a:cubicBezTo>
                    <a:pt x="55" y="115"/>
                    <a:pt x="55" y="114"/>
                    <a:pt x="55" y="114"/>
                  </a:cubicBezTo>
                  <a:cubicBezTo>
                    <a:pt x="55" y="113"/>
                    <a:pt x="55" y="113"/>
                    <a:pt x="55" y="113"/>
                  </a:cubicBezTo>
                  <a:cubicBezTo>
                    <a:pt x="56" y="113"/>
                    <a:pt x="56" y="113"/>
                    <a:pt x="56" y="113"/>
                  </a:cubicBezTo>
                  <a:cubicBezTo>
                    <a:pt x="56" y="113"/>
                    <a:pt x="56" y="113"/>
                    <a:pt x="56" y="113"/>
                  </a:cubicBezTo>
                  <a:cubicBezTo>
                    <a:pt x="56" y="112"/>
                    <a:pt x="56" y="112"/>
                    <a:pt x="56" y="112"/>
                  </a:cubicBezTo>
                  <a:cubicBezTo>
                    <a:pt x="55" y="112"/>
                    <a:pt x="56" y="112"/>
                    <a:pt x="56" y="112"/>
                  </a:cubicBezTo>
                  <a:cubicBezTo>
                    <a:pt x="57" y="111"/>
                    <a:pt x="57" y="112"/>
                    <a:pt x="58" y="112"/>
                  </a:cubicBezTo>
                  <a:cubicBezTo>
                    <a:pt x="60" y="113"/>
                    <a:pt x="61" y="114"/>
                    <a:pt x="62" y="116"/>
                  </a:cubicBezTo>
                  <a:cubicBezTo>
                    <a:pt x="62" y="117"/>
                    <a:pt x="60" y="119"/>
                    <a:pt x="60" y="120"/>
                  </a:cubicBezTo>
                  <a:cubicBezTo>
                    <a:pt x="60" y="121"/>
                    <a:pt x="61" y="123"/>
                    <a:pt x="61" y="124"/>
                  </a:cubicBezTo>
                  <a:cubicBezTo>
                    <a:pt x="62" y="126"/>
                    <a:pt x="63" y="127"/>
                    <a:pt x="64" y="128"/>
                  </a:cubicBezTo>
                  <a:cubicBezTo>
                    <a:pt x="64" y="128"/>
                    <a:pt x="65" y="128"/>
                    <a:pt x="65" y="129"/>
                  </a:cubicBezTo>
                  <a:cubicBezTo>
                    <a:pt x="65" y="129"/>
                    <a:pt x="66" y="129"/>
                    <a:pt x="66" y="129"/>
                  </a:cubicBezTo>
                  <a:cubicBezTo>
                    <a:pt x="67" y="130"/>
                    <a:pt x="69" y="130"/>
                    <a:pt x="69" y="130"/>
                  </a:cubicBezTo>
                  <a:cubicBezTo>
                    <a:pt x="70" y="130"/>
                    <a:pt x="70" y="130"/>
                    <a:pt x="70" y="130"/>
                  </a:cubicBezTo>
                  <a:cubicBezTo>
                    <a:pt x="71" y="130"/>
                    <a:pt x="70" y="128"/>
                    <a:pt x="71" y="128"/>
                  </a:cubicBezTo>
                  <a:cubicBezTo>
                    <a:pt x="72" y="128"/>
                    <a:pt x="71" y="134"/>
                    <a:pt x="73" y="133"/>
                  </a:cubicBezTo>
                  <a:cubicBezTo>
                    <a:pt x="74" y="132"/>
                    <a:pt x="76" y="129"/>
                    <a:pt x="75" y="127"/>
                  </a:cubicBezTo>
                  <a:cubicBezTo>
                    <a:pt x="75" y="125"/>
                    <a:pt x="73" y="124"/>
                    <a:pt x="73" y="123"/>
                  </a:cubicBezTo>
                  <a:cubicBezTo>
                    <a:pt x="73" y="123"/>
                    <a:pt x="73" y="122"/>
                    <a:pt x="73" y="122"/>
                  </a:cubicBezTo>
                  <a:cubicBezTo>
                    <a:pt x="73" y="120"/>
                    <a:pt x="75" y="116"/>
                    <a:pt x="76" y="116"/>
                  </a:cubicBezTo>
                  <a:cubicBezTo>
                    <a:pt x="76" y="116"/>
                    <a:pt x="76" y="116"/>
                    <a:pt x="76" y="117"/>
                  </a:cubicBezTo>
                  <a:cubicBezTo>
                    <a:pt x="77" y="117"/>
                    <a:pt x="78" y="120"/>
                    <a:pt x="78" y="121"/>
                  </a:cubicBezTo>
                  <a:cubicBezTo>
                    <a:pt x="78" y="122"/>
                    <a:pt x="78" y="122"/>
                    <a:pt x="78" y="123"/>
                  </a:cubicBezTo>
                  <a:cubicBezTo>
                    <a:pt x="78" y="124"/>
                    <a:pt x="79" y="125"/>
                    <a:pt x="79" y="126"/>
                  </a:cubicBezTo>
                  <a:cubicBezTo>
                    <a:pt x="79" y="124"/>
                    <a:pt x="80" y="122"/>
                    <a:pt x="79" y="120"/>
                  </a:cubicBezTo>
                  <a:cubicBezTo>
                    <a:pt x="79" y="120"/>
                    <a:pt x="80" y="120"/>
                    <a:pt x="80" y="121"/>
                  </a:cubicBezTo>
                  <a:cubicBezTo>
                    <a:pt x="80" y="121"/>
                    <a:pt x="80" y="120"/>
                    <a:pt x="80" y="120"/>
                  </a:cubicBezTo>
                  <a:cubicBezTo>
                    <a:pt x="80" y="120"/>
                    <a:pt x="81" y="119"/>
                    <a:pt x="82" y="118"/>
                  </a:cubicBezTo>
                  <a:cubicBezTo>
                    <a:pt x="82" y="117"/>
                    <a:pt x="82" y="117"/>
                    <a:pt x="82" y="116"/>
                  </a:cubicBezTo>
                  <a:cubicBezTo>
                    <a:pt x="82" y="115"/>
                    <a:pt x="82" y="114"/>
                    <a:pt x="82" y="113"/>
                  </a:cubicBezTo>
                  <a:close/>
                  <a:moveTo>
                    <a:pt x="80" y="121"/>
                  </a:moveTo>
                  <a:cubicBezTo>
                    <a:pt x="80" y="121"/>
                    <a:pt x="80" y="121"/>
                    <a:pt x="80" y="121"/>
                  </a:cubicBezTo>
                  <a:cubicBezTo>
                    <a:pt x="80" y="121"/>
                    <a:pt x="80" y="121"/>
                    <a:pt x="80" y="121"/>
                  </a:cubicBezTo>
                  <a:close/>
                  <a:moveTo>
                    <a:pt x="43" y="129"/>
                  </a:moveTo>
                  <a:cubicBezTo>
                    <a:pt x="43" y="129"/>
                    <a:pt x="43" y="128"/>
                    <a:pt x="42" y="128"/>
                  </a:cubicBezTo>
                  <a:cubicBezTo>
                    <a:pt x="42" y="129"/>
                    <a:pt x="43" y="129"/>
                    <a:pt x="43" y="129"/>
                  </a:cubicBezTo>
                  <a:close/>
                  <a:moveTo>
                    <a:pt x="1" y="112"/>
                  </a:moveTo>
                  <a:cubicBezTo>
                    <a:pt x="1" y="111"/>
                    <a:pt x="1" y="110"/>
                    <a:pt x="1" y="109"/>
                  </a:cubicBezTo>
                  <a:cubicBezTo>
                    <a:pt x="0" y="110"/>
                    <a:pt x="0" y="111"/>
                    <a:pt x="1" y="112"/>
                  </a:cubicBezTo>
                  <a:close/>
                  <a:moveTo>
                    <a:pt x="42" y="123"/>
                  </a:moveTo>
                  <a:cubicBezTo>
                    <a:pt x="42" y="123"/>
                    <a:pt x="42" y="123"/>
                    <a:pt x="43" y="124"/>
                  </a:cubicBezTo>
                  <a:cubicBezTo>
                    <a:pt x="43" y="125"/>
                    <a:pt x="44" y="125"/>
                    <a:pt x="45" y="125"/>
                  </a:cubicBezTo>
                  <a:cubicBezTo>
                    <a:pt x="46" y="124"/>
                    <a:pt x="46" y="123"/>
                    <a:pt x="46" y="123"/>
                  </a:cubicBezTo>
                  <a:cubicBezTo>
                    <a:pt x="45" y="123"/>
                    <a:pt x="45" y="122"/>
                    <a:pt x="44" y="122"/>
                  </a:cubicBezTo>
                  <a:cubicBezTo>
                    <a:pt x="43" y="122"/>
                    <a:pt x="43" y="123"/>
                    <a:pt x="42" y="123"/>
                  </a:cubicBezTo>
                  <a:close/>
                  <a:moveTo>
                    <a:pt x="56" y="52"/>
                  </a:moveTo>
                  <a:cubicBezTo>
                    <a:pt x="55" y="53"/>
                    <a:pt x="55" y="56"/>
                    <a:pt x="57" y="57"/>
                  </a:cubicBezTo>
                  <a:cubicBezTo>
                    <a:pt x="59" y="55"/>
                    <a:pt x="58" y="52"/>
                    <a:pt x="56" y="52"/>
                  </a:cubicBezTo>
                  <a:close/>
                  <a:moveTo>
                    <a:pt x="30" y="6"/>
                  </a:moveTo>
                  <a:cubicBezTo>
                    <a:pt x="30" y="5"/>
                    <a:pt x="30" y="5"/>
                    <a:pt x="30" y="4"/>
                  </a:cubicBezTo>
                  <a:cubicBezTo>
                    <a:pt x="30" y="5"/>
                    <a:pt x="30" y="5"/>
                    <a:pt x="30" y="6"/>
                  </a:cubicBezTo>
                  <a:close/>
                  <a:moveTo>
                    <a:pt x="26" y="2"/>
                  </a:moveTo>
                  <a:cubicBezTo>
                    <a:pt x="26" y="1"/>
                    <a:pt x="25" y="0"/>
                    <a:pt x="25" y="1"/>
                  </a:cubicBezTo>
                  <a:cubicBezTo>
                    <a:pt x="25" y="1"/>
                    <a:pt x="26" y="2"/>
                    <a:pt x="26" y="2"/>
                  </a:cubicBezTo>
                  <a:close/>
                  <a:moveTo>
                    <a:pt x="26" y="6"/>
                  </a:moveTo>
                  <a:cubicBezTo>
                    <a:pt x="26" y="5"/>
                    <a:pt x="26" y="5"/>
                    <a:pt x="25" y="6"/>
                  </a:cubicBezTo>
                  <a:cubicBezTo>
                    <a:pt x="26" y="6"/>
                    <a:pt x="26" y="6"/>
                    <a:pt x="26" y="6"/>
                  </a:cubicBezTo>
                  <a:close/>
                  <a:moveTo>
                    <a:pt x="54" y="80"/>
                  </a:moveTo>
                  <a:cubicBezTo>
                    <a:pt x="54" y="80"/>
                    <a:pt x="54" y="80"/>
                    <a:pt x="54" y="81"/>
                  </a:cubicBezTo>
                  <a:cubicBezTo>
                    <a:pt x="55" y="80"/>
                    <a:pt x="55" y="80"/>
                    <a:pt x="56" y="80"/>
                  </a:cubicBezTo>
                  <a:cubicBezTo>
                    <a:pt x="56" y="79"/>
                    <a:pt x="54" y="78"/>
                    <a:pt x="54" y="80"/>
                  </a:cubicBezTo>
                  <a:close/>
                  <a:moveTo>
                    <a:pt x="40" y="70"/>
                  </a:moveTo>
                  <a:cubicBezTo>
                    <a:pt x="40" y="69"/>
                    <a:pt x="40" y="67"/>
                    <a:pt x="40" y="66"/>
                  </a:cubicBezTo>
                  <a:cubicBezTo>
                    <a:pt x="40" y="65"/>
                    <a:pt x="40" y="65"/>
                    <a:pt x="40" y="65"/>
                  </a:cubicBezTo>
                  <a:cubicBezTo>
                    <a:pt x="40" y="65"/>
                    <a:pt x="39" y="65"/>
                    <a:pt x="39" y="66"/>
                  </a:cubicBezTo>
                  <a:cubicBezTo>
                    <a:pt x="39" y="66"/>
                    <a:pt x="39" y="66"/>
                    <a:pt x="39" y="67"/>
                  </a:cubicBezTo>
                  <a:cubicBezTo>
                    <a:pt x="39" y="67"/>
                    <a:pt x="39" y="68"/>
                    <a:pt x="39" y="69"/>
                  </a:cubicBezTo>
                  <a:cubicBezTo>
                    <a:pt x="39" y="69"/>
                    <a:pt x="39" y="70"/>
                    <a:pt x="40" y="70"/>
                  </a:cubicBezTo>
                  <a:close/>
                  <a:moveTo>
                    <a:pt x="41" y="66"/>
                  </a:moveTo>
                  <a:cubicBezTo>
                    <a:pt x="41" y="66"/>
                    <a:pt x="41" y="66"/>
                    <a:pt x="41" y="66"/>
                  </a:cubicBezTo>
                  <a:cubicBezTo>
                    <a:pt x="41" y="66"/>
                    <a:pt x="41" y="66"/>
                    <a:pt x="41" y="66"/>
                  </a:cubicBezTo>
                  <a:cubicBezTo>
                    <a:pt x="41" y="66"/>
                    <a:pt x="41" y="66"/>
                    <a:pt x="41" y="66"/>
                  </a:cubicBezTo>
                  <a:cubicBezTo>
                    <a:pt x="41" y="66"/>
                    <a:pt x="42" y="66"/>
                    <a:pt x="42" y="67"/>
                  </a:cubicBezTo>
                  <a:cubicBezTo>
                    <a:pt x="42" y="67"/>
                    <a:pt x="42" y="67"/>
                    <a:pt x="42" y="66"/>
                  </a:cubicBezTo>
                  <a:cubicBezTo>
                    <a:pt x="42" y="66"/>
                    <a:pt x="42" y="66"/>
                    <a:pt x="42" y="66"/>
                  </a:cubicBezTo>
                  <a:cubicBezTo>
                    <a:pt x="42" y="66"/>
                    <a:pt x="42" y="66"/>
                    <a:pt x="41" y="66"/>
                  </a:cubicBezTo>
                  <a:close/>
                  <a:moveTo>
                    <a:pt x="44" y="67"/>
                  </a:moveTo>
                  <a:cubicBezTo>
                    <a:pt x="43" y="67"/>
                    <a:pt x="43" y="67"/>
                    <a:pt x="43" y="67"/>
                  </a:cubicBezTo>
                  <a:cubicBezTo>
                    <a:pt x="43" y="67"/>
                    <a:pt x="43" y="67"/>
                    <a:pt x="43" y="67"/>
                  </a:cubicBezTo>
                  <a:cubicBezTo>
                    <a:pt x="43" y="67"/>
                    <a:pt x="43" y="67"/>
                    <a:pt x="43" y="67"/>
                  </a:cubicBezTo>
                  <a:cubicBezTo>
                    <a:pt x="44" y="68"/>
                    <a:pt x="44" y="68"/>
                    <a:pt x="45" y="69"/>
                  </a:cubicBezTo>
                  <a:cubicBezTo>
                    <a:pt x="45" y="69"/>
                    <a:pt x="45" y="68"/>
                    <a:pt x="45" y="68"/>
                  </a:cubicBezTo>
                  <a:cubicBezTo>
                    <a:pt x="45" y="67"/>
                    <a:pt x="45" y="67"/>
                    <a:pt x="44" y="67"/>
                  </a:cubicBezTo>
                  <a:close/>
                  <a:moveTo>
                    <a:pt x="16" y="32"/>
                  </a:moveTo>
                  <a:cubicBezTo>
                    <a:pt x="16" y="33"/>
                    <a:pt x="17" y="33"/>
                    <a:pt x="18" y="34"/>
                  </a:cubicBezTo>
                  <a:cubicBezTo>
                    <a:pt x="18" y="35"/>
                    <a:pt x="18" y="36"/>
                    <a:pt x="18" y="37"/>
                  </a:cubicBezTo>
                  <a:cubicBezTo>
                    <a:pt x="18" y="38"/>
                    <a:pt x="18" y="39"/>
                    <a:pt x="19" y="39"/>
                  </a:cubicBezTo>
                  <a:cubicBezTo>
                    <a:pt x="19" y="40"/>
                    <a:pt x="19" y="40"/>
                    <a:pt x="19" y="40"/>
                  </a:cubicBezTo>
                  <a:cubicBezTo>
                    <a:pt x="20" y="41"/>
                    <a:pt x="20" y="41"/>
                    <a:pt x="20" y="42"/>
                  </a:cubicBezTo>
                  <a:cubicBezTo>
                    <a:pt x="20" y="42"/>
                    <a:pt x="20" y="43"/>
                    <a:pt x="20" y="43"/>
                  </a:cubicBezTo>
                  <a:cubicBezTo>
                    <a:pt x="20" y="44"/>
                    <a:pt x="21" y="45"/>
                    <a:pt x="21" y="44"/>
                  </a:cubicBezTo>
                  <a:cubicBezTo>
                    <a:pt x="22" y="44"/>
                    <a:pt x="22" y="44"/>
                    <a:pt x="21" y="44"/>
                  </a:cubicBezTo>
                  <a:cubicBezTo>
                    <a:pt x="22" y="44"/>
                    <a:pt x="22" y="44"/>
                    <a:pt x="22" y="44"/>
                  </a:cubicBezTo>
                  <a:cubicBezTo>
                    <a:pt x="23" y="45"/>
                    <a:pt x="22" y="47"/>
                    <a:pt x="23" y="48"/>
                  </a:cubicBezTo>
                  <a:cubicBezTo>
                    <a:pt x="23" y="48"/>
                    <a:pt x="24" y="48"/>
                    <a:pt x="24" y="48"/>
                  </a:cubicBezTo>
                  <a:cubicBezTo>
                    <a:pt x="25" y="48"/>
                    <a:pt x="25" y="48"/>
                    <a:pt x="25" y="47"/>
                  </a:cubicBezTo>
                  <a:cubicBezTo>
                    <a:pt x="25" y="46"/>
                    <a:pt x="24" y="45"/>
                    <a:pt x="24" y="44"/>
                  </a:cubicBezTo>
                  <a:cubicBezTo>
                    <a:pt x="25" y="44"/>
                    <a:pt x="27" y="45"/>
                    <a:pt x="28" y="46"/>
                  </a:cubicBezTo>
                  <a:cubicBezTo>
                    <a:pt x="28" y="46"/>
                    <a:pt x="29" y="47"/>
                    <a:pt x="29" y="47"/>
                  </a:cubicBezTo>
                  <a:cubicBezTo>
                    <a:pt x="29" y="47"/>
                    <a:pt x="29" y="47"/>
                    <a:pt x="28" y="48"/>
                  </a:cubicBezTo>
                  <a:cubicBezTo>
                    <a:pt x="28" y="48"/>
                    <a:pt x="27" y="49"/>
                    <a:pt x="26" y="50"/>
                  </a:cubicBezTo>
                  <a:cubicBezTo>
                    <a:pt x="26" y="50"/>
                    <a:pt x="26" y="50"/>
                    <a:pt x="26" y="50"/>
                  </a:cubicBezTo>
                  <a:cubicBezTo>
                    <a:pt x="26" y="52"/>
                    <a:pt x="26" y="53"/>
                    <a:pt x="26" y="54"/>
                  </a:cubicBezTo>
                  <a:cubicBezTo>
                    <a:pt x="27" y="54"/>
                    <a:pt x="27" y="54"/>
                    <a:pt x="27" y="54"/>
                  </a:cubicBezTo>
                  <a:cubicBezTo>
                    <a:pt x="27" y="53"/>
                    <a:pt x="27" y="53"/>
                    <a:pt x="27" y="53"/>
                  </a:cubicBezTo>
                  <a:cubicBezTo>
                    <a:pt x="28" y="53"/>
                    <a:pt x="29" y="53"/>
                    <a:pt x="29" y="54"/>
                  </a:cubicBezTo>
                  <a:cubicBezTo>
                    <a:pt x="29" y="54"/>
                    <a:pt x="29" y="54"/>
                    <a:pt x="29" y="54"/>
                  </a:cubicBezTo>
                  <a:cubicBezTo>
                    <a:pt x="29" y="54"/>
                    <a:pt x="29" y="55"/>
                    <a:pt x="29" y="55"/>
                  </a:cubicBezTo>
                  <a:cubicBezTo>
                    <a:pt x="29" y="55"/>
                    <a:pt x="29" y="55"/>
                    <a:pt x="29" y="55"/>
                  </a:cubicBezTo>
                  <a:cubicBezTo>
                    <a:pt x="29" y="55"/>
                    <a:pt x="29" y="55"/>
                    <a:pt x="29" y="55"/>
                  </a:cubicBezTo>
                  <a:cubicBezTo>
                    <a:pt x="29" y="54"/>
                    <a:pt x="29" y="54"/>
                    <a:pt x="29" y="54"/>
                  </a:cubicBezTo>
                  <a:cubicBezTo>
                    <a:pt x="30" y="54"/>
                    <a:pt x="30" y="55"/>
                    <a:pt x="30" y="55"/>
                  </a:cubicBezTo>
                  <a:cubicBezTo>
                    <a:pt x="30" y="56"/>
                    <a:pt x="30" y="56"/>
                    <a:pt x="30" y="56"/>
                  </a:cubicBezTo>
                  <a:cubicBezTo>
                    <a:pt x="30" y="56"/>
                    <a:pt x="30" y="56"/>
                    <a:pt x="30" y="56"/>
                  </a:cubicBezTo>
                  <a:cubicBezTo>
                    <a:pt x="30" y="56"/>
                    <a:pt x="30" y="56"/>
                    <a:pt x="30" y="56"/>
                  </a:cubicBezTo>
                  <a:cubicBezTo>
                    <a:pt x="30" y="56"/>
                    <a:pt x="31" y="56"/>
                    <a:pt x="31" y="56"/>
                  </a:cubicBezTo>
                  <a:cubicBezTo>
                    <a:pt x="31" y="56"/>
                    <a:pt x="32" y="56"/>
                    <a:pt x="33" y="55"/>
                  </a:cubicBezTo>
                  <a:cubicBezTo>
                    <a:pt x="33" y="55"/>
                    <a:pt x="33" y="54"/>
                    <a:pt x="34" y="53"/>
                  </a:cubicBezTo>
                  <a:cubicBezTo>
                    <a:pt x="34" y="53"/>
                    <a:pt x="35" y="52"/>
                    <a:pt x="36" y="53"/>
                  </a:cubicBezTo>
                  <a:cubicBezTo>
                    <a:pt x="37" y="53"/>
                    <a:pt x="38" y="54"/>
                    <a:pt x="39" y="55"/>
                  </a:cubicBezTo>
                  <a:cubicBezTo>
                    <a:pt x="39" y="55"/>
                    <a:pt x="40" y="55"/>
                    <a:pt x="40" y="56"/>
                  </a:cubicBezTo>
                  <a:cubicBezTo>
                    <a:pt x="41" y="57"/>
                    <a:pt x="43" y="58"/>
                    <a:pt x="43" y="59"/>
                  </a:cubicBezTo>
                  <a:cubicBezTo>
                    <a:pt x="43" y="59"/>
                    <a:pt x="43" y="60"/>
                    <a:pt x="43" y="60"/>
                  </a:cubicBezTo>
                  <a:cubicBezTo>
                    <a:pt x="44" y="60"/>
                    <a:pt x="44" y="60"/>
                    <a:pt x="44" y="60"/>
                  </a:cubicBezTo>
                  <a:cubicBezTo>
                    <a:pt x="44" y="60"/>
                    <a:pt x="44" y="60"/>
                    <a:pt x="44" y="60"/>
                  </a:cubicBezTo>
                  <a:cubicBezTo>
                    <a:pt x="44" y="60"/>
                    <a:pt x="44" y="60"/>
                    <a:pt x="44" y="60"/>
                  </a:cubicBezTo>
                  <a:cubicBezTo>
                    <a:pt x="44" y="59"/>
                    <a:pt x="44" y="59"/>
                    <a:pt x="44" y="59"/>
                  </a:cubicBezTo>
                  <a:cubicBezTo>
                    <a:pt x="44" y="59"/>
                    <a:pt x="44" y="58"/>
                    <a:pt x="44" y="58"/>
                  </a:cubicBezTo>
                  <a:cubicBezTo>
                    <a:pt x="44" y="58"/>
                    <a:pt x="43" y="57"/>
                    <a:pt x="43" y="57"/>
                  </a:cubicBezTo>
                  <a:cubicBezTo>
                    <a:pt x="43" y="56"/>
                    <a:pt x="43" y="56"/>
                    <a:pt x="43" y="56"/>
                  </a:cubicBezTo>
                  <a:cubicBezTo>
                    <a:pt x="42" y="56"/>
                    <a:pt x="42" y="54"/>
                    <a:pt x="41" y="53"/>
                  </a:cubicBezTo>
                  <a:cubicBezTo>
                    <a:pt x="42" y="53"/>
                    <a:pt x="42" y="53"/>
                    <a:pt x="43" y="53"/>
                  </a:cubicBezTo>
                  <a:cubicBezTo>
                    <a:pt x="44" y="54"/>
                    <a:pt x="44" y="54"/>
                    <a:pt x="45" y="55"/>
                  </a:cubicBezTo>
                  <a:cubicBezTo>
                    <a:pt x="45" y="55"/>
                    <a:pt x="45" y="56"/>
                    <a:pt x="45" y="56"/>
                  </a:cubicBezTo>
                  <a:cubicBezTo>
                    <a:pt x="46" y="57"/>
                    <a:pt x="48" y="57"/>
                    <a:pt x="49" y="58"/>
                  </a:cubicBezTo>
                  <a:cubicBezTo>
                    <a:pt x="49" y="59"/>
                    <a:pt x="49" y="59"/>
                    <a:pt x="49" y="59"/>
                  </a:cubicBezTo>
                  <a:cubicBezTo>
                    <a:pt x="50" y="60"/>
                    <a:pt x="49" y="61"/>
                    <a:pt x="50" y="61"/>
                  </a:cubicBezTo>
                  <a:cubicBezTo>
                    <a:pt x="51" y="61"/>
                    <a:pt x="51" y="62"/>
                    <a:pt x="52" y="62"/>
                  </a:cubicBezTo>
                  <a:cubicBezTo>
                    <a:pt x="53" y="62"/>
                    <a:pt x="53" y="63"/>
                    <a:pt x="54" y="63"/>
                  </a:cubicBezTo>
                  <a:cubicBezTo>
                    <a:pt x="54" y="63"/>
                    <a:pt x="54" y="63"/>
                    <a:pt x="54" y="63"/>
                  </a:cubicBezTo>
                  <a:cubicBezTo>
                    <a:pt x="54" y="63"/>
                    <a:pt x="55" y="62"/>
                    <a:pt x="56" y="62"/>
                  </a:cubicBezTo>
                  <a:cubicBezTo>
                    <a:pt x="56" y="63"/>
                    <a:pt x="54" y="63"/>
                    <a:pt x="55" y="64"/>
                  </a:cubicBezTo>
                  <a:cubicBezTo>
                    <a:pt x="55" y="64"/>
                    <a:pt x="55" y="65"/>
                    <a:pt x="55" y="65"/>
                  </a:cubicBezTo>
                  <a:cubicBezTo>
                    <a:pt x="55" y="65"/>
                    <a:pt x="56" y="67"/>
                    <a:pt x="57" y="66"/>
                  </a:cubicBezTo>
                  <a:cubicBezTo>
                    <a:pt x="57" y="66"/>
                    <a:pt x="57" y="65"/>
                    <a:pt x="57" y="64"/>
                  </a:cubicBezTo>
                  <a:cubicBezTo>
                    <a:pt x="57" y="62"/>
                    <a:pt x="56" y="59"/>
                    <a:pt x="54" y="61"/>
                  </a:cubicBezTo>
                  <a:cubicBezTo>
                    <a:pt x="54" y="61"/>
                    <a:pt x="53" y="60"/>
                    <a:pt x="53" y="60"/>
                  </a:cubicBezTo>
                  <a:cubicBezTo>
                    <a:pt x="53" y="60"/>
                    <a:pt x="53" y="60"/>
                    <a:pt x="53" y="59"/>
                  </a:cubicBezTo>
                  <a:cubicBezTo>
                    <a:pt x="54" y="59"/>
                    <a:pt x="53" y="59"/>
                    <a:pt x="53" y="59"/>
                  </a:cubicBezTo>
                  <a:cubicBezTo>
                    <a:pt x="53" y="58"/>
                    <a:pt x="52" y="57"/>
                    <a:pt x="51" y="57"/>
                  </a:cubicBezTo>
                  <a:cubicBezTo>
                    <a:pt x="51" y="56"/>
                    <a:pt x="51" y="56"/>
                    <a:pt x="51" y="56"/>
                  </a:cubicBezTo>
                  <a:cubicBezTo>
                    <a:pt x="51" y="55"/>
                    <a:pt x="54" y="55"/>
                    <a:pt x="54" y="55"/>
                  </a:cubicBezTo>
                  <a:cubicBezTo>
                    <a:pt x="54" y="55"/>
                    <a:pt x="54" y="55"/>
                    <a:pt x="54" y="55"/>
                  </a:cubicBezTo>
                  <a:cubicBezTo>
                    <a:pt x="54" y="55"/>
                    <a:pt x="54" y="55"/>
                    <a:pt x="54" y="55"/>
                  </a:cubicBezTo>
                  <a:cubicBezTo>
                    <a:pt x="54" y="54"/>
                    <a:pt x="52" y="53"/>
                    <a:pt x="51" y="53"/>
                  </a:cubicBezTo>
                  <a:cubicBezTo>
                    <a:pt x="50" y="53"/>
                    <a:pt x="50" y="52"/>
                    <a:pt x="48" y="51"/>
                  </a:cubicBezTo>
                  <a:cubicBezTo>
                    <a:pt x="48" y="52"/>
                    <a:pt x="48" y="52"/>
                    <a:pt x="48" y="52"/>
                  </a:cubicBezTo>
                  <a:cubicBezTo>
                    <a:pt x="48" y="53"/>
                    <a:pt x="49" y="54"/>
                    <a:pt x="49" y="54"/>
                  </a:cubicBezTo>
                  <a:cubicBezTo>
                    <a:pt x="49" y="54"/>
                    <a:pt x="49" y="55"/>
                    <a:pt x="48" y="55"/>
                  </a:cubicBezTo>
                  <a:cubicBezTo>
                    <a:pt x="47" y="55"/>
                    <a:pt x="47" y="52"/>
                    <a:pt x="46" y="51"/>
                  </a:cubicBezTo>
                  <a:cubicBezTo>
                    <a:pt x="45" y="50"/>
                    <a:pt x="42" y="48"/>
                    <a:pt x="41" y="49"/>
                  </a:cubicBezTo>
                  <a:cubicBezTo>
                    <a:pt x="40" y="50"/>
                    <a:pt x="40" y="50"/>
                    <a:pt x="40" y="51"/>
                  </a:cubicBezTo>
                  <a:cubicBezTo>
                    <a:pt x="40" y="51"/>
                    <a:pt x="40" y="51"/>
                    <a:pt x="39" y="50"/>
                  </a:cubicBezTo>
                  <a:cubicBezTo>
                    <a:pt x="39" y="50"/>
                    <a:pt x="39" y="51"/>
                    <a:pt x="39" y="51"/>
                  </a:cubicBezTo>
                  <a:cubicBezTo>
                    <a:pt x="39" y="51"/>
                    <a:pt x="40" y="52"/>
                    <a:pt x="40" y="52"/>
                  </a:cubicBezTo>
                  <a:cubicBezTo>
                    <a:pt x="40" y="52"/>
                    <a:pt x="40" y="52"/>
                    <a:pt x="40" y="52"/>
                  </a:cubicBezTo>
                  <a:cubicBezTo>
                    <a:pt x="40" y="52"/>
                    <a:pt x="40" y="52"/>
                    <a:pt x="40" y="53"/>
                  </a:cubicBezTo>
                  <a:cubicBezTo>
                    <a:pt x="39" y="53"/>
                    <a:pt x="38" y="53"/>
                    <a:pt x="37" y="52"/>
                  </a:cubicBezTo>
                  <a:cubicBezTo>
                    <a:pt x="37" y="52"/>
                    <a:pt x="36" y="52"/>
                    <a:pt x="36" y="51"/>
                  </a:cubicBezTo>
                  <a:cubicBezTo>
                    <a:pt x="36" y="51"/>
                    <a:pt x="34" y="48"/>
                    <a:pt x="34" y="46"/>
                  </a:cubicBezTo>
                  <a:cubicBezTo>
                    <a:pt x="34" y="46"/>
                    <a:pt x="34" y="46"/>
                    <a:pt x="35" y="46"/>
                  </a:cubicBezTo>
                  <a:cubicBezTo>
                    <a:pt x="35" y="46"/>
                    <a:pt x="35" y="46"/>
                    <a:pt x="35" y="46"/>
                  </a:cubicBezTo>
                  <a:cubicBezTo>
                    <a:pt x="35" y="46"/>
                    <a:pt x="35" y="46"/>
                    <a:pt x="35" y="46"/>
                  </a:cubicBezTo>
                  <a:cubicBezTo>
                    <a:pt x="33" y="44"/>
                    <a:pt x="31" y="41"/>
                    <a:pt x="31" y="39"/>
                  </a:cubicBezTo>
                  <a:cubicBezTo>
                    <a:pt x="31" y="39"/>
                    <a:pt x="31" y="38"/>
                    <a:pt x="31" y="38"/>
                  </a:cubicBezTo>
                  <a:cubicBezTo>
                    <a:pt x="32" y="38"/>
                    <a:pt x="32" y="37"/>
                    <a:pt x="32" y="37"/>
                  </a:cubicBezTo>
                  <a:cubicBezTo>
                    <a:pt x="32" y="36"/>
                    <a:pt x="32" y="35"/>
                    <a:pt x="32" y="35"/>
                  </a:cubicBezTo>
                  <a:cubicBezTo>
                    <a:pt x="32" y="34"/>
                    <a:pt x="32" y="34"/>
                    <a:pt x="32" y="34"/>
                  </a:cubicBezTo>
                  <a:cubicBezTo>
                    <a:pt x="32" y="33"/>
                    <a:pt x="33" y="32"/>
                    <a:pt x="34" y="32"/>
                  </a:cubicBezTo>
                  <a:cubicBezTo>
                    <a:pt x="35" y="31"/>
                    <a:pt x="35" y="31"/>
                    <a:pt x="36" y="31"/>
                  </a:cubicBezTo>
                  <a:cubicBezTo>
                    <a:pt x="36" y="31"/>
                    <a:pt x="36" y="31"/>
                    <a:pt x="36" y="31"/>
                  </a:cubicBezTo>
                  <a:cubicBezTo>
                    <a:pt x="36" y="32"/>
                    <a:pt x="36" y="32"/>
                    <a:pt x="36" y="32"/>
                  </a:cubicBezTo>
                  <a:cubicBezTo>
                    <a:pt x="36" y="32"/>
                    <a:pt x="36" y="32"/>
                    <a:pt x="36" y="32"/>
                  </a:cubicBezTo>
                  <a:cubicBezTo>
                    <a:pt x="36" y="32"/>
                    <a:pt x="36" y="32"/>
                    <a:pt x="36" y="32"/>
                  </a:cubicBezTo>
                  <a:cubicBezTo>
                    <a:pt x="37" y="31"/>
                    <a:pt x="36" y="30"/>
                    <a:pt x="37" y="28"/>
                  </a:cubicBezTo>
                  <a:cubicBezTo>
                    <a:pt x="37" y="27"/>
                    <a:pt x="38" y="25"/>
                    <a:pt x="38" y="24"/>
                  </a:cubicBezTo>
                  <a:cubicBezTo>
                    <a:pt x="38" y="23"/>
                    <a:pt x="38" y="23"/>
                    <a:pt x="38" y="22"/>
                  </a:cubicBezTo>
                  <a:cubicBezTo>
                    <a:pt x="37" y="23"/>
                    <a:pt x="37" y="21"/>
                    <a:pt x="37" y="21"/>
                  </a:cubicBezTo>
                  <a:cubicBezTo>
                    <a:pt x="36" y="19"/>
                    <a:pt x="35" y="19"/>
                    <a:pt x="34" y="17"/>
                  </a:cubicBezTo>
                  <a:cubicBezTo>
                    <a:pt x="34" y="17"/>
                    <a:pt x="34" y="16"/>
                    <a:pt x="34" y="15"/>
                  </a:cubicBezTo>
                  <a:cubicBezTo>
                    <a:pt x="34" y="15"/>
                    <a:pt x="34" y="15"/>
                    <a:pt x="34" y="14"/>
                  </a:cubicBezTo>
                  <a:cubicBezTo>
                    <a:pt x="34" y="13"/>
                    <a:pt x="34" y="13"/>
                    <a:pt x="34" y="12"/>
                  </a:cubicBezTo>
                  <a:cubicBezTo>
                    <a:pt x="34" y="12"/>
                    <a:pt x="34" y="11"/>
                    <a:pt x="34" y="11"/>
                  </a:cubicBezTo>
                  <a:cubicBezTo>
                    <a:pt x="35" y="10"/>
                    <a:pt x="33" y="8"/>
                    <a:pt x="33" y="9"/>
                  </a:cubicBezTo>
                  <a:cubicBezTo>
                    <a:pt x="32" y="10"/>
                    <a:pt x="32" y="11"/>
                    <a:pt x="31" y="11"/>
                  </a:cubicBezTo>
                  <a:cubicBezTo>
                    <a:pt x="31" y="11"/>
                    <a:pt x="30" y="10"/>
                    <a:pt x="29" y="11"/>
                  </a:cubicBezTo>
                  <a:cubicBezTo>
                    <a:pt x="29" y="10"/>
                    <a:pt x="28" y="10"/>
                    <a:pt x="27" y="9"/>
                  </a:cubicBezTo>
                  <a:cubicBezTo>
                    <a:pt x="27" y="9"/>
                    <a:pt x="27" y="9"/>
                    <a:pt x="26" y="9"/>
                  </a:cubicBezTo>
                  <a:cubicBezTo>
                    <a:pt x="26" y="9"/>
                    <a:pt x="26" y="8"/>
                    <a:pt x="25" y="8"/>
                  </a:cubicBezTo>
                  <a:cubicBezTo>
                    <a:pt x="24" y="8"/>
                    <a:pt x="24" y="8"/>
                    <a:pt x="23" y="8"/>
                  </a:cubicBezTo>
                  <a:cubicBezTo>
                    <a:pt x="23" y="8"/>
                    <a:pt x="23" y="8"/>
                    <a:pt x="22" y="8"/>
                  </a:cubicBezTo>
                  <a:cubicBezTo>
                    <a:pt x="22" y="8"/>
                    <a:pt x="22" y="8"/>
                    <a:pt x="21" y="8"/>
                  </a:cubicBezTo>
                  <a:cubicBezTo>
                    <a:pt x="21" y="8"/>
                    <a:pt x="21" y="8"/>
                    <a:pt x="21" y="9"/>
                  </a:cubicBezTo>
                  <a:cubicBezTo>
                    <a:pt x="21" y="9"/>
                    <a:pt x="21" y="9"/>
                    <a:pt x="21" y="9"/>
                  </a:cubicBezTo>
                  <a:cubicBezTo>
                    <a:pt x="20" y="9"/>
                    <a:pt x="20" y="9"/>
                    <a:pt x="20" y="9"/>
                  </a:cubicBezTo>
                  <a:cubicBezTo>
                    <a:pt x="20" y="9"/>
                    <a:pt x="20" y="9"/>
                    <a:pt x="20" y="9"/>
                  </a:cubicBezTo>
                  <a:cubicBezTo>
                    <a:pt x="20" y="10"/>
                    <a:pt x="20" y="10"/>
                    <a:pt x="20" y="10"/>
                  </a:cubicBezTo>
                  <a:cubicBezTo>
                    <a:pt x="20" y="11"/>
                    <a:pt x="20" y="11"/>
                    <a:pt x="20" y="11"/>
                  </a:cubicBezTo>
                  <a:cubicBezTo>
                    <a:pt x="20" y="13"/>
                    <a:pt x="19" y="14"/>
                    <a:pt x="19" y="16"/>
                  </a:cubicBezTo>
                  <a:cubicBezTo>
                    <a:pt x="19" y="16"/>
                    <a:pt x="19" y="16"/>
                    <a:pt x="19" y="17"/>
                  </a:cubicBezTo>
                  <a:cubicBezTo>
                    <a:pt x="19" y="19"/>
                    <a:pt x="21" y="21"/>
                    <a:pt x="21" y="23"/>
                  </a:cubicBezTo>
                  <a:cubicBezTo>
                    <a:pt x="21" y="24"/>
                    <a:pt x="21" y="24"/>
                    <a:pt x="20" y="25"/>
                  </a:cubicBezTo>
                  <a:cubicBezTo>
                    <a:pt x="20" y="25"/>
                    <a:pt x="20" y="26"/>
                    <a:pt x="20" y="26"/>
                  </a:cubicBezTo>
                  <a:cubicBezTo>
                    <a:pt x="20" y="28"/>
                    <a:pt x="21" y="30"/>
                    <a:pt x="21" y="31"/>
                  </a:cubicBezTo>
                  <a:cubicBezTo>
                    <a:pt x="22" y="34"/>
                    <a:pt x="17" y="30"/>
                    <a:pt x="17" y="29"/>
                  </a:cubicBezTo>
                  <a:cubicBezTo>
                    <a:pt x="16" y="29"/>
                    <a:pt x="16" y="30"/>
                    <a:pt x="16" y="30"/>
                  </a:cubicBezTo>
                  <a:cubicBezTo>
                    <a:pt x="16" y="31"/>
                    <a:pt x="16" y="31"/>
                    <a:pt x="16" y="32"/>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60" name="Peru">
              <a:extLst>
                <a:ext uri="{FF2B5EF4-FFF2-40B4-BE49-F238E27FC236}">
                  <a16:creationId xmlns:a16="http://schemas.microsoft.com/office/drawing/2014/main" id="{76A01D2C-5C8A-4010-B89B-6AAA2332F49B}"/>
                </a:ext>
              </a:extLst>
            </p:cNvPr>
            <p:cNvSpPr>
              <a:spLocks/>
            </p:cNvSpPr>
            <p:nvPr/>
          </p:nvSpPr>
          <p:spPr bwMode="auto">
            <a:xfrm>
              <a:off x="1801609" y="3831722"/>
              <a:ext cx="373375" cy="584277"/>
            </a:xfrm>
            <a:custGeom>
              <a:avLst/>
              <a:gdLst>
                <a:gd name="T0" fmla="*/ 6 w 113"/>
                <a:gd name="T1" fmla="*/ 34 h 176"/>
                <a:gd name="T2" fmla="*/ 8 w 113"/>
                <a:gd name="T3" fmla="*/ 38 h 176"/>
                <a:gd name="T4" fmla="*/ 13 w 113"/>
                <a:gd name="T5" fmla="*/ 42 h 176"/>
                <a:gd name="T6" fmla="*/ 21 w 113"/>
                <a:gd name="T7" fmla="*/ 45 h 176"/>
                <a:gd name="T8" fmla="*/ 25 w 113"/>
                <a:gd name="T9" fmla="*/ 34 h 176"/>
                <a:gd name="T10" fmla="*/ 28 w 113"/>
                <a:gd name="T11" fmla="*/ 30 h 176"/>
                <a:gd name="T12" fmla="*/ 50 w 113"/>
                <a:gd name="T13" fmla="*/ 8 h 176"/>
                <a:gd name="T14" fmla="*/ 48 w 113"/>
                <a:gd name="T15" fmla="*/ 1 h 176"/>
                <a:gd name="T16" fmla="*/ 57 w 113"/>
                <a:gd name="T17" fmla="*/ 3 h 176"/>
                <a:gd name="T18" fmla="*/ 63 w 113"/>
                <a:gd name="T19" fmla="*/ 11 h 176"/>
                <a:gd name="T20" fmla="*/ 70 w 113"/>
                <a:gd name="T21" fmla="*/ 22 h 176"/>
                <a:gd name="T22" fmla="*/ 77 w 113"/>
                <a:gd name="T23" fmla="*/ 23 h 176"/>
                <a:gd name="T24" fmla="*/ 89 w 113"/>
                <a:gd name="T25" fmla="*/ 21 h 176"/>
                <a:gd name="T26" fmla="*/ 94 w 113"/>
                <a:gd name="T27" fmla="*/ 28 h 176"/>
                <a:gd name="T28" fmla="*/ 96 w 113"/>
                <a:gd name="T29" fmla="*/ 39 h 176"/>
                <a:gd name="T30" fmla="*/ 95 w 113"/>
                <a:gd name="T31" fmla="*/ 41 h 176"/>
                <a:gd name="T32" fmla="*/ 78 w 113"/>
                <a:gd name="T33" fmla="*/ 45 h 176"/>
                <a:gd name="T34" fmla="*/ 71 w 113"/>
                <a:gd name="T35" fmla="*/ 55 h 176"/>
                <a:gd name="T36" fmla="*/ 67 w 113"/>
                <a:gd name="T37" fmla="*/ 65 h 176"/>
                <a:gd name="T38" fmla="*/ 65 w 113"/>
                <a:gd name="T39" fmla="*/ 71 h 176"/>
                <a:gd name="T40" fmla="*/ 69 w 113"/>
                <a:gd name="T41" fmla="*/ 80 h 176"/>
                <a:gd name="T42" fmla="*/ 72 w 113"/>
                <a:gd name="T43" fmla="*/ 90 h 176"/>
                <a:gd name="T44" fmla="*/ 89 w 113"/>
                <a:gd name="T45" fmla="*/ 95 h 176"/>
                <a:gd name="T46" fmla="*/ 94 w 113"/>
                <a:gd name="T47" fmla="*/ 95 h 176"/>
                <a:gd name="T48" fmla="*/ 101 w 113"/>
                <a:gd name="T49" fmla="*/ 104 h 176"/>
                <a:gd name="T50" fmla="*/ 111 w 113"/>
                <a:gd name="T51" fmla="*/ 118 h 176"/>
                <a:gd name="T52" fmla="*/ 110 w 113"/>
                <a:gd name="T53" fmla="*/ 132 h 176"/>
                <a:gd name="T54" fmla="*/ 108 w 113"/>
                <a:gd name="T55" fmla="*/ 142 h 176"/>
                <a:gd name="T56" fmla="*/ 104 w 113"/>
                <a:gd name="T57" fmla="*/ 147 h 176"/>
                <a:gd name="T58" fmla="*/ 105 w 113"/>
                <a:gd name="T59" fmla="*/ 152 h 176"/>
                <a:gd name="T60" fmla="*/ 111 w 113"/>
                <a:gd name="T61" fmla="*/ 155 h 176"/>
                <a:gd name="T62" fmla="*/ 112 w 113"/>
                <a:gd name="T63" fmla="*/ 160 h 176"/>
                <a:gd name="T64" fmla="*/ 109 w 113"/>
                <a:gd name="T65" fmla="*/ 166 h 176"/>
                <a:gd name="T66" fmla="*/ 107 w 113"/>
                <a:gd name="T67" fmla="*/ 174 h 176"/>
                <a:gd name="T68" fmla="*/ 96 w 113"/>
                <a:gd name="T69" fmla="*/ 171 h 176"/>
                <a:gd name="T70" fmla="*/ 77 w 113"/>
                <a:gd name="T71" fmla="*/ 157 h 176"/>
                <a:gd name="T72" fmla="*/ 61 w 113"/>
                <a:gd name="T73" fmla="*/ 148 h 176"/>
                <a:gd name="T74" fmla="*/ 49 w 113"/>
                <a:gd name="T75" fmla="*/ 136 h 176"/>
                <a:gd name="T76" fmla="*/ 49 w 113"/>
                <a:gd name="T77" fmla="*/ 132 h 176"/>
                <a:gd name="T78" fmla="*/ 40 w 113"/>
                <a:gd name="T79" fmla="*/ 115 h 176"/>
                <a:gd name="T80" fmla="*/ 35 w 113"/>
                <a:gd name="T81" fmla="*/ 108 h 176"/>
                <a:gd name="T82" fmla="*/ 31 w 113"/>
                <a:gd name="T83" fmla="*/ 99 h 176"/>
                <a:gd name="T84" fmla="*/ 17 w 113"/>
                <a:gd name="T85" fmla="*/ 71 h 176"/>
                <a:gd name="T86" fmla="*/ 4 w 113"/>
                <a:gd name="T87" fmla="*/ 56 h 176"/>
                <a:gd name="T88" fmla="*/ 3 w 113"/>
                <a:gd name="T89" fmla="*/ 47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3" h="176">
                  <a:moveTo>
                    <a:pt x="1" y="43"/>
                  </a:moveTo>
                  <a:cubicBezTo>
                    <a:pt x="2" y="40"/>
                    <a:pt x="2" y="39"/>
                    <a:pt x="4" y="37"/>
                  </a:cubicBezTo>
                  <a:cubicBezTo>
                    <a:pt x="5" y="36"/>
                    <a:pt x="6" y="35"/>
                    <a:pt x="6" y="34"/>
                  </a:cubicBezTo>
                  <a:cubicBezTo>
                    <a:pt x="7" y="34"/>
                    <a:pt x="9" y="33"/>
                    <a:pt x="9" y="32"/>
                  </a:cubicBezTo>
                  <a:cubicBezTo>
                    <a:pt x="10" y="32"/>
                    <a:pt x="11" y="37"/>
                    <a:pt x="10" y="37"/>
                  </a:cubicBezTo>
                  <a:cubicBezTo>
                    <a:pt x="9" y="38"/>
                    <a:pt x="8" y="37"/>
                    <a:pt x="8" y="38"/>
                  </a:cubicBezTo>
                  <a:cubicBezTo>
                    <a:pt x="7" y="39"/>
                    <a:pt x="8" y="40"/>
                    <a:pt x="9" y="40"/>
                  </a:cubicBezTo>
                  <a:cubicBezTo>
                    <a:pt x="8" y="41"/>
                    <a:pt x="8" y="43"/>
                    <a:pt x="9" y="41"/>
                  </a:cubicBezTo>
                  <a:cubicBezTo>
                    <a:pt x="11" y="40"/>
                    <a:pt x="11" y="41"/>
                    <a:pt x="13" y="42"/>
                  </a:cubicBezTo>
                  <a:cubicBezTo>
                    <a:pt x="14" y="43"/>
                    <a:pt x="15" y="42"/>
                    <a:pt x="16" y="43"/>
                  </a:cubicBezTo>
                  <a:cubicBezTo>
                    <a:pt x="17" y="44"/>
                    <a:pt x="17" y="47"/>
                    <a:pt x="19" y="47"/>
                  </a:cubicBezTo>
                  <a:cubicBezTo>
                    <a:pt x="20" y="47"/>
                    <a:pt x="20" y="47"/>
                    <a:pt x="21" y="45"/>
                  </a:cubicBezTo>
                  <a:cubicBezTo>
                    <a:pt x="24" y="33"/>
                    <a:pt x="27" y="29"/>
                    <a:pt x="23" y="42"/>
                  </a:cubicBezTo>
                  <a:cubicBezTo>
                    <a:pt x="22" y="44"/>
                    <a:pt x="24" y="39"/>
                    <a:pt x="24" y="37"/>
                  </a:cubicBezTo>
                  <a:cubicBezTo>
                    <a:pt x="25" y="36"/>
                    <a:pt x="25" y="35"/>
                    <a:pt x="25" y="34"/>
                  </a:cubicBezTo>
                  <a:cubicBezTo>
                    <a:pt x="25" y="33"/>
                    <a:pt x="26" y="31"/>
                    <a:pt x="27" y="33"/>
                  </a:cubicBezTo>
                  <a:cubicBezTo>
                    <a:pt x="27" y="33"/>
                    <a:pt x="27" y="32"/>
                    <a:pt x="27" y="32"/>
                  </a:cubicBezTo>
                  <a:cubicBezTo>
                    <a:pt x="27" y="31"/>
                    <a:pt x="28" y="31"/>
                    <a:pt x="28" y="30"/>
                  </a:cubicBezTo>
                  <a:cubicBezTo>
                    <a:pt x="29" y="29"/>
                    <a:pt x="30" y="28"/>
                    <a:pt x="31" y="28"/>
                  </a:cubicBezTo>
                  <a:cubicBezTo>
                    <a:pt x="34" y="26"/>
                    <a:pt x="37" y="26"/>
                    <a:pt x="40" y="24"/>
                  </a:cubicBezTo>
                  <a:cubicBezTo>
                    <a:pt x="45" y="20"/>
                    <a:pt x="49" y="15"/>
                    <a:pt x="50" y="8"/>
                  </a:cubicBezTo>
                  <a:cubicBezTo>
                    <a:pt x="50" y="9"/>
                    <a:pt x="51" y="9"/>
                    <a:pt x="52" y="9"/>
                  </a:cubicBezTo>
                  <a:cubicBezTo>
                    <a:pt x="51" y="7"/>
                    <a:pt x="52" y="5"/>
                    <a:pt x="51" y="4"/>
                  </a:cubicBezTo>
                  <a:cubicBezTo>
                    <a:pt x="50" y="3"/>
                    <a:pt x="48" y="1"/>
                    <a:pt x="48" y="1"/>
                  </a:cubicBezTo>
                  <a:cubicBezTo>
                    <a:pt x="49" y="1"/>
                    <a:pt x="50" y="1"/>
                    <a:pt x="51" y="1"/>
                  </a:cubicBezTo>
                  <a:cubicBezTo>
                    <a:pt x="52" y="0"/>
                    <a:pt x="52" y="0"/>
                    <a:pt x="53" y="0"/>
                  </a:cubicBezTo>
                  <a:cubicBezTo>
                    <a:pt x="54" y="1"/>
                    <a:pt x="55" y="2"/>
                    <a:pt x="57" y="3"/>
                  </a:cubicBezTo>
                  <a:cubicBezTo>
                    <a:pt x="58" y="5"/>
                    <a:pt x="59" y="5"/>
                    <a:pt x="60" y="8"/>
                  </a:cubicBezTo>
                  <a:cubicBezTo>
                    <a:pt x="60" y="9"/>
                    <a:pt x="59" y="9"/>
                    <a:pt x="61" y="9"/>
                  </a:cubicBezTo>
                  <a:cubicBezTo>
                    <a:pt x="62" y="10"/>
                    <a:pt x="62" y="10"/>
                    <a:pt x="63" y="11"/>
                  </a:cubicBezTo>
                  <a:cubicBezTo>
                    <a:pt x="64" y="12"/>
                    <a:pt x="66" y="12"/>
                    <a:pt x="66" y="14"/>
                  </a:cubicBezTo>
                  <a:cubicBezTo>
                    <a:pt x="67" y="16"/>
                    <a:pt x="67" y="17"/>
                    <a:pt x="69" y="17"/>
                  </a:cubicBezTo>
                  <a:cubicBezTo>
                    <a:pt x="71" y="18"/>
                    <a:pt x="69" y="21"/>
                    <a:pt x="70" y="22"/>
                  </a:cubicBezTo>
                  <a:cubicBezTo>
                    <a:pt x="71" y="23"/>
                    <a:pt x="72" y="23"/>
                    <a:pt x="73" y="23"/>
                  </a:cubicBezTo>
                  <a:cubicBezTo>
                    <a:pt x="73" y="23"/>
                    <a:pt x="74" y="23"/>
                    <a:pt x="74" y="23"/>
                  </a:cubicBezTo>
                  <a:cubicBezTo>
                    <a:pt x="75" y="23"/>
                    <a:pt x="76" y="23"/>
                    <a:pt x="77" y="23"/>
                  </a:cubicBezTo>
                  <a:cubicBezTo>
                    <a:pt x="78" y="23"/>
                    <a:pt x="80" y="22"/>
                    <a:pt x="81" y="21"/>
                  </a:cubicBezTo>
                  <a:cubicBezTo>
                    <a:pt x="82" y="19"/>
                    <a:pt x="84" y="22"/>
                    <a:pt x="85" y="22"/>
                  </a:cubicBezTo>
                  <a:cubicBezTo>
                    <a:pt x="86" y="22"/>
                    <a:pt x="88" y="20"/>
                    <a:pt x="89" y="21"/>
                  </a:cubicBezTo>
                  <a:cubicBezTo>
                    <a:pt x="90" y="21"/>
                    <a:pt x="90" y="22"/>
                    <a:pt x="91" y="23"/>
                  </a:cubicBezTo>
                  <a:cubicBezTo>
                    <a:pt x="92" y="23"/>
                    <a:pt x="93" y="23"/>
                    <a:pt x="94" y="24"/>
                  </a:cubicBezTo>
                  <a:cubicBezTo>
                    <a:pt x="96" y="26"/>
                    <a:pt x="96" y="26"/>
                    <a:pt x="94" y="28"/>
                  </a:cubicBezTo>
                  <a:cubicBezTo>
                    <a:pt x="93" y="30"/>
                    <a:pt x="91" y="33"/>
                    <a:pt x="91" y="35"/>
                  </a:cubicBezTo>
                  <a:cubicBezTo>
                    <a:pt x="90" y="38"/>
                    <a:pt x="93" y="36"/>
                    <a:pt x="94" y="37"/>
                  </a:cubicBezTo>
                  <a:cubicBezTo>
                    <a:pt x="95" y="37"/>
                    <a:pt x="96" y="38"/>
                    <a:pt x="96" y="39"/>
                  </a:cubicBezTo>
                  <a:cubicBezTo>
                    <a:pt x="97" y="40"/>
                    <a:pt x="97" y="40"/>
                    <a:pt x="97" y="40"/>
                  </a:cubicBezTo>
                  <a:cubicBezTo>
                    <a:pt x="97" y="41"/>
                    <a:pt x="96" y="41"/>
                    <a:pt x="96" y="40"/>
                  </a:cubicBezTo>
                  <a:cubicBezTo>
                    <a:pt x="95" y="41"/>
                    <a:pt x="95" y="41"/>
                    <a:pt x="95" y="41"/>
                  </a:cubicBezTo>
                  <a:cubicBezTo>
                    <a:pt x="94" y="39"/>
                    <a:pt x="91" y="38"/>
                    <a:pt x="89" y="40"/>
                  </a:cubicBezTo>
                  <a:cubicBezTo>
                    <a:pt x="88" y="43"/>
                    <a:pt x="84" y="42"/>
                    <a:pt x="81" y="43"/>
                  </a:cubicBezTo>
                  <a:cubicBezTo>
                    <a:pt x="80" y="43"/>
                    <a:pt x="79" y="45"/>
                    <a:pt x="78" y="45"/>
                  </a:cubicBezTo>
                  <a:cubicBezTo>
                    <a:pt x="76" y="45"/>
                    <a:pt x="77" y="46"/>
                    <a:pt x="76" y="47"/>
                  </a:cubicBezTo>
                  <a:cubicBezTo>
                    <a:pt x="74" y="49"/>
                    <a:pt x="72" y="48"/>
                    <a:pt x="72" y="52"/>
                  </a:cubicBezTo>
                  <a:cubicBezTo>
                    <a:pt x="72" y="53"/>
                    <a:pt x="72" y="54"/>
                    <a:pt x="71" y="55"/>
                  </a:cubicBezTo>
                  <a:cubicBezTo>
                    <a:pt x="71" y="56"/>
                    <a:pt x="70" y="57"/>
                    <a:pt x="70" y="58"/>
                  </a:cubicBezTo>
                  <a:cubicBezTo>
                    <a:pt x="70" y="60"/>
                    <a:pt x="72" y="61"/>
                    <a:pt x="70" y="62"/>
                  </a:cubicBezTo>
                  <a:cubicBezTo>
                    <a:pt x="69" y="63"/>
                    <a:pt x="68" y="64"/>
                    <a:pt x="67" y="65"/>
                  </a:cubicBezTo>
                  <a:cubicBezTo>
                    <a:pt x="66" y="66"/>
                    <a:pt x="66" y="67"/>
                    <a:pt x="66" y="68"/>
                  </a:cubicBezTo>
                  <a:cubicBezTo>
                    <a:pt x="66" y="69"/>
                    <a:pt x="66" y="69"/>
                    <a:pt x="66" y="70"/>
                  </a:cubicBezTo>
                  <a:cubicBezTo>
                    <a:pt x="66" y="70"/>
                    <a:pt x="65" y="70"/>
                    <a:pt x="65" y="71"/>
                  </a:cubicBezTo>
                  <a:cubicBezTo>
                    <a:pt x="63" y="73"/>
                    <a:pt x="68" y="74"/>
                    <a:pt x="66" y="76"/>
                  </a:cubicBezTo>
                  <a:cubicBezTo>
                    <a:pt x="67" y="76"/>
                    <a:pt x="68" y="78"/>
                    <a:pt x="68" y="79"/>
                  </a:cubicBezTo>
                  <a:cubicBezTo>
                    <a:pt x="68" y="80"/>
                    <a:pt x="69" y="80"/>
                    <a:pt x="69" y="80"/>
                  </a:cubicBezTo>
                  <a:cubicBezTo>
                    <a:pt x="70" y="81"/>
                    <a:pt x="70" y="82"/>
                    <a:pt x="70" y="82"/>
                  </a:cubicBezTo>
                  <a:cubicBezTo>
                    <a:pt x="71" y="84"/>
                    <a:pt x="73" y="84"/>
                    <a:pt x="73" y="86"/>
                  </a:cubicBezTo>
                  <a:cubicBezTo>
                    <a:pt x="74" y="87"/>
                    <a:pt x="73" y="88"/>
                    <a:pt x="72" y="90"/>
                  </a:cubicBezTo>
                  <a:cubicBezTo>
                    <a:pt x="74" y="91"/>
                    <a:pt x="77" y="90"/>
                    <a:pt x="79" y="91"/>
                  </a:cubicBezTo>
                  <a:cubicBezTo>
                    <a:pt x="80" y="92"/>
                    <a:pt x="81" y="94"/>
                    <a:pt x="80" y="96"/>
                  </a:cubicBezTo>
                  <a:cubicBezTo>
                    <a:pt x="83" y="96"/>
                    <a:pt x="87" y="96"/>
                    <a:pt x="89" y="95"/>
                  </a:cubicBezTo>
                  <a:cubicBezTo>
                    <a:pt x="90" y="94"/>
                    <a:pt x="92" y="90"/>
                    <a:pt x="94" y="90"/>
                  </a:cubicBezTo>
                  <a:cubicBezTo>
                    <a:pt x="94" y="91"/>
                    <a:pt x="93" y="91"/>
                    <a:pt x="94" y="92"/>
                  </a:cubicBezTo>
                  <a:cubicBezTo>
                    <a:pt x="95" y="93"/>
                    <a:pt x="94" y="94"/>
                    <a:pt x="94" y="95"/>
                  </a:cubicBezTo>
                  <a:cubicBezTo>
                    <a:pt x="94" y="99"/>
                    <a:pt x="94" y="102"/>
                    <a:pt x="94" y="105"/>
                  </a:cubicBezTo>
                  <a:cubicBezTo>
                    <a:pt x="95" y="104"/>
                    <a:pt x="96" y="106"/>
                    <a:pt x="97" y="106"/>
                  </a:cubicBezTo>
                  <a:cubicBezTo>
                    <a:pt x="98" y="106"/>
                    <a:pt x="100" y="104"/>
                    <a:pt x="101" y="104"/>
                  </a:cubicBezTo>
                  <a:cubicBezTo>
                    <a:pt x="103" y="104"/>
                    <a:pt x="104" y="104"/>
                    <a:pt x="104" y="106"/>
                  </a:cubicBezTo>
                  <a:cubicBezTo>
                    <a:pt x="105" y="108"/>
                    <a:pt x="106" y="110"/>
                    <a:pt x="107" y="112"/>
                  </a:cubicBezTo>
                  <a:cubicBezTo>
                    <a:pt x="108" y="114"/>
                    <a:pt x="109" y="116"/>
                    <a:pt x="111" y="118"/>
                  </a:cubicBezTo>
                  <a:cubicBezTo>
                    <a:pt x="112" y="119"/>
                    <a:pt x="112" y="120"/>
                    <a:pt x="111" y="122"/>
                  </a:cubicBezTo>
                  <a:cubicBezTo>
                    <a:pt x="109" y="123"/>
                    <a:pt x="109" y="125"/>
                    <a:pt x="110" y="126"/>
                  </a:cubicBezTo>
                  <a:cubicBezTo>
                    <a:pt x="110" y="128"/>
                    <a:pt x="110" y="129"/>
                    <a:pt x="110" y="132"/>
                  </a:cubicBezTo>
                  <a:cubicBezTo>
                    <a:pt x="110" y="133"/>
                    <a:pt x="111" y="134"/>
                    <a:pt x="111" y="135"/>
                  </a:cubicBezTo>
                  <a:cubicBezTo>
                    <a:pt x="111" y="135"/>
                    <a:pt x="110" y="138"/>
                    <a:pt x="110" y="138"/>
                  </a:cubicBezTo>
                  <a:cubicBezTo>
                    <a:pt x="109" y="139"/>
                    <a:pt x="109" y="140"/>
                    <a:pt x="108" y="142"/>
                  </a:cubicBezTo>
                  <a:cubicBezTo>
                    <a:pt x="107" y="144"/>
                    <a:pt x="110" y="144"/>
                    <a:pt x="110" y="146"/>
                  </a:cubicBezTo>
                  <a:cubicBezTo>
                    <a:pt x="110" y="147"/>
                    <a:pt x="109" y="147"/>
                    <a:pt x="109" y="149"/>
                  </a:cubicBezTo>
                  <a:cubicBezTo>
                    <a:pt x="107" y="148"/>
                    <a:pt x="104" y="145"/>
                    <a:pt x="104" y="147"/>
                  </a:cubicBezTo>
                  <a:cubicBezTo>
                    <a:pt x="104" y="149"/>
                    <a:pt x="104" y="148"/>
                    <a:pt x="104" y="150"/>
                  </a:cubicBezTo>
                  <a:cubicBezTo>
                    <a:pt x="104" y="150"/>
                    <a:pt x="103" y="149"/>
                    <a:pt x="104" y="149"/>
                  </a:cubicBezTo>
                  <a:cubicBezTo>
                    <a:pt x="104" y="150"/>
                    <a:pt x="102" y="151"/>
                    <a:pt x="105" y="152"/>
                  </a:cubicBezTo>
                  <a:cubicBezTo>
                    <a:pt x="105" y="151"/>
                    <a:pt x="107" y="153"/>
                    <a:pt x="108" y="153"/>
                  </a:cubicBezTo>
                  <a:cubicBezTo>
                    <a:pt x="108" y="153"/>
                    <a:pt x="108" y="154"/>
                    <a:pt x="108" y="155"/>
                  </a:cubicBezTo>
                  <a:cubicBezTo>
                    <a:pt x="109" y="155"/>
                    <a:pt x="111" y="156"/>
                    <a:pt x="111" y="155"/>
                  </a:cubicBezTo>
                  <a:cubicBezTo>
                    <a:pt x="111" y="155"/>
                    <a:pt x="112" y="155"/>
                    <a:pt x="112" y="155"/>
                  </a:cubicBezTo>
                  <a:cubicBezTo>
                    <a:pt x="112" y="159"/>
                    <a:pt x="112" y="158"/>
                    <a:pt x="113" y="158"/>
                  </a:cubicBezTo>
                  <a:cubicBezTo>
                    <a:pt x="112" y="159"/>
                    <a:pt x="113" y="159"/>
                    <a:pt x="112" y="160"/>
                  </a:cubicBezTo>
                  <a:cubicBezTo>
                    <a:pt x="111" y="161"/>
                    <a:pt x="111" y="162"/>
                    <a:pt x="109" y="164"/>
                  </a:cubicBezTo>
                  <a:cubicBezTo>
                    <a:pt x="109" y="164"/>
                    <a:pt x="108" y="164"/>
                    <a:pt x="108" y="165"/>
                  </a:cubicBezTo>
                  <a:cubicBezTo>
                    <a:pt x="107" y="166"/>
                    <a:pt x="109" y="165"/>
                    <a:pt x="109" y="166"/>
                  </a:cubicBezTo>
                  <a:cubicBezTo>
                    <a:pt x="109" y="167"/>
                    <a:pt x="110" y="167"/>
                    <a:pt x="109" y="168"/>
                  </a:cubicBezTo>
                  <a:cubicBezTo>
                    <a:pt x="103" y="176"/>
                    <a:pt x="107" y="169"/>
                    <a:pt x="107" y="169"/>
                  </a:cubicBezTo>
                  <a:cubicBezTo>
                    <a:pt x="106" y="171"/>
                    <a:pt x="108" y="172"/>
                    <a:pt x="107" y="174"/>
                  </a:cubicBezTo>
                  <a:cubicBezTo>
                    <a:pt x="106" y="175"/>
                    <a:pt x="105" y="175"/>
                    <a:pt x="103" y="175"/>
                  </a:cubicBezTo>
                  <a:cubicBezTo>
                    <a:pt x="102" y="175"/>
                    <a:pt x="101" y="174"/>
                    <a:pt x="100" y="173"/>
                  </a:cubicBezTo>
                  <a:cubicBezTo>
                    <a:pt x="98" y="172"/>
                    <a:pt x="97" y="172"/>
                    <a:pt x="96" y="171"/>
                  </a:cubicBezTo>
                  <a:cubicBezTo>
                    <a:pt x="93" y="169"/>
                    <a:pt x="94" y="166"/>
                    <a:pt x="91" y="165"/>
                  </a:cubicBezTo>
                  <a:cubicBezTo>
                    <a:pt x="88" y="164"/>
                    <a:pt x="85" y="160"/>
                    <a:pt x="82" y="159"/>
                  </a:cubicBezTo>
                  <a:cubicBezTo>
                    <a:pt x="80" y="159"/>
                    <a:pt x="78" y="158"/>
                    <a:pt x="77" y="157"/>
                  </a:cubicBezTo>
                  <a:cubicBezTo>
                    <a:pt x="75" y="156"/>
                    <a:pt x="74" y="156"/>
                    <a:pt x="72" y="155"/>
                  </a:cubicBezTo>
                  <a:cubicBezTo>
                    <a:pt x="70" y="154"/>
                    <a:pt x="69" y="152"/>
                    <a:pt x="67" y="151"/>
                  </a:cubicBezTo>
                  <a:cubicBezTo>
                    <a:pt x="65" y="150"/>
                    <a:pt x="63" y="149"/>
                    <a:pt x="61" y="148"/>
                  </a:cubicBezTo>
                  <a:cubicBezTo>
                    <a:pt x="60" y="147"/>
                    <a:pt x="59" y="145"/>
                    <a:pt x="57" y="144"/>
                  </a:cubicBezTo>
                  <a:cubicBezTo>
                    <a:pt x="56" y="142"/>
                    <a:pt x="53" y="141"/>
                    <a:pt x="52" y="139"/>
                  </a:cubicBezTo>
                  <a:cubicBezTo>
                    <a:pt x="51" y="138"/>
                    <a:pt x="51" y="136"/>
                    <a:pt x="49" y="136"/>
                  </a:cubicBezTo>
                  <a:cubicBezTo>
                    <a:pt x="48" y="135"/>
                    <a:pt x="50" y="133"/>
                    <a:pt x="48" y="133"/>
                  </a:cubicBezTo>
                  <a:cubicBezTo>
                    <a:pt x="48" y="133"/>
                    <a:pt x="48" y="132"/>
                    <a:pt x="48" y="132"/>
                  </a:cubicBezTo>
                  <a:cubicBezTo>
                    <a:pt x="48" y="132"/>
                    <a:pt x="49" y="132"/>
                    <a:pt x="49" y="132"/>
                  </a:cubicBezTo>
                  <a:cubicBezTo>
                    <a:pt x="50" y="129"/>
                    <a:pt x="48" y="127"/>
                    <a:pt x="46" y="124"/>
                  </a:cubicBezTo>
                  <a:cubicBezTo>
                    <a:pt x="45" y="122"/>
                    <a:pt x="44" y="119"/>
                    <a:pt x="41" y="117"/>
                  </a:cubicBezTo>
                  <a:cubicBezTo>
                    <a:pt x="41" y="116"/>
                    <a:pt x="40" y="116"/>
                    <a:pt x="40" y="115"/>
                  </a:cubicBezTo>
                  <a:cubicBezTo>
                    <a:pt x="40" y="114"/>
                    <a:pt x="40" y="113"/>
                    <a:pt x="39" y="112"/>
                  </a:cubicBezTo>
                  <a:cubicBezTo>
                    <a:pt x="39" y="111"/>
                    <a:pt x="38" y="110"/>
                    <a:pt x="38" y="109"/>
                  </a:cubicBezTo>
                  <a:cubicBezTo>
                    <a:pt x="37" y="109"/>
                    <a:pt x="36" y="109"/>
                    <a:pt x="35" y="108"/>
                  </a:cubicBezTo>
                  <a:cubicBezTo>
                    <a:pt x="35" y="107"/>
                    <a:pt x="35" y="107"/>
                    <a:pt x="35" y="106"/>
                  </a:cubicBezTo>
                  <a:cubicBezTo>
                    <a:pt x="35" y="105"/>
                    <a:pt x="35" y="104"/>
                    <a:pt x="34" y="103"/>
                  </a:cubicBezTo>
                  <a:cubicBezTo>
                    <a:pt x="33" y="102"/>
                    <a:pt x="32" y="100"/>
                    <a:pt x="31" y="99"/>
                  </a:cubicBezTo>
                  <a:cubicBezTo>
                    <a:pt x="30" y="97"/>
                    <a:pt x="30" y="96"/>
                    <a:pt x="29" y="94"/>
                  </a:cubicBezTo>
                  <a:cubicBezTo>
                    <a:pt x="28" y="90"/>
                    <a:pt x="26" y="87"/>
                    <a:pt x="24" y="84"/>
                  </a:cubicBezTo>
                  <a:cubicBezTo>
                    <a:pt x="23" y="79"/>
                    <a:pt x="19" y="76"/>
                    <a:pt x="17" y="71"/>
                  </a:cubicBezTo>
                  <a:cubicBezTo>
                    <a:pt x="15" y="66"/>
                    <a:pt x="10" y="62"/>
                    <a:pt x="5" y="59"/>
                  </a:cubicBezTo>
                  <a:cubicBezTo>
                    <a:pt x="4" y="59"/>
                    <a:pt x="3" y="59"/>
                    <a:pt x="3" y="58"/>
                  </a:cubicBezTo>
                  <a:cubicBezTo>
                    <a:pt x="3" y="57"/>
                    <a:pt x="2" y="56"/>
                    <a:pt x="4" y="56"/>
                  </a:cubicBezTo>
                  <a:cubicBezTo>
                    <a:pt x="6" y="56"/>
                    <a:pt x="5" y="54"/>
                    <a:pt x="4" y="53"/>
                  </a:cubicBezTo>
                  <a:cubicBezTo>
                    <a:pt x="3" y="51"/>
                    <a:pt x="2" y="50"/>
                    <a:pt x="2" y="48"/>
                  </a:cubicBezTo>
                  <a:cubicBezTo>
                    <a:pt x="2" y="48"/>
                    <a:pt x="3" y="48"/>
                    <a:pt x="3" y="47"/>
                  </a:cubicBezTo>
                  <a:cubicBezTo>
                    <a:pt x="3" y="47"/>
                    <a:pt x="2" y="46"/>
                    <a:pt x="2" y="46"/>
                  </a:cubicBezTo>
                  <a:cubicBezTo>
                    <a:pt x="0" y="45"/>
                    <a:pt x="1" y="44"/>
                    <a:pt x="1" y="43"/>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61" name="Paraguay">
              <a:extLst>
                <a:ext uri="{FF2B5EF4-FFF2-40B4-BE49-F238E27FC236}">
                  <a16:creationId xmlns:a16="http://schemas.microsoft.com/office/drawing/2014/main" id="{2B39421B-20EE-40B8-9035-7D604E7C3731}"/>
                </a:ext>
              </a:extLst>
            </p:cNvPr>
            <p:cNvSpPr>
              <a:spLocks/>
            </p:cNvSpPr>
            <p:nvPr/>
          </p:nvSpPr>
          <p:spPr bwMode="auto">
            <a:xfrm>
              <a:off x="2371827" y="4442557"/>
              <a:ext cx="234336" cy="264018"/>
            </a:xfrm>
            <a:custGeom>
              <a:avLst/>
              <a:gdLst>
                <a:gd name="T0" fmla="*/ 0 w 71"/>
                <a:gd name="T1" fmla="*/ 29 h 80"/>
                <a:gd name="T2" fmla="*/ 1 w 71"/>
                <a:gd name="T3" fmla="*/ 19 h 80"/>
                <a:gd name="T4" fmla="*/ 1 w 71"/>
                <a:gd name="T5" fmla="*/ 14 h 80"/>
                <a:gd name="T6" fmla="*/ 3 w 71"/>
                <a:gd name="T7" fmla="*/ 9 h 80"/>
                <a:gd name="T8" fmla="*/ 6 w 71"/>
                <a:gd name="T9" fmla="*/ 4 h 80"/>
                <a:gd name="T10" fmla="*/ 16 w 71"/>
                <a:gd name="T11" fmla="*/ 2 h 80"/>
                <a:gd name="T12" fmla="*/ 30 w 71"/>
                <a:gd name="T13" fmla="*/ 3 h 80"/>
                <a:gd name="T14" fmla="*/ 35 w 71"/>
                <a:gd name="T15" fmla="*/ 8 h 80"/>
                <a:gd name="T16" fmla="*/ 37 w 71"/>
                <a:gd name="T17" fmla="*/ 14 h 80"/>
                <a:gd name="T18" fmla="*/ 38 w 71"/>
                <a:gd name="T19" fmla="*/ 17 h 80"/>
                <a:gd name="T20" fmla="*/ 38 w 71"/>
                <a:gd name="T21" fmla="*/ 20 h 80"/>
                <a:gd name="T22" fmla="*/ 38 w 71"/>
                <a:gd name="T23" fmla="*/ 22 h 80"/>
                <a:gd name="T24" fmla="*/ 38 w 71"/>
                <a:gd name="T25" fmla="*/ 24 h 80"/>
                <a:gd name="T26" fmla="*/ 38 w 71"/>
                <a:gd name="T27" fmla="*/ 27 h 80"/>
                <a:gd name="T28" fmla="*/ 44 w 71"/>
                <a:gd name="T29" fmla="*/ 30 h 80"/>
                <a:gd name="T30" fmla="*/ 48 w 71"/>
                <a:gd name="T31" fmla="*/ 30 h 80"/>
                <a:gd name="T32" fmla="*/ 51 w 71"/>
                <a:gd name="T33" fmla="*/ 28 h 80"/>
                <a:gd name="T34" fmla="*/ 55 w 71"/>
                <a:gd name="T35" fmla="*/ 30 h 80"/>
                <a:gd name="T36" fmla="*/ 57 w 71"/>
                <a:gd name="T37" fmla="*/ 32 h 80"/>
                <a:gd name="T38" fmla="*/ 58 w 71"/>
                <a:gd name="T39" fmla="*/ 35 h 80"/>
                <a:gd name="T40" fmla="*/ 60 w 71"/>
                <a:gd name="T41" fmla="*/ 40 h 80"/>
                <a:gd name="T42" fmla="*/ 64 w 71"/>
                <a:gd name="T43" fmla="*/ 46 h 80"/>
                <a:gd name="T44" fmla="*/ 68 w 71"/>
                <a:gd name="T45" fmla="*/ 44 h 80"/>
                <a:gd name="T46" fmla="*/ 71 w 71"/>
                <a:gd name="T47" fmla="*/ 46 h 80"/>
                <a:gd name="T48" fmla="*/ 71 w 71"/>
                <a:gd name="T49" fmla="*/ 48 h 80"/>
                <a:gd name="T50" fmla="*/ 71 w 71"/>
                <a:gd name="T51" fmla="*/ 51 h 80"/>
                <a:gd name="T52" fmla="*/ 70 w 71"/>
                <a:gd name="T53" fmla="*/ 56 h 80"/>
                <a:gd name="T54" fmla="*/ 70 w 71"/>
                <a:gd name="T55" fmla="*/ 61 h 80"/>
                <a:gd name="T56" fmla="*/ 71 w 71"/>
                <a:gd name="T57" fmla="*/ 69 h 80"/>
                <a:gd name="T58" fmla="*/ 69 w 71"/>
                <a:gd name="T59" fmla="*/ 71 h 80"/>
                <a:gd name="T60" fmla="*/ 68 w 71"/>
                <a:gd name="T61" fmla="*/ 74 h 80"/>
                <a:gd name="T62" fmla="*/ 66 w 71"/>
                <a:gd name="T63" fmla="*/ 75 h 80"/>
                <a:gd name="T64" fmla="*/ 65 w 71"/>
                <a:gd name="T65" fmla="*/ 76 h 80"/>
                <a:gd name="T66" fmla="*/ 63 w 71"/>
                <a:gd name="T67" fmla="*/ 79 h 80"/>
                <a:gd name="T68" fmla="*/ 58 w 71"/>
                <a:gd name="T69" fmla="*/ 80 h 80"/>
                <a:gd name="T70" fmla="*/ 56 w 71"/>
                <a:gd name="T71" fmla="*/ 79 h 80"/>
                <a:gd name="T72" fmla="*/ 54 w 71"/>
                <a:gd name="T73" fmla="*/ 79 h 80"/>
                <a:gd name="T74" fmla="*/ 52 w 71"/>
                <a:gd name="T75" fmla="*/ 79 h 80"/>
                <a:gd name="T76" fmla="*/ 49 w 71"/>
                <a:gd name="T77" fmla="*/ 79 h 80"/>
                <a:gd name="T78" fmla="*/ 41 w 71"/>
                <a:gd name="T79" fmla="*/ 78 h 80"/>
                <a:gd name="T80" fmla="*/ 39 w 71"/>
                <a:gd name="T81" fmla="*/ 77 h 80"/>
                <a:gd name="T82" fmla="*/ 40 w 71"/>
                <a:gd name="T83" fmla="*/ 74 h 80"/>
                <a:gd name="T84" fmla="*/ 43 w 71"/>
                <a:gd name="T85" fmla="*/ 66 h 80"/>
                <a:gd name="T86" fmla="*/ 44 w 71"/>
                <a:gd name="T87" fmla="*/ 61 h 80"/>
                <a:gd name="T88" fmla="*/ 42 w 71"/>
                <a:gd name="T89" fmla="*/ 57 h 80"/>
                <a:gd name="T90" fmla="*/ 38 w 71"/>
                <a:gd name="T91" fmla="*/ 55 h 80"/>
                <a:gd name="T92" fmla="*/ 35 w 71"/>
                <a:gd name="T93" fmla="*/ 54 h 80"/>
                <a:gd name="T94" fmla="*/ 32 w 71"/>
                <a:gd name="T95" fmla="*/ 52 h 80"/>
                <a:gd name="T96" fmla="*/ 26 w 71"/>
                <a:gd name="T97" fmla="*/ 48 h 80"/>
                <a:gd name="T98" fmla="*/ 19 w 71"/>
                <a:gd name="T99" fmla="*/ 46 h 80"/>
                <a:gd name="T100" fmla="*/ 14 w 71"/>
                <a:gd name="T101" fmla="*/ 43 h 80"/>
                <a:gd name="T102" fmla="*/ 8 w 71"/>
                <a:gd name="T103" fmla="*/ 38 h 80"/>
                <a:gd name="T104" fmla="*/ 4 w 71"/>
                <a:gd name="T105" fmla="*/ 33 h 80"/>
                <a:gd name="T106" fmla="*/ 0 w 71"/>
                <a:gd name="T107" fmla="*/ 29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1" h="80">
                  <a:moveTo>
                    <a:pt x="0" y="29"/>
                  </a:moveTo>
                  <a:cubicBezTo>
                    <a:pt x="0" y="26"/>
                    <a:pt x="1" y="23"/>
                    <a:pt x="1" y="19"/>
                  </a:cubicBezTo>
                  <a:cubicBezTo>
                    <a:pt x="1" y="17"/>
                    <a:pt x="1" y="16"/>
                    <a:pt x="1" y="14"/>
                  </a:cubicBezTo>
                  <a:cubicBezTo>
                    <a:pt x="1" y="12"/>
                    <a:pt x="2" y="11"/>
                    <a:pt x="3" y="9"/>
                  </a:cubicBezTo>
                  <a:cubicBezTo>
                    <a:pt x="4" y="7"/>
                    <a:pt x="3" y="4"/>
                    <a:pt x="6" y="4"/>
                  </a:cubicBezTo>
                  <a:cubicBezTo>
                    <a:pt x="10" y="3"/>
                    <a:pt x="13" y="3"/>
                    <a:pt x="16" y="2"/>
                  </a:cubicBezTo>
                  <a:cubicBezTo>
                    <a:pt x="22" y="0"/>
                    <a:pt x="25" y="0"/>
                    <a:pt x="30" y="3"/>
                  </a:cubicBezTo>
                  <a:cubicBezTo>
                    <a:pt x="32" y="4"/>
                    <a:pt x="35" y="5"/>
                    <a:pt x="35" y="8"/>
                  </a:cubicBezTo>
                  <a:cubicBezTo>
                    <a:pt x="35" y="9"/>
                    <a:pt x="36" y="14"/>
                    <a:pt x="37" y="14"/>
                  </a:cubicBezTo>
                  <a:cubicBezTo>
                    <a:pt x="37" y="15"/>
                    <a:pt x="38" y="16"/>
                    <a:pt x="38" y="17"/>
                  </a:cubicBezTo>
                  <a:cubicBezTo>
                    <a:pt x="39" y="17"/>
                    <a:pt x="38" y="20"/>
                    <a:pt x="38" y="20"/>
                  </a:cubicBezTo>
                  <a:cubicBezTo>
                    <a:pt x="38" y="21"/>
                    <a:pt x="38" y="21"/>
                    <a:pt x="38" y="22"/>
                  </a:cubicBezTo>
                  <a:cubicBezTo>
                    <a:pt x="38" y="23"/>
                    <a:pt x="39" y="23"/>
                    <a:pt x="38" y="24"/>
                  </a:cubicBezTo>
                  <a:cubicBezTo>
                    <a:pt x="38" y="25"/>
                    <a:pt x="38" y="26"/>
                    <a:pt x="38" y="27"/>
                  </a:cubicBezTo>
                  <a:cubicBezTo>
                    <a:pt x="38" y="28"/>
                    <a:pt x="44" y="30"/>
                    <a:pt x="44" y="30"/>
                  </a:cubicBezTo>
                  <a:cubicBezTo>
                    <a:pt x="46" y="30"/>
                    <a:pt x="47" y="30"/>
                    <a:pt x="48" y="30"/>
                  </a:cubicBezTo>
                  <a:cubicBezTo>
                    <a:pt x="50" y="30"/>
                    <a:pt x="50" y="27"/>
                    <a:pt x="51" y="28"/>
                  </a:cubicBezTo>
                  <a:cubicBezTo>
                    <a:pt x="52" y="29"/>
                    <a:pt x="54" y="30"/>
                    <a:pt x="55" y="30"/>
                  </a:cubicBezTo>
                  <a:cubicBezTo>
                    <a:pt x="56" y="30"/>
                    <a:pt x="56" y="31"/>
                    <a:pt x="57" y="32"/>
                  </a:cubicBezTo>
                  <a:cubicBezTo>
                    <a:pt x="57" y="33"/>
                    <a:pt x="58" y="34"/>
                    <a:pt x="58" y="35"/>
                  </a:cubicBezTo>
                  <a:cubicBezTo>
                    <a:pt x="58" y="37"/>
                    <a:pt x="60" y="38"/>
                    <a:pt x="60" y="40"/>
                  </a:cubicBezTo>
                  <a:cubicBezTo>
                    <a:pt x="60" y="42"/>
                    <a:pt x="61" y="46"/>
                    <a:pt x="64" y="46"/>
                  </a:cubicBezTo>
                  <a:cubicBezTo>
                    <a:pt x="65" y="46"/>
                    <a:pt x="66" y="45"/>
                    <a:pt x="68" y="44"/>
                  </a:cubicBezTo>
                  <a:cubicBezTo>
                    <a:pt x="69" y="44"/>
                    <a:pt x="70" y="46"/>
                    <a:pt x="71" y="46"/>
                  </a:cubicBezTo>
                  <a:cubicBezTo>
                    <a:pt x="71" y="47"/>
                    <a:pt x="70" y="47"/>
                    <a:pt x="71" y="48"/>
                  </a:cubicBezTo>
                  <a:cubicBezTo>
                    <a:pt x="71" y="49"/>
                    <a:pt x="70" y="50"/>
                    <a:pt x="71" y="51"/>
                  </a:cubicBezTo>
                  <a:cubicBezTo>
                    <a:pt x="71" y="52"/>
                    <a:pt x="70" y="55"/>
                    <a:pt x="70" y="56"/>
                  </a:cubicBezTo>
                  <a:cubicBezTo>
                    <a:pt x="70" y="57"/>
                    <a:pt x="69" y="60"/>
                    <a:pt x="70" y="61"/>
                  </a:cubicBezTo>
                  <a:cubicBezTo>
                    <a:pt x="71" y="69"/>
                    <a:pt x="71" y="69"/>
                    <a:pt x="71" y="69"/>
                  </a:cubicBezTo>
                  <a:cubicBezTo>
                    <a:pt x="71" y="69"/>
                    <a:pt x="70" y="71"/>
                    <a:pt x="69" y="71"/>
                  </a:cubicBezTo>
                  <a:cubicBezTo>
                    <a:pt x="69" y="71"/>
                    <a:pt x="68" y="73"/>
                    <a:pt x="68" y="74"/>
                  </a:cubicBezTo>
                  <a:cubicBezTo>
                    <a:pt x="68" y="74"/>
                    <a:pt x="66" y="74"/>
                    <a:pt x="66" y="75"/>
                  </a:cubicBezTo>
                  <a:cubicBezTo>
                    <a:pt x="65" y="75"/>
                    <a:pt x="64" y="75"/>
                    <a:pt x="65" y="76"/>
                  </a:cubicBezTo>
                  <a:cubicBezTo>
                    <a:pt x="65" y="77"/>
                    <a:pt x="64" y="80"/>
                    <a:pt x="63" y="79"/>
                  </a:cubicBezTo>
                  <a:cubicBezTo>
                    <a:pt x="60" y="77"/>
                    <a:pt x="59" y="78"/>
                    <a:pt x="58" y="80"/>
                  </a:cubicBezTo>
                  <a:cubicBezTo>
                    <a:pt x="58" y="80"/>
                    <a:pt x="57" y="79"/>
                    <a:pt x="56" y="79"/>
                  </a:cubicBezTo>
                  <a:cubicBezTo>
                    <a:pt x="55" y="79"/>
                    <a:pt x="55" y="80"/>
                    <a:pt x="54" y="79"/>
                  </a:cubicBezTo>
                  <a:cubicBezTo>
                    <a:pt x="53" y="78"/>
                    <a:pt x="53" y="79"/>
                    <a:pt x="52" y="79"/>
                  </a:cubicBezTo>
                  <a:cubicBezTo>
                    <a:pt x="51" y="79"/>
                    <a:pt x="50" y="79"/>
                    <a:pt x="49" y="79"/>
                  </a:cubicBezTo>
                  <a:cubicBezTo>
                    <a:pt x="47" y="78"/>
                    <a:pt x="44" y="77"/>
                    <a:pt x="41" y="78"/>
                  </a:cubicBezTo>
                  <a:cubicBezTo>
                    <a:pt x="40" y="78"/>
                    <a:pt x="39" y="79"/>
                    <a:pt x="39" y="77"/>
                  </a:cubicBezTo>
                  <a:cubicBezTo>
                    <a:pt x="39" y="77"/>
                    <a:pt x="40" y="74"/>
                    <a:pt x="40" y="74"/>
                  </a:cubicBezTo>
                  <a:cubicBezTo>
                    <a:pt x="43" y="72"/>
                    <a:pt x="40" y="67"/>
                    <a:pt x="43" y="66"/>
                  </a:cubicBezTo>
                  <a:cubicBezTo>
                    <a:pt x="44" y="65"/>
                    <a:pt x="44" y="63"/>
                    <a:pt x="44" y="61"/>
                  </a:cubicBezTo>
                  <a:cubicBezTo>
                    <a:pt x="46" y="59"/>
                    <a:pt x="44" y="58"/>
                    <a:pt x="42" y="57"/>
                  </a:cubicBezTo>
                  <a:cubicBezTo>
                    <a:pt x="41" y="56"/>
                    <a:pt x="39" y="56"/>
                    <a:pt x="38" y="55"/>
                  </a:cubicBezTo>
                  <a:cubicBezTo>
                    <a:pt x="37" y="54"/>
                    <a:pt x="36" y="54"/>
                    <a:pt x="35" y="54"/>
                  </a:cubicBezTo>
                  <a:cubicBezTo>
                    <a:pt x="34" y="53"/>
                    <a:pt x="33" y="53"/>
                    <a:pt x="32" y="52"/>
                  </a:cubicBezTo>
                  <a:cubicBezTo>
                    <a:pt x="30" y="51"/>
                    <a:pt x="28" y="50"/>
                    <a:pt x="26" y="48"/>
                  </a:cubicBezTo>
                  <a:cubicBezTo>
                    <a:pt x="24" y="46"/>
                    <a:pt x="22" y="47"/>
                    <a:pt x="19" y="46"/>
                  </a:cubicBezTo>
                  <a:cubicBezTo>
                    <a:pt x="18" y="45"/>
                    <a:pt x="16" y="45"/>
                    <a:pt x="14" y="43"/>
                  </a:cubicBezTo>
                  <a:cubicBezTo>
                    <a:pt x="12" y="41"/>
                    <a:pt x="9" y="39"/>
                    <a:pt x="8" y="38"/>
                  </a:cubicBezTo>
                  <a:cubicBezTo>
                    <a:pt x="6" y="36"/>
                    <a:pt x="4" y="35"/>
                    <a:pt x="4" y="33"/>
                  </a:cubicBezTo>
                  <a:cubicBezTo>
                    <a:pt x="3" y="31"/>
                    <a:pt x="1" y="31"/>
                    <a:pt x="0" y="29"/>
                  </a:cubicBezTo>
                </a:path>
              </a:pathLst>
            </a:custGeom>
            <a:solidFill>
              <a:srgbClr val="333399"/>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62" name="Papua New Guinea">
              <a:extLst>
                <a:ext uri="{FF2B5EF4-FFF2-40B4-BE49-F238E27FC236}">
                  <a16:creationId xmlns:a16="http://schemas.microsoft.com/office/drawing/2014/main" id="{4011EE23-2030-4985-B59C-F8B60681B675}"/>
                </a:ext>
              </a:extLst>
            </p:cNvPr>
            <p:cNvSpPr>
              <a:spLocks noEditPoints="1"/>
            </p:cNvSpPr>
            <p:nvPr/>
          </p:nvSpPr>
          <p:spPr bwMode="auto">
            <a:xfrm>
              <a:off x="8034942" y="3870778"/>
              <a:ext cx="424929" cy="306199"/>
            </a:xfrm>
            <a:custGeom>
              <a:avLst/>
              <a:gdLst>
                <a:gd name="T0" fmla="*/ 0 w 128"/>
                <a:gd name="T1" fmla="*/ 51 h 92"/>
                <a:gd name="T2" fmla="*/ 9 w 128"/>
                <a:gd name="T3" fmla="*/ 14 h 92"/>
                <a:gd name="T4" fmla="*/ 29 w 128"/>
                <a:gd name="T5" fmla="*/ 24 h 92"/>
                <a:gd name="T6" fmla="*/ 37 w 128"/>
                <a:gd name="T7" fmla="*/ 29 h 92"/>
                <a:gd name="T8" fmla="*/ 42 w 128"/>
                <a:gd name="T9" fmla="*/ 39 h 92"/>
                <a:gd name="T10" fmla="*/ 54 w 128"/>
                <a:gd name="T11" fmla="*/ 45 h 92"/>
                <a:gd name="T12" fmla="*/ 53 w 128"/>
                <a:gd name="T13" fmla="*/ 52 h 92"/>
                <a:gd name="T14" fmla="*/ 63 w 128"/>
                <a:gd name="T15" fmla="*/ 73 h 92"/>
                <a:gd name="T16" fmla="*/ 73 w 128"/>
                <a:gd name="T17" fmla="*/ 82 h 92"/>
                <a:gd name="T18" fmla="*/ 80 w 128"/>
                <a:gd name="T19" fmla="*/ 89 h 92"/>
                <a:gd name="T20" fmla="*/ 55 w 128"/>
                <a:gd name="T21" fmla="*/ 84 h 92"/>
                <a:gd name="T22" fmla="*/ 33 w 128"/>
                <a:gd name="T23" fmla="*/ 60 h 92"/>
                <a:gd name="T24" fmla="*/ 23 w 128"/>
                <a:gd name="T25" fmla="*/ 59 h 92"/>
                <a:gd name="T26" fmla="*/ 22 w 128"/>
                <a:gd name="T27" fmla="*/ 67 h 92"/>
                <a:gd name="T28" fmla="*/ 14 w 128"/>
                <a:gd name="T29" fmla="*/ 67 h 92"/>
                <a:gd name="T30" fmla="*/ 17 w 128"/>
                <a:gd name="T31" fmla="*/ 68 h 92"/>
                <a:gd name="T32" fmla="*/ 9 w 128"/>
                <a:gd name="T33" fmla="*/ 76 h 92"/>
                <a:gd name="T34" fmla="*/ 54 w 128"/>
                <a:gd name="T35" fmla="*/ 40 h 92"/>
                <a:gd name="T36" fmla="*/ 61 w 128"/>
                <a:gd name="T37" fmla="*/ 44 h 92"/>
                <a:gd name="T38" fmla="*/ 61 w 128"/>
                <a:gd name="T39" fmla="*/ 10 h 92"/>
                <a:gd name="T40" fmla="*/ 61 w 128"/>
                <a:gd name="T41" fmla="*/ 10 h 92"/>
                <a:gd name="T42" fmla="*/ 69 w 128"/>
                <a:gd name="T43" fmla="*/ 45 h 92"/>
                <a:gd name="T44" fmla="*/ 76 w 128"/>
                <a:gd name="T45" fmla="*/ 48 h 92"/>
                <a:gd name="T46" fmla="*/ 91 w 128"/>
                <a:gd name="T47" fmla="*/ 41 h 92"/>
                <a:gd name="T48" fmla="*/ 99 w 128"/>
                <a:gd name="T49" fmla="*/ 31 h 92"/>
                <a:gd name="T50" fmla="*/ 95 w 128"/>
                <a:gd name="T51" fmla="*/ 29 h 92"/>
                <a:gd name="T52" fmla="*/ 89 w 128"/>
                <a:gd name="T53" fmla="*/ 36 h 92"/>
                <a:gd name="T54" fmla="*/ 82 w 128"/>
                <a:gd name="T55" fmla="*/ 40 h 92"/>
                <a:gd name="T56" fmla="*/ 78 w 128"/>
                <a:gd name="T57" fmla="*/ 39 h 92"/>
                <a:gd name="T58" fmla="*/ 68 w 128"/>
                <a:gd name="T59" fmla="*/ 41 h 92"/>
                <a:gd name="T60" fmla="*/ 67 w 128"/>
                <a:gd name="T61" fmla="*/ 44 h 92"/>
                <a:gd name="T62" fmla="*/ 76 w 128"/>
                <a:gd name="T63" fmla="*/ 1 h 92"/>
                <a:gd name="T64" fmla="*/ 76 w 128"/>
                <a:gd name="T65" fmla="*/ 1 h 92"/>
                <a:gd name="T66" fmla="*/ 82 w 128"/>
                <a:gd name="T67" fmla="*/ 13 h 92"/>
                <a:gd name="T68" fmla="*/ 80 w 128"/>
                <a:gd name="T69" fmla="*/ 12 h 92"/>
                <a:gd name="T70" fmla="*/ 80 w 128"/>
                <a:gd name="T71" fmla="*/ 12 h 92"/>
                <a:gd name="T72" fmla="*/ 95 w 128"/>
                <a:gd name="T73" fmla="*/ 18 h 92"/>
                <a:gd name="T74" fmla="*/ 87 w 128"/>
                <a:gd name="T75" fmla="*/ 13 h 92"/>
                <a:gd name="T76" fmla="*/ 92 w 128"/>
                <a:gd name="T77" fmla="*/ 18 h 92"/>
                <a:gd name="T78" fmla="*/ 102 w 128"/>
                <a:gd name="T79" fmla="*/ 27 h 92"/>
                <a:gd name="T80" fmla="*/ 106 w 128"/>
                <a:gd name="T81" fmla="*/ 28 h 92"/>
                <a:gd name="T82" fmla="*/ 120 w 128"/>
                <a:gd name="T83" fmla="*/ 47 h 92"/>
                <a:gd name="T84" fmla="*/ 128 w 128"/>
                <a:gd name="T85" fmla="*/ 51 h 92"/>
                <a:gd name="T86" fmla="*/ 124 w 128"/>
                <a:gd name="T87" fmla="*/ 46 h 92"/>
                <a:gd name="T88" fmla="*/ 120 w 128"/>
                <a:gd name="T89" fmla="*/ 47 h 92"/>
                <a:gd name="T90" fmla="*/ 55 w 128"/>
                <a:gd name="T91" fmla="*/ 9 h 92"/>
                <a:gd name="T92" fmla="*/ 51 w 128"/>
                <a:gd name="T93" fmla="*/ 9 h 92"/>
                <a:gd name="T94" fmla="*/ 55 w 128"/>
                <a:gd name="T95" fmla="*/ 9 h 92"/>
                <a:gd name="T96" fmla="*/ 51 w 128"/>
                <a:gd name="T97" fmla="*/ 9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8" h="92">
                  <a:moveTo>
                    <a:pt x="0" y="75"/>
                  </a:moveTo>
                  <a:cubicBezTo>
                    <a:pt x="1" y="55"/>
                    <a:pt x="1" y="55"/>
                    <a:pt x="1" y="55"/>
                  </a:cubicBezTo>
                  <a:cubicBezTo>
                    <a:pt x="1" y="54"/>
                    <a:pt x="0" y="53"/>
                    <a:pt x="0" y="51"/>
                  </a:cubicBezTo>
                  <a:cubicBezTo>
                    <a:pt x="1" y="50"/>
                    <a:pt x="1" y="49"/>
                    <a:pt x="2" y="47"/>
                  </a:cubicBezTo>
                  <a:cubicBezTo>
                    <a:pt x="4" y="13"/>
                    <a:pt x="4" y="13"/>
                    <a:pt x="4" y="13"/>
                  </a:cubicBezTo>
                  <a:cubicBezTo>
                    <a:pt x="5" y="13"/>
                    <a:pt x="7" y="14"/>
                    <a:pt x="9" y="14"/>
                  </a:cubicBezTo>
                  <a:cubicBezTo>
                    <a:pt x="12" y="16"/>
                    <a:pt x="15" y="18"/>
                    <a:pt x="18" y="19"/>
                  </a:cubicBezTo>
                  <a:cubicBezTo>
                    <a:pt x="20" y="20"/>
                    <a:pt x="22" y="20"/>
                    <a:pt x="24" y="20"/>
                  </a:cubicBezTo>
                  <a:cubicBezTo>
                    <a:pt x="26" y="21"/>
                    <a:pt x="27" y="23"/>
                    <a:pt x="29" y="24"/>
                  </a:cubicBezTo>
                  <a:cubicBezTo>
                    <a:pt x="30" y="25"/>
                    <a:pt x="30" y="24"/>
                    <a:pt x="32" y="24"/>
                  </a:cubicBezTo>
                  <a:cubicBezTo>
                    <a:pt x="33" y="24"/>
                    <a:pt x="33" y="26"/>
                    <a:pt x="34" y="26"/>
                  </a:cubicBezTo>
                  <a:cubicBezTo>
                    <a:pt x="36" y="27"/>
                    <a:pt x="36" y="28"/>
                    <a:pt x="37" y="29"/>
                  </a:cubicBezTo>
                  <a:cubicBezTo>
                    <a:pt x="38" y="30"/>
                    <a:pt x="40" y="30"/>
                    <a:pt x="41" y="31"/>
                  </a:cubicBezTo>
                  <a:cubicBezTo>
                    <a:pt x="42" y="32"/>
                    <a:pt x="43" y="34"/>
                    <a:pt x="43" y="35"/>
                  </a:cubicBezTo>
                  <a:cubicBezTo>
                    <a:pt x="43" y="37"/>
                    <a:pt x="42" y="38"/>
                    <a:pt x="42" y="39"/>
                  </a:cubicBezTo>
                  <a:cubicBezTo>
                    <a:pt x="43" y="41"/>
                    <a:pt x="47" y="41"/>
                    <a:pt x="48" y="42"/>
                  </a:cubicBezTo>
                  <a:cubicBezTo>
                    <a:pt x="49" y="42"/>
                    <a:pt x="51" y="43"/>
                    <a:pt x="52" y="44"/>
                  </a:cubicBezTo>
                  <a:cubicBezTo>
                    <a:pt x="53" y="44"/>
                    <a:pt x="53" y="45"/>
                    <a:pt x="54" y="45"/>
                  </a:cubicBezTo>
                  <a:cubicBezTo>
                    <a:pt x="54" y="45"/>
                    <a:pt x="55" y="45"/>
                    <a:pt x="56" y="45"/>
                  </a:cubicBezTo>
                  <a:cubicBezTo>
                    <a:pt x="58" y="45"/>
                    <a:pt x="61" y="50"/>
                    <a:pt x="59" y="52"/>
                  </a:cubicBezTo>
                  <a:cubicBezTo>
                    <a:pt x="58" y="53"/>
                    <a:pt x="55" y="52"/>
                    <a:pt x="53" y="52"/>
                  </a:cubicBezTo>
                  <a:cubicBezTo>
                    <a:pt x="50" y="52"/>
                    <a:pt x="53" y="58"/>
                    <a:pt x="54" y="59"/>
                  </a:cubicBezTo>
                  <a:cubicBezTo>
                    <a:pt x="55" y="60"/>
                    <a:pt x="59" y="66"/>
                    <a:pt x="61" y="65"/>
                  </a:cubicBezTo>
                  <a:cubicBezTo>
                    <a:pt x="61" y="68"/>
                    <a:pt x="63" y="70"/>
                    <a:pt x="63" y="73"/>
                  </a:cubicBezTo>
                  <a:cubicBezTo>
                    <a:pt x="64" y="76"/>
                    <a:pt x="71" y="73"/>
                    <a:pt x="70" y="76"/>
                  </a:cubicBezTo>
                  <a:cubicBezTo>
                    <a:pt x="67" y="82"/>
                    <a:pt x="75" y="78"/>
                    <a:pt x="75" y="80"/>
                  </a:cubicBezTo>
                  <a:cubicBezTo>
                    <a:pt x="75" y="81"/>
                    <a:pt x="74" y="82"/>
                    <a:pt x="73" y="82"/>
                  </a:cubicBezTo>
                  <a:cubicBezTo>
                    <a:pt x="75" y="84"/>
                    <a:pt x="78" y="87"/>
                    <a:pt x="82" y="86"/>
                  </a:cubicBezTo>
                  <a:cubicBezTo>
                    <a:pt x="81" y="86"/>
                    <a:pt x="78" y="87"/>
                    <a:pt x="78" y="87"/>
                  </a:cubicBezTo>
                  <a:cubicBezTo>
                    <a:pt x="79" y="87"/>
                    <a:pt x="79" y="88"/>
                    <a:pt x="80" y="89"/>
                  </a:cubicBezTo>
                  <a:cubicBezTo>
                    <a:pt x="80" y="90"/>
                    <a:pt x="71" y="92"/>
                    <a:pt x="75" y="88"/>
                  </a:cubicBezTo>
                  <a:cubicBezTo>
                    <a:pt x="71" y="85"/>
                    <a:pt x="64" y="87"/>
                    <a:pt x="60" y="85"/>
                  </a:cubicBezTo>
                  <a:cubicBezTo>
                    <a:pt x="60" y="84"/>
                    <a:pt x="56" y="84"/>
                    <a:pt x="55" y="84"/>
                  </a:cubicBezTo>
                  <a:cubicBezTo>
                    <a:pt x="55" y="83"/>
                    <a:pt x="54" y="80"/>
                    <a:pt x="53" y="79"/>
                  </a:cubicBezTo>
                  <a:cubicBezTo>
                    <a:pt x="50" y="76"/>
                    <a:pt x="48" y="74"/>
                    <a:pt x="46" y="69"/>
                  </a:cubicBezTo>
                  <a:cubicBezTo>
                    <a:pt x="43" y="63"/>
                    <a:pt x="35" y="65"/>
                    <a:pt x="33" y="60"/>
                  </a:cubicBezTo>
                  <a:cubicBezTo>
                    <a:pt x="33" y="61"/>
                    <a:pt x="31" y="61"/>
                    <a:pt x="31" y="60"/>
                  </a:cubicBezTo>
                  <a:cubicBezTo>
                    <a:pt x="30" y="62"/>
                    <a:pt x="29" y="57"/>
                    <a:pt x="30" y="62"/>
                  </a:cubicBezTo>
                  <a:cubicBezTo>
                    <a:pt x="30" y="62"/>
                    <a:pt x="25" y="60"/>
                    <a:pt x="23" y="59"/>
                  </a:cubicBezTo>
                  <a:cubicBezTo>
                    <a:pt x="24" y="60"/>
                    <a:pt x="27" y="65"/>
                    <a:pt x="24" y="64"/>
                  </a:cubicBezTo>
                  <a:cubicBezTo>
                    <a:pt x="25" y="66"/>
                    <a:pt x="22" y="64"/>
                    <a:pt x="21" y="63"/>
                  </a:cubicBezTo>
                  <a:cubicBezTo>
                    <a:pt x="21" y="64"/>
                    <a:pt x="23" y="66"/>
                    <a:pt x="22" y="67"/>
                  </a:cubicBezTo>
                  <a:cubicBezTo>
                    <a:pt x="21" y="67"/>
                    <a:pt x="20" y="67"/>
                    <a:pt x="19" y="67"/>
                  </a:cubicBezTo>
                  <a:cubicBezTo>
                    <a:pt x="18" y="67"/>
                    <a:pt x="17" y="68"/>
                    <a:pt x="16" y="67"/>
                  </a:cubicBezTo>
                  <a:cubicBezTo>
                    <a:pt x="16" y="67"/>
                    <a:pt x="15" y="67"/>
                    <a:pt x="14" y="67"/>
                  </a:cubicBezTo>
                  <a:cubicBezTo>
                    <a:pt x="13" y="67"/>
                    <a:pt x="12" y="68"/>
                    <a:pt x="12" y="66"/>
                  </a:cubicBezTo>
                  <a:cubicBezTo>
                    <a:pt x="12" y="67"/>
                    <a:pt x="12" y="68"/>
                    <a:pt x="13" y="68"/>
                  </a:cubicBezTo>
                  <a:cubicBezTo>
                    <a:pt x="15" y="67"/>
                    <a:pt x="16" y="68"/>
                    <a:pt x="17" y="68"/>
                  </a:cubicBezTo>
                  <a:cubicBezTo>
                    <a:pt x="20" y="70"/>
                    <a:pt x="22" y="73"/>
                    <a:pt x="18" y="74"/>
                  </a:cubicBezTo>
                  <a:cubicBezTo>
                    <a:pt x="17" y="75"/>
                    <a:pt x="15" y="77"/>
                    <a:pt x="14" y="77"/>
                  </a:cubicBezTo>
                  <a:cubicBezTo>
                    <a:pt x="12" y="77"/>
                    <a:pt x="11" y="76"/>
                    <a:pt x="9" y="76"/>
                  </a:cubicBezTo>
                  <a:cubicBezTo>
                    <a:pt x="7" y="76"/>
                    <a:pt x="5" y="76"/>
                    <a:pt x="3" y="76"/>
                  </a:cubicBezTo>
                  <a:cubicBezTo>
                    <a:pt x="2" y="75"/>
                    <a:pt x="1" y="77"/>
                    <a:pt x="0" y="75"/>
                  </a:cubicBezTo>
                  <a:moveTo>
                    <a:pt x="54" y="40"/>
                  </a:moveTo>
                  <a:cubicBezTo>
                    <a:pt x="56" y="40"/>
                    <a:pt x="55" y="37"/>
                    <a:pt x="54" y="37"/>
                  </a:cubicBezTo>
                  <a:cubicBezTo>
                    <a:pt x="53" y="37"/>
                    <a:pt x="54" y="40"/>
                    <a:pt x="54" y="40"/>
                  </a:cubicBezTo>
                  <a:moveTo>
                    <a:pt x="61" y="44"/>
                  </a:moveTo>
                  <a:cubicBezTo>
                    <a:pt x="62" y="43"/>
                    <a:pt x="62" y="40"/>
                    <a:pt x="60" y="40"/>
                  </a:cubicBezTo>
                  <a:cubicBezTo>
                    <a:pt x="58" y="40"/>
                    <a:pt x="61" y="43"/>
                    <a:pt x="61" y="44"/>
                  </a:cubicBezTo>
                  <a:moveTo>
                    <a:pt x="61" y="10"/>
                  </a:moveTo>
                  <a:cubicBezTo>
                    <a:pt x="62" y="10"/>
                    <a:pt x="62" y="10"/>
                    <a:pt x="61" y="9"/>
                  </a:cubicBezTo>
                  <a:cubicBezTo>
                    <a:pt x="61" y="10"/>
                    <a:pt x="61" y="10"/>
                    <a:pt x="61" y="10"/>
                  </a:cubicBezTo>
                  <a:moveTo>
                    <a:pt x="61" y="10"/>
                  </a:moveTo>
                  <a:cubicBezTo>
                    <a:pt x="62" y="10"/>
                    <a:pt x="62" y="10"/>
                    <a:pt x="61" y="9"/>
                  </a:cubicBezTo>
                  <a:cubicBezTo>
                    <a:pt x="61" y="10"/>
                    <a:pt x="61" y="10"/>
                    <a:pt x="61" y="10"/>
                  </a:cubicBezTo>
                  <a:moveTo>
                    <a:pt x="69" y="45"/>
                  </a:moveTo>
                  <a:cubicBezTo>
                    <a:pt x="69" y="45"/>
                    <a:pt x="70" y="46"/>
                    <a:pt x="70" y="47"/>
                  </a:cubicBezTo>
                  <a:cubicBezTo>
                    <a:pt x="71" y="46"/>
                    <a:pt x="73" y="45"/>
                    <a:pt x="74" y="47"/>
                  </a:cubicBezTo>
                  <a:cubicBezTo>
                    <a:pt x="75" y="47"/>
                    <a:pt x="75" y="48"/>
                    <a:pt x="76" y="48"/>
                  </a:cubicBezTo>
                  <a:cubicBezTo>
                    <a:pt x="78" y="48"/>
                    <a:pt x="79" y="48"/>
                    <a:pt x="81" y="48"/>
                  </a:cubicBezTo>
                  <a:cubicBezTo>
                    <a:pt x="83" y="47"/>
                    <a:pt x="84" y="45"/>
                    <a:pt x="86" y="45"/>
                  </a:cubicBezTo>
                  <a:cubicBezTo>
                    <a:pt x="88" y="45"/>
                    <a:pt x="91" y="43"/>
                    <a:pt x="91" y="41"/>
                  </a:cubicBezTo>
                  <a:cubicBezTo>
                    <a:pt x="92" y="41"/>
                    <a:pt x="97" y="41"/>
                    <a:pt x="96" y="39"/>
                  </a:cubicBezTo>
                  <a:cubicBezTo>
                    <a:pt x="96" y="38"/>
                    <a:pt x="94" y="35"/>
                    <a:pt x="96" y="35"/>
                  </a:cubicBezTo>
                  <a:cubicBezTo>
                    <a:pt x="99" y="36"/>
                    <a:pt x="99" y="33"/>
                    <a:pt x="99" y="31"/>
                  </a:cubicBezTo>
                  <a:cubicBezTo>
                    <a:pt x="99" y="30"/>
                    <a:pt x="99" y="29"/>
                    <a:pt x="99" y="29"/>
                  </a:cubicBezTo>
                  <a:cubicBezTo>
                    <a:pt x="98" y="29"/>
                    <a:pt x="97" y="28"/>
                    <a:pt x="98" y="28"/>
                  </a:cubicBezTo>
                  <a:cubicBezTo>
                    <a:pt x="97" y="28"/>
                    <a:pt x="96" y="30"/>
                    <a:pt x="95" y="29"/>
                  </a:cubicBezTo>
                  <a:cubicBezTo>
                    <a:pt x="94" y="27"/>
                    <a:pt x="92" y="28"/>
                    <a:pt x="92" y="29"/>
                  </a:cubicBezTo>
                  <a:cubicBezTo>
                    <a:pt x="92" y="31"/>
                    <a:pt x="93" y="32"/>
                    <a:pt x="93" y="34"/>
                  </a:cubicBezTo>
                  <a:cubicBezTo>
                    <a:pt x="93" y="36"/>
                    <a:pt x="90" y="35"/>
                    <a:pt x="89" y="36"/>
                  </a:cubicBezTo>
                  <a:cubicBezTo>
                    <a:pt x="88" y="37"/>
                    <a:pt x="88" y="38"/>
                    <a:pt x="87" y="40"/>
                  </a:cubicBezTo>
                  <a:cubicBezTo>
                    <a:pt x="86" y="40"/>
                    <a:pt x="85" y="40"/>
                    <a:pt x="85" y="40"/>
                  </a:cubicBezTo>
                  <a:cubicBezTo>
                    <a:pt x="84" y="41"/>
                    <a:pt x="84" y="40"/>
                    <a:pt x="82" y="40"/>
                  </a:cubicBezTo>
                  <a:cubicBezTo>
                    <a:pt x="82" y="40"/>
                    <a:pt x="80" y="42"/>
                    <a:pt x="80" y="41"/>
                  </a:cubicBezTo>
                  <a:cubicBezTo>
                    <a:pt x="79" y="39"/>
                    <a:pt x="79" y="37"/>
                    <a:pt x="80" y="36"/>
                  </a:cubicBezTo>
                  <a:cubicBezTo>
                    <a:pt x="79" y="35"/>
                    <a:pt x="78" y="39"/>
                    <a:pt x="78" y="39"/>
                  </a:cubicBezTo>
                  <a:cubicBezTo>
                    <a:pt x="79" y="41"/>
                    <a:pt x="73" y="41"/>
                    <a:pt x="73" y="41"/>
                  </a:cubicBezTo>
                  <a:cubicBezTo>
                    <a:pt x="72" y="41"/>
                    <a:pt x="71" y="41"/>
                    <a:pt x="71" y="40"/>
                  </a:cubicBezTo>
                  <a:cubicBezTo>
                    <a:pt x="70" y="40"/>
                    <a:pt x="69" y="41"/>
                    <a:pt x="68" y="41"/>
                  </a:cubicBezTo>
                  <a:cubicBezTo>
                    <a:pt x="68" y="41"/>
                    <a:pt x="66" y="41"/>
                    <a:pt x="65" y="40"/>
                  </a:cubicBezTo>
                  <a:cubicBezTo>
                    <a:pt x="65" y="39"/>
                    <a:pt x="64" y="42"/>
                    <a:pt x="65" y="43"/>
                  </a:cubicBezTo>
                  <a:cubicBezTo>
                    <a:pt x="65" y="43"/>
                    <a:pt x="66" y="43"/>
                    <a:pt x="67" y="44"/>
                  </a:cubicBezTo>
                  <a:cubicBezTo>
                    <a:pt x="68" y="44"/>
                    <a:pt x="68" y="45"/>
                    <a:pt x="69" y="45"/>
                  </a:cubicBezTo>
                  <a:moveTo>
                    <a:pt x="78" y="3"/>
                  </a:moveTo>
                  <a:cubicBezTo>
                    <a:pt x="79" y="2"/>
                    <a:pt x="77" y="0"/>
                    <a:pt x="76" y="1"/>
                  </a:cubicBezTo>
                  <a:cubicBezTo>
                    <a:pt x="76" y="1"/>
                    <a:pt x="78" y="3"/>
                    <a:pt x="78" y="3"/>
                  </a:cubicBezTo>
                  <a:moveTo>
                    <a:pt x="78" y="3"/>
                  </a:moveTo>
                  <a:cubicBezTo>
                    <a:pt x="79" y="2"/>
                    <a:pt x="77" y="0"/>
                    <a:pt x="76" y="1"/>
                  </a:cubicBezTo>
                  <a:cubicBezTo>
                    <a:pt x="76" y="1"/>
                    <a:pt x="78" y="3"/>
                    <a:pt x="78" y="3"/>
                  </a:cubicBezTo>
                  <a:moveTo>
                    <a:pt x="80" y="12"/>
                  </a:moveTo>
                  <a:cubicBezTo>
                    <a:pt x="81" y="12"/>
                    <a:pt x="81" y="13"/>
                    <a:pt x="82" y="13"/>
                  </a:cubicBezTo>
                  <a:cubicBezTo>
                    <a:pt x="83" y="13"/>
                    <a:pt x="84" y="13"/>
                    <a:pt x="84" y="12"/>
                  </a:cubicBezTo>
                  <a:cubicBezTo>
                    <a:pt x="83" y="10"/>
                    <a:pt x="80" y="10"/>
                    <a:pt x="80" y="12"/>
                  </a:cubicBezTo>
                  <a:moveTo>
                    <a:pt x="80" y="12"/>
                  </a:moveTo>
                  <a:cubicBezTo>
                    <a:pt x="81" y="12"/>
                    <a:pt x="81" y="13"/>
                    <a:pt x="82" y="13"/>
                  </a:cubicBezTo>
                  <a:cubicBezTo>
                    <a:pt x="83" y="13"/>
                    <a:pt x="84" y="13"/>
                    <a:pt x="84" y="12"/>
                  </a:cubicBezTo>
                  <a:cubicBezTo>
                    <a:pt x="83" y="10"/>
                    <a:pt x="80" y="10"/>
                    <a:pt x="80" y="12"/>
                  </a:cubicBezTo>
                  <a:moveTo>
                    <a:pt x="102" y="25"/>
                  </a:moveTo>
                  <a:cubicBezTo>
                    <a:pt x="101" y="24"/>
                    <a:pt x="100" y="22"/>
                    <a:pt x="100" y="22"/>
                  </a:cubicBezTo>
                  <a:cubicBezTo>
                    <a:pt x="99" y="21"/>
                    <a:pt x="97" y="19"/>
                    <a:pt x="95" y="18"/>
                  </a:cubicBezTo>
                  <a:cubicBezTo>
                    <a:pt x="94" y="17"/>
                    <a:pt x="93" y="16"/>
                    <a:pt x="91" y="15"/>
                  </a:cubicBezTo>
                  <a:cubicBezTo>
                    <a:pt x="90" y="15"/>
                    <a:pt x="90" y="16"/>
                    <a:pt x="90" y="15"/>
                  </a:cubicBezTo>
                  <a:cubicBezTo>
                    <a:pt x="90" y="14"/>
                    <a:pt x="88" y="13"/>
                    <a:pt x="87" y="13"/>
                  </a:cubicBezTo>
                  <a:cubicBezTo>
                    <a:pt x="88" y="13"/>
                    <a:pt x="87" y="14"/>
                    <a:pt x="87" y="14"/>
                  </a:cubicBezTo>
                  <a:cubicBezTo>
                    <a:pt x="87" y="14"/>
                    <a:pt x="89" y="14"/>
                    <a:pt x="89" y="15"/>
                  </a:cubicBezTo>
                  <a:cubicBezTo>
                    <a:pt x="90" y="16"/>
                    <a:pt x="91" y="17"/>
                    <a:pt x="92" y="18"/>
                  </a:cubicBezTo>
                  <a:cubicBezTo>
                    <a:pt x="93" y="18"/>
                    <a:pt x="94" y="20"/>
                    <a:pt x="96" y="20"/>
                  </a:cubicBezTo>
                  <a:cubicBezTo>
                    <a:pt x="97" y="21"/>
                    <a:pt x="98" y="21"/>
                    <a:pt x="99" y="22"/>
                  </a:cubicBezTo>
                  <a:cubicBezTo>
                    <a:pt x="100" y="23"/>
                    <a:pt x="101" y="25"/>
                    <a:pt x="102" y="27"/>
                  </a:cubicBezTo>
                  <a:cubicBezTo>
                    <a:pt x="102" y="28"/>
                    <a:pt x="102" y="29"/>
                    <a:pt x="102" y="31"/>
                  </a:cubicBezTo>
                  <a:cubicBezTo>
                    <a:pt x="102" y="32"/>
                    <a:pt x="103" y="33"/>
                    <a:pt x="103" y="34"/>
                  </a:cubicBezTo>
                  <a:cubicBezTo>
                    <a:pt x="104" y="33"/>
                    <a:pt x="106" y="29"/>
                    <a:pt x="106" y="28"/>
                  </a:cubicBezTo>
                  <a:cubicBezTo>
                    <a:pt x="105" y="27"/>
                    <a:pt x="104" y="27"/>
                    <a:pt x="104" y="26"/>
                  </a:cubicBezTo>
                  <a:cubicBezTo>
                    <a:pt x="103" y="25"/>
                    <a:pt x="103" y="25"/>
                    <a:pt x="102" y="25"/>
                  </a:cubicBezTo>
                  <a:moveTo>
                    <a:pt x="120" y="47"/>
                  </a:moveTo>
                  <a:cubicBezTo>
                    <a:pt x="121" y="48"/>
                    <a:pt x="122" y="48"/>
                    <a:pt x="122" y="49"/>
                  </a:cubicBezTo>
                  <a:cubicBezTo>
                    <a:pt x="122" y="50"/>
                    <a:pt x="122" y="51"/>
                    <a:pt x="123" y="52"/>
                  </a:cubicBezTo>
                  <a:cubicBezTo>
                    <a:pt x="124" y="53"/>
                    <a:pt x="128" y="54"/>
                    <a:pt x="128" y="51"/>
                  </a:cubicBezTo>
                  <a:cubicBezTo>
                    <a:pt x="128" y="50"/>
                    <a:pt x="128" y="50"/>
                    <a:pt x="127" y="49"/>
                  </a:cubicBezTo>
                  <a:cubicBezTo>
                    <a:pt x="126" y="48"/>
                    <a:pt x="126" y="47"/>
                    <a:pt x="125" y="47"/>
                  </a:cubicBezTo>
                  <a:cubicBezTo>
                    <a:pt x="125" y="47"/>
                    <a:pt x="124" y="47"/>
                    <a:pt x="124" y="46"/>
                  </a:cubicBezTo>
                  <a:cubicBezTo>
                    <a:pt x="123" y="43"/>
                    <a:pt x="121" y="41"/>
                    <a:pt x="118" y="40"/>
                  </a:cubicBezTo>
                  <a:cubicBezTo>
                    <a:pt x="119" y="41"/>
                    <a:pt x="118" y="42"/>
                    <a:pt x="118" y="43"/>
                  </a:cubicBezTo>
                  <a:cubicBezTo>
                    <a:pt x="118" y="45"/>
                    <a:pt x="120" y="46"/>
                    <a:pt x="120" y="47"/>
                  </a:cubicBezTo>
                  <a:moveTo>
                    <a:pt x="51" y="9"/>
                  </a:moveTo>
                  <a:cubicBezTo>
                    <a:pt x="51" y="9"/>
                    <a:pt x="52" y="8"/>
                    <a:pt x="53" y="8"/>
                  </a:cubicBezTo>
                  <a:cubicBezTo>
                    <a:pt x="53" y="8"/>
                    <a:pt x="54" y="9"/>
                    <a:pt x="55" y="9"/>
                  </a:cubicBezTo>
                  <a:cubicBezTo>
                    <a:pt x="56" y="9"/>
                    <a:pt x="56" y="7"/>
                    <a:pt x="58" y="7"/>
                  </a:cubicBezTo>
                  <a:cubicBezTo>
                    <a:pt x="56" y="7"/>
                    <a:pt x="54" y="6"/>
                    <a:pt x="53" y="6"/>
                  </a:cubicBezTo>
                  <a:cubicBezTo>
                    <a:pt x="52" y="7"/>
                    <a:pt x="50" y="8"/>
                    <a:pt x="51" y="9"/>
                  </a:cubicBezTo>
                  <a:moveTo>
                    <a:pt x="51" y="9"/>
                  </a:moveTo>
                  <a:cubicBezTo>
                    <a:pt x="51" y="9"/>
                    <a:pt x="52" y="8"/>
                    <a:pt x="53" y="8"/>
                  </a:cubicBezTo>
                  <a:cubicBezTo>
                    <a:pt x="53" y="8"/>
                    <a:pt x="54" y="9"/>
                    <a:pt x="55" y="9"/>
                  </a:cubicBezTo>
                  <a:cubicBezTo>
                    <a:pt x="56" y="9"/>
                    <a:pt x="56" y="7"/>
                    <a:pt x="58" y="7"/>
                  </a:cubicBezTo>
                  <a:cubicBezTo>
                    <a:pt x="56" y="7"/>
                    <a:pt x="54" y="6"/>
                    <a:pt x="53" y="6"/>
                  </a:cubicBezTo>
                  <a:cubicBezTo>
                    <a:pt x="52" y="7"/>
                    <a:pt x="50" y="8"/>
                    <a:pt x="51" y="9"/>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63" name="Panama">
              <a:extLst>
                <a:ext uri="{FF2B5EF4-FFF2-40B4-BE49-F238E27FC236}">
                  <a16:creationId xmlns:a16="http://schemas.microsoft.com/office/drawing/2014/main" id="{36941410-607E-4A3F-888F-D1DE4116C401}"/>
                </a:ext>
              </a:extLst>
            </p:cNvPr>
            <p:cNvSpPr>
              <a:spLocks noEditPoints="1"/>
            </p:cNvSpPr>
            <p:nvPr/>
          </p:nvSpPr>
          <p:spPr bwMode="auto">
            <a:xfrm>
              <a:off x="1760991" y="3522398"/>
              <a:ext cx="165597" cy="79674"/>
            </a:xfrm>
            <a:custGeom>
              <a:avLst/>
              <a:gdLst>
                <a:gd name="T0" fmla="*/ 0 w 50"/>
                <a:gd name="T1" fmla="*/ 13 h 24"/>
                <a:gd name="T2" fmla="*/ 2 w 50"/>
                <a:gd name="T3" fmla="*/ 11 h 24"/>
                <a:gd name="T4" fmla="*/ 3 w 50"/>
                <a:gd name="T5" fmla="*/ 7 h 24"/>
                <a:gd name="T6" fmla="*/ 1 w 50"/>
                <a:gd name="T7" fmla="*/ 5 h 24"/>
                <a:gd name="T8" fmla="*/ 2 w 50"/>
                <a:gd name="T9" fmla="*/ 1 h 24"/>
                <a:gd name="T10" fmla="*/ 5 w 50"/>
                <a:gd name="T11" fmla="*/ 1 h 24"/>
                <a:gd name="T12" fmla="*/ 6 w 50"/>
                <a:gd name="T13" fmla="*/ 3 h 24"/>
                <a:gd name="T14" fmla="*/ 6 w 50"/>
                <a:gd name="T15" fmla="*/ 4 h 24"/>
                <a:gd name="T16" fmla="*/ 7 w 50"/>
                <a:gd name="T17" fmla="*/ 5 h 24"/>
                <a:gd name="T18" fmla="*/ 11 w 50"/>
                <a:gd name="T19" fmla="*/ 7 h 24"/>
                <a:gd name="T20" fmla="*/ 10 w 50"/>
                <a:gd name="T21" fmla="*/ 5 h 24"/>
                <a:gd name="T22" fmla="*/ 14 w 50"/>
                <a:gd name="T23" fmla="*/ 8 h 24"/>
                <a:gd name="T24" fmla="*/ 22 w 50"/>
                <a:gd name="T25" fmla="*/ 5 h 24"/>
                <a:gd name="T26" fmla="*/ 28 w 50"/>
                <a:gd name="T27" fmla="*/ 2 h 24"/>
                <a:gd name="T28" fmla="*/ 31 w 50"/>
                <a:gd name="T29" fmla="*/ 0 h 24"/>
                <a:gd name="T30" fmla="*/ 35 w 50"/>
                <a:gd name="T31" fmla="*/ 1 h 24"/>
                <a:gd name="T32" fmla="*/ 34 w 50"/>
                <a:gd name="T33" fmla="*/ 2 h 24"/>
                <a:gd name="T34" fmla="*/ 43 w 50"/>
                <a:gd name="T35" fmla="*/ 4 h 24"/>
                <a:gd name="T36" fmla="*/ 48 w 50"/>
                <a:gd name="T37" fmla="*/ 9 h 24"/>
                <a:gd name="T38" fmla="*/ 49 w 50"/>
                <a:gd name="T39" fmla="*/ 14 h 24"/>
                <a:gd name="T40" fmla="*/ 46 w 50"/>
                <a:gd name="T41" fmla="*/ 20 h 24"/>
                <a:gd name="T42" fmla="*/ 45 w 50"/>
                <a:gd name="T43" fmla="*/ 19 h 24"/>
                <a:gd name="T44" fmla="*/ 44 w 50"/>
                <a:gd name="T45" fmla="*/ 20 h 24"/>
                <a:gd name="T46" fmla="*/ 43 w 50"/>
                <a:gd name="T47" fmla="*/ 23 h 24"/>
                <a:gd name="T48" fmla="*/ 39 w 50"/>
                <a:gd name="T49" fmla="*/ 15 h 24"/>
                <a:gd name="T50" fmla="*/ 41 w 50"/>
                <a:gd name="T51" fmla="*/ 13 h 24"/>
                <a:gd name="T52" fmla="*/ 45 w 50"/>
                <a:gd name="T53" fmla="*/ 15 h 24"/>
                <a:gd name="T54" fmla="*/ 43 w 50"/>
                <a:gd name="T55" fmla="*/ 13 h 24"/>
                <a:gd name="T56" fmla="*/ 42 w 50"/>
                <a:gd name="T57" fmla="*/ 10 h 24"/>
                <a:gd name="T58" fmla="*/ 41 w 50"/>
                <a:gd name="T59" fmla="*/ 12 h 24"/>
                <a:gd name="T60" fmla="*/ 39 w 50"/>
                <a:gd name="T61" fmla="*/ 11 h 24"/>
                <a:gd name="T62" fmla="*/ 39 w 50"/>
                <a:gd name="T63" fmla="*/ 12 h 24"/>
                <a:gd name="T64" fmla="*/ 37 w 50"/>
                <a:gd name="T65" fmla="*/ 8 h 24"/>
                <a:gd name="T66" fmla="*/ 35 w 50"/>
                <a:gd name="T67" fmla="*/ 7 h 24"/>
                <a:gd name="T68" fmla="*/ 33 w 50"/>
                <a:gd name="T69" fmla="*/ 6 h 24"/>
                <a:gd name="T70" fmla="*/ 28 w 50"/>
                <a:gd name="T71" fmla="*/ 9 h 24"/>
                <a:gd name="T72" fmla="*/ 23 w 50"/>
                <a:gd name="T73" fmla="*/ 13 h 24"/>
                <a:gd name="T74" fmla="*/ 24 w 50"/>
                <a:gd name="T75" fmla="*/ 18 h 24"/>
                <a:gd name="T76" fmla="*/ 25 w 50"/>
                <a:gd name="T77" fmla="*/ 21 h 24"/>
                <a:gd name="T78" fmla="*/ 22 w 50"/>
                <a:gd name="T79" fmla="*/ 22 h 24"/>
                <a:gd name="T80" fmla="*/ 18 w 50"/>
                <a:gd name="T81" fmla="*/ 23 h 24"/>
                <a:gd name="T82" fmla="*/ 17 w 50"/>
                <a:gd name="T83" fmla="*/ 20 h 24"/>
                <a:gd name="T84" fmla="*/ 16 w 50"/>
                <a:gd name="T85" fmla="*/ 17 h 24"/>
                <a:gd name="T86" fmla="*/ 15 w 50"/>
                <a:gd name="T87" fmla="*/ 17 h 24"/>
                <a:gd name="T88" fmla="*/ 12 w 50"/>
                <a:gd name="T89" fmla="*/ 18 h 24"/>
                <a:gd name="T90" fmla="*/ 9 w 50"/>
                <a:gd name="T91" fmla="*/ 14 h 24"/>
                <a:gd name="T92" fmla="*/ 7 w 50"/>
                <a:gd name="T93" fmla="*/ 13 h 24"/>
                <a:gd name="T94" fmla="*/ 5 w 50"/>
                <a:gd name="T95" fmla="*/ 12 h 24"/>
                <a:gd name="T96" fmla="*/ 2 w 50"/>
                <a:gd name="T97" fmla="*/ 13 h 24"/>
                <a:gd name="T98" fmla="*/ 1 w 50"/>
                <a:gd name="T99" fmla="*/ 15 h 24"/>
                <a:gd name="T100" fmla="*/ 0 w 50"/>
                <a:gd name="T101" fmla="*/ 13 h 24"/>
                <a:gd name="T102" fmla="*/ 11 w 50"/>
                <a:gd name="T103" fmla="*/ 19 h 24"/>
                <a:gd name="T104" fmla="*/ 9 w 50"/>
                <a:gd name="T105" fmla="*/ 21 h 24"/>
                <a:gd name="T106" fmla="*/ 11 w 50"/>
                <a:gd name="T107" fmla="*/ 22 h 24"/>
                <a:gd name="T108" fmla="*/ 11 w 50"/>
                <a:gd name="T109" fmla="*/ 19 h 24"/>
                <a:gd name="T110" fmla="*/ 35 w 50"/>
                <a:gd name="T111" fmla="*/ 11 h 24"/>
                <a:gd name="T112" fmla="*/ 34 w 50"/>
                <a:gd name="T113" fmla="*/ 13 h 24"/>
                <a:gd name="T114" fmla="*/ 35 w 50"/>
                <a:gd name="T115" fmla="*/ 11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0" h="24">
                  <a:moveTo>
                    <a:pt x="0" y="13"/>
                  </a:moveTo>
                  <a:cubicBezTo>
                    <a:pt x="0" y="12"/>
                    <a:pt x="2" y="11"/>
                    <a:pt x="2" y="11"/>
                  </a:cubicBezTo>
                  <a:cubicBezTo>
                    <a:pt x="2" y="9"/>
                    <a:pt x="1" y="8"/>
                    <a:pt x="3" y="7"/>
                  </a:cubicBezTo>
                  <a:cubicBezTo>
                    <a:pt x="4" y="7"/>
                    <a:pt x="1" y="6"/>
                    <a:pt x="1" y="5"/>
                  </a:cubicBezTo>
                  <a:cubicBezTo>
                    <a:pt x="1" y="4"/>
                    <a:pt x="2" y="1"/>
                    <a:pt x="2" y="1"/>
                  </a:cubicBezTo>
                  <a:cubicBezTo>
                    <a:pt x="3" y="0"/>
                    <a:pt x="4" y="2"/>
                    <a:pt x="5" y="1"/>
                  </a:cubicBezTo>
                  <a:cubicBezTo>
                    <a:pt x="5" y="1"/>
                    <a:pt x="6" y="2"/>
                    <a:pt x="6" y="3"/>
                  </a:cubicBezTo>
                  <a:cubicBezTo>
                    <a:pt x="6" y="3"/>
                    <a:pt x="6" y="4"/>
                    <a:pt x="6" y="4"/>
                  </a:cubicBezTo>
                  <a:cubicBezTo>
                    <a:pt x="6" y="5"/>
                    <a:pt x="7" y="4"/>
                    <a:pt x="7" y="5"/>
                  </a:cubicBezTo>
                  <a:cubicBezTo>
                    <a:pt x="7" y="7"/>
                    <a:pt x="9" y="6"/>
                    <a:pt x="11" y="7"/>
                  </a:cubicBezTo>
                  <a:cubicBezTo>
                    <a:pt x="11" y="6"/>
                    <a:pt x="10" y="6"/>
                    <a:pt x="10" y="5"/>
                  </a:cubicBezTo>
                  <a:cubicBezTo>
                    <a:pt x="11" y="5"/>
                    <a:pt x="13" y="8"/>
                    <a:pt x="14" y="8"/>
                  </a:cubicBezTo>
                  <a:cubicBezTo>
                    <a:pt x="18" y="9"/>
                    <a:pt x="19" y="6"/>
                    <a:pt x="22" y="5"/>
                  </a:cubicBezTo>
                  <a:cubicBezTo>
                    <a:pt x="24" y="4"/>
                    <a:pt x="27" y="4"/>
                    <a:pt x="28" y="2"/>
                  </a:cubicBezTo>
                  <a:cubicBezTo>
                    <a:pt x="29" y="1"/>
                    <a:pt x="29" y="0"/>
                    <a:pt x="31" y="0"/>
                  </a:cubicBezTo>
                  <a:cubicBezTo>
                    <a:pt x="32" y="0"/>
                    <a:pt x="33" y="1"/>
                    <a:pt x="35" y="1"/>
                  </a:cubicBezTo>
                  <a:cubicBezTo>
                    <a:pt x="35" y="1"/>
                    <a:pt x="34" y="2"/>
                    <a:pt x="34" y="2"/>
                  </a:cubicBezTo>
                  <a:cubicBezTo>
                    <a:pt x="37" y="2"/>
                    <a:pt x="41" y="2"/>
                    <a:pt x="43" y="4"/>
                  </a:cubicBezTo>
                  <a:cubicBezTo>
                    <a:pt x="44" y="5"/>
                    <a:pt x="46" y="10"/>
                    <a:pt x="48" y="9"/>
                  </a:cubicBezTo>
                  <a:cubicBezTo>
                    <a:pt x="47" y="11"/>
                    <a:pt x="48" y="12"/>
                    <a:pt x="49" y="14"/>
                  </a:cubicBezTo>
                  <a:cubicBezTo>
                    <a:pt x="50" y="17"/>
                    <a:pt x="47" y="19"/>
                    <a:pt x="46" y="20"/>
                  </a:cubicBezTo>
                  <a:cubicBezTo>
                    <a:pt x="45" y="20"/>
                    <a:pt x="45" y="19"/>
                    <a:pt x="45" y="19"/>
                  </a:cubicBezTo>
                  <a:cubicBezTo>
                    <a:pt x="44" y="19"/>
                    <a:pt x="44" y="20"/>
                    <a:pt x="44" y="20"/>
                  </a:cubicBezTo>
                  <a:cubicBezTo>
                    <a:pt x="44" y="21"/>
                    <a:pt x="43" y="22"/>
                    <a:pt x="43" y="23"/>
                  </a:cubicBezTo>
                  <a:cubicBezTo>
                    <a:pt x="41" y="22"/>
                    <a:pt x="39" y="18"/>
                    <a:pt x="39" y="15"/>
                  </a:cubicBezTo>
                  <a:cubicBezTo>
                    <a:pt x="41" y="16"/>
                    <a:pt x="40" y="14"/>
                    <a:pt x="41" y="13"/>
                  </a:cubicBezTo>
                  <a:cubicBezTo>
                    <a:pt x="42" y="12"/>
                    <a:pt x="44" y="14"/>
                    <a:pt x="45" y="15"/>
                  </a:cubicBezTo>
                  <a:cubicBezTo>
                    <a:pt x="44" y="14"/>
                    <a:pt x="43" y="14"/>
                    <a:pt x="43" y="13"/>
                  </a:cubicBezTo>
                  <a:cubicBezTo>
                    <a:pt x="42" y="12"/>
                    <a:pt x="42" y="11"/>
                    <a:pt x="42" y="10"/>
                  </a:cubicBezTo>
                  <a:cubicBezTo>
                    <a:pt x="42" y="11"/>
                    <a:pt x="41" y="12"/>
                    <a:pt x="41" y="12"/>
                  </a:cubicBezTo>
                  <a:cubicBezTo>
                    <a:pt x="41" y="10"/>
                    <a:pt x="40" y="12"/>
                    <a:pt x="39" y="11"/>
                  </a:cubicBezTo>
                  <a:cubicBezTo>
                    <a:pt x="39" y="11"/>
                    <a:pt x="39" y="12"/>
                    <a:pt x="39" y="12"/>
                  </a:cubicBezTo>
                  <a:cubicBezTo>
                    <a:pt x="38" y="11"/>
                    <a:pt x="38" y="9"/>
                    <a:pt x="37" y="8"/>
                  </a:cubicBezTo>
                  <a:cubicBezTo>
                    <a:pt x="36" y="8"/>
                    <a:pt x="35" y="7"/>
                    <a:pt x="35" y="7"/>
                  </a:cubicBezTo>
                  <a:cubicBezTo>
                    <a:pt x="34" y="6"/>
                    <a:pt x="34" y="6"/>
                    <a:pt x="33" y="6"/>
                  </a:cubicBezTo>
                  <a:cubicBezTo>
                    <a:pt x="31" y="6"/>
                    <a:pt x="28" y="7"/>
                    <a:pt x="28" y="9"/>
                  </a:cubicBezTo>
                  <a:cubicBezTo>
                    <a:pt x="27" y="10"/>
                    <a:pt x="25" y="13"/>
                    <a:pt x="23" y="13"/>
                  </a:cubicBezTo>
                  <a:cubicBezTo>
                    <a:pt x="20" y="12"/>
                    <a:pt x="23" y="17"/>
                    <a:pt x="24" y="18"/>
                  </a:cubicBezTo>
                  <a:cubicBezTo>
                    <a:pt x="24" y="19"/>
                    <a:pt x="26" y="20"/>
                    <a:pt x="25" y="21"/>
                  </a:cubicBezTo>
                  <a:cubicBezTo>
                    <a:pt x="24" y="22"/>
                    <a:pt x="23" y="21"/>
                    <a:pt x="22" y="22"/>
                  </a:cubicBezTo>
                  <a:cubicBezTo>
                    <a:pt x="21" y="23"/>
                    <a:pt x="19" y="24"/>
                    <a:pt x="18" y="23"/>
                  </a:cubicBezTo>
                  <a:cubicBezTo>
                    <a:pt x="17" y="23"/>
                    <a:pt x="17" y="21"/>
                    <a:pt x="17" y="20"/>
                  </a:cubicBezTo>
                  <a:cubicBezTo>
                    <a:pt x="17" y="19"/>
                    <a:pt x="17" y="18"/>
                    <a:pt x="16" y="17"/>
                  </a:cubicBezTo>
                  <a:cubicBezTo>
                    <a:pt x="16" y="17"/>
                    <a:pt x="16" y="17"/>
                    <a:pt x="15" y="17"/>
                  </a:cubicBezTo>
                  <a:cubicBezTo>
                    <a:pt x="16" y="19"/>
                    <a:pt x="13" y="20"/>
                    <a:pt x="12" y="18"/>
                  </a:cubicBezTo>
                  <a:cubicBezTo>
                    <a:pt x="11" y="16"/>
                    <a:pt x="11" y="15"/>
                    <a:pt x="9" y="14"/>
                  </a:cubicBezTo>
                  <a:cubicBezTo>
                    <a:pt x="8" y="14"/>
                    <a:pt x="7" y="14"/>
                    <a:pt x="7" y="13"/>
                  </a:cubicBezTo>
                  <a:cubicBezTo>
                    <a:pt x="6" y="12"/>
                    <a:pt x="6" y="13"/>
                    <a:pt x="5" y="12"/>
                  </a:cubicBezTo>
                  <a:cubicBezTo>
                    <a:pt x="4" y="13"/>
                    <a:pt x="3" y="12"/>
                    <a:pt x="2" y="13"/>
                  </a:cubicBezTo>
                  <a:cubicBezTo>
                    <a:pt x="1" y="13"/>
                    <a:pt x="2" y="15"/>
                    <a:pt x="1" y="15"/>
                  </a:cubicBezTo>
                  <a:cubicBezTo>
                    <a:pt x="1" y="15"/>
                    <a:pt x="1" y="14"/>
                    <a:pt x="0" y="13"/>
                  </a:cubicBezTo>
                  <a:moveTo>
                    <a:pt x="11" y="19"/>
                  </a:moveTo>
                  <a:cubicBezTo>
                    <a:pt x="10" y="20"/>
                    <a:pt x="9" y="20"/>
                    <a:pt x="9" y="21"/>
                  </a:cubicBezTo>
                  <a:cubicBezTo>
                    <a:pt x="10" y="22"/>
                    <a:pt x="10" y="22"/>
                    <a:pt x="11" y="22"/>
                  </a:cubicBezTo>
                  <a:cubicBezTo>
                    <a:pt x="11" y="21"/>
                    <a:pt x="11" y="20"/>
                    <a:pt x="11" y="19"/>
                  </a:cubicBezTo>
                  <a:moveTo>
                    <a:pt x="35" y="11"/>
                  </a:moveTo>
                  <a:cubicBezTo>
                    <a:pt x="34" y="11"/>
                    <a:pt x="34" y="12"/>
                    <a:pt x="34" y="13"/>
                  </a:cubicBezTo>
                  <a:cubicBezTo>
                    <a:pt x="36" y="13"/>
                    <a:pt x="35" y="12"/>
                    <a:pt x="35" y="11"/>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64" name="Pakistan">
              <a:extLst>
                <a:ext uri="{FF2B5EF4-FFF2-40B4-BE49-F238E27FC236}">
                  <a16:creationId xmlns:a16="http://schemas.microsoft.com/office/drawing/2014/main" id="{B959C433-D8DF-4302-91AB-BCA70A0337A5}"/>
                </a:ext>
              </a:extLst>
            </p:cNvPr>
            <p:cNvSpPr>
              <a:spLocks/>
            </p:cNvSpPr>
            <p:nvPr/>
          </p:nvSpPr>
          <p:spPr bwMode="auto">
            <a:xfrm>
              <a:off x="5738451" y="2647545"/>
              <a:ext cx="420242" cy="423367"/>
            </a:xfrm>
            <a:custGeom>
              <a:avLst/>
              <a:gdLst>
                <a:gd name="T0" fmla="*/ 22 w 127"/>
                <a:gd name="T1" fmla="*/ 73 h 128"/>
                <a:gd name="T2" fmla="*/ 35 w 127"/>
                <a:gd name="T3" fmla="*/ 73 h 128"/>
                <a:gd name="T4" fmla="*/ 44 w 127"/>
                <a:gd name="T5" fmla="*/ 67 h 128"/>
                <a:gd name="T6" fmla="*/ 47 w 127"/>
                <a:gd name="T7" fmla="*/ 56 h 128"/>
                <a:gd name="T8" fmla="*/ 53 w 127"/>
                <a:gd name="T9" fmla="*/ 54 h 128"/>
                <a:gd name="T10" fmla="*/ 62 w 127"/>
                <a:gd name="T11" fmla="*/ 52 h 128"/>
                <a:gd name="T12" fmla="*/ 66 w 127"/>
                <a:gd name="T13" fmla="*/ 43 h 128"/>
                <a:gd name="T14" fmla="*/ 70 w 127"/>
                <a:gd name="T15" fmla="*/ 38 h 128"/>
                <a:gd name="T16" fmla="*/ 69 w 127"/>
                <a:gd name="T17" fmla="*/ 30 h 128"/>
                <a:gd name="T18" fmla="*/ 75 w 127"/>
                <a:gd name="T19" fmla="*/ 25 h 128"/>
                <a:gd name="T20" fmla="*/ 78 w 127"/>
                <a:gd name="T21" fmla="*/ 20 h 128"/>
                <a:gd name="T22" fmla="*/ 78 w 127"/>
                <a:gd name="T23" fmla="*/ 17 h 128"/>
                <a:gd name="T24" fmla="*/ 74 w 127"/>
                <a:gd name="T25" fmla="*/ 11 h 128"/>
                <a:gd name="T26" fmla="*/ 82 w 127"/>
                <a:gd name="T27" fmla="*/ 3 h 128"/>
                <a:gd name="T28" fmla="*/ 95 w 127"/>
                <a:gd name="T29" fmla="*/ 3 h 128"/>
                <a:gd name="T30" fmla="*/ 109 w 127"/>
                <a:gd name="T31" fmla="*/ 5 h 128"/>
                <a:gd name="T32" fmla="*/ 114 w 127"/>
                <a:gd name="T33" fmla="*/ 13 h 128"/>
                <a:gd name="T34" fmla="*/ 122 w 127"/>
                <a:gd name="T35" fmla="*/ 20 h 128"/>
                <a:gd name="T36" fmla="*/ 114 w 127"/>
                <a:gd name="T37" fmla="*/ 24 h 128"/>
                <a:gd name="T38" fmla="*/ 99 w 127"/>
                <a:gd name="T39" fmla="*/ 27 h 128"/>
                <a:gd name="T40" fmla="*/ 101 w 127"/>
                <a:gd name="T41" fmla="*/ 34 h 128"/>
                <a:gd name="T42" fmla="*/ 105 w 127"/>
                <a:gd name="T43" fmla="*/ 41 h 128"/>
                <a:gd name="T44" fmla="*/ 114 w 127"/>
                <a:gd name="T45" fmla="*/ 46 h 128"/>
                <a:gd name="T46" fmla="*/ 111 w 127"/>
                <a:gd name="T47" fmla="*/ 58 h 128"/>
                <a:gd name="T48" fmla="*/ 103 w 127"/>
                <a:gd name="T49" fmla="*/ 69 h 128"/>
                <a:gd name="T50" fmla="*/ 96 w 127"/>
                <a:gd name="T51" fmla="*/ 80 h 128"/>
                <a:gd name="T52" fmla="*/ 88 w 127"/>
                <a:gd name="T53" fmla="*/ 89 h 128"/>
                <a:gd name="T54" fmla="*/ 78 w 127"/>
                <a:gd name="T55" fmla="*/ 90 h 128"/>
                <a:gd name="T56" fmla="*/ 81 w 127"/>
                <a:gd name="T57" fmla="*/ 105 h 128"/>
                <a:gd name="T58" fmla="*/ 87 w 127"/>
                <a:gd name="T59" fmla="*/ 113 h 128"/>
                <a:gd name="T60" fmla="*/ 91 w 127"/>
                <a:gd name="T61" fmla="*/ 122 h 128"/>
                <a:gd name="T62" fmla="*/ 83 w 127"/>
                <a:gd name="T63" fmla="*/ 123 h 128"/>
                <a:gd name="T64" fmla="*/ 72 w 127"/>
                <a:gd name="T65" fmla="*/ 123 h 128"/>
                <a:gd name="T66" fmla="*/ 67 w 127"/>
                <a:gd name="T67" fmla="*/ 128 h 128"/>
                <a:gd name="T68" fmla="*/ 65 w 127"/>
                <a:gd name="T69" fmla="*/ 127 h 128"/>
                <a:gd name="T70" fmla="*/ 62 w 127"/>
                <a:gd name="T71" fmla="*/ 126 h 128"/>
                <a:gd name="T72" fmla="*/ 54 w 127"/>
                <a:gd name="T73" fmla="*/ 117 h 128"/>
                <a:gd name="T74" fmla="*/ 52 w 127"/>
                <a:gd name="T75" fmla="*/ 113 h 128"/>
                <a:gd name="T76" fmla="*/ 37 w 127"/>
                <a:gd name="T77" fmla="*/ 115 h 128"/>
                <a:gd name="T78" fmla="*/ 32 w 127"/>
                <a:gd name="T79" fmla="*/ 113 h 128"/>
                <a:gd name="T80" fmla="*/ 17 w 127"/>
                <a:gd name="T81" fmla="*/ 115 h 128"/>
                <a:gd name="T82" fmla="*/ 16 w 127"/>
                <a:gd name="T83" fmla="*/ 104 h 128"/>
                <a:gd name="T84" fmla="*/ 21 w 127"/>
                <a:gd name="T85" fmla="*/ 95 h 128"/>
                <a:gd name="T86" fmla="*/ 16 w 127"/>
                <a:gd name="T87" fmla="*/ 85 h 128"/>
                <a:gd name="T88" fmla="*/ 0 w 127"/>
                <a:gd name="T89" fmla="*/ 7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27" h="128">
                  <a:moveTo>
                    <a:pt x="0" y="70"/>
                  </a:moveTo>
                  <a:cubicBezTo>
                    <a:pt x="4" y="71"/>
                    <a:pt x="7" y="72"/>
                    <a:pt x="11" y="73"/>
                  </a:cubicBezTo>
                  <a:cubicBezTo>
                    <a:pt x="15" y="75"/>
                    <a:pt x="18" y="73"/>
                    <a:pt x="22" y="73"/>
                  </a:cubicBezTo>
                  <a:cubicBezTo>
                    <a:pt x="24" y="73"/>
                    <a:pt x="25" y="74"/>
                    <a:pt x="26" y="74"/>
                  </a:cubicBezTo>
                  <a:cubicBezTo>
                    <a:pt x="28" y="74"/>
                    <a:pt x="29" y="73"/>
                    <a:pt x="30" y="73"/>
                  </a:cubicBezTo>
                  <a:cubicBezTo>
                    <a:pt x="32" y="72"/>
                    <a:pt x="33" y="73"/>
                    <a:pt x="35" y="73"/>
                  </a:cubicBezTo>
                  <a:cubicBezTo>
                    <a:pt x="36" y="73"/>
                    <a:pt x="38" y="72"/>
                    <a:pt x="39" y="72"/>
                  </a:cubicBezTo>
                  <a:cubicBezTo>
                    <a:pt x="41" y="71"/>
                    <a:pt x="44" y="71"/>
                    <a:pt x="45" y="70"/>
                  </a:cubicBezTo>
                  <a:cubicBezTo>
                    <a:pt x="45" y="69"/>
                    <a:pt x="44" y="68"/>
                    <a:pt x="44" y="67"/>
                  </a:cubicBezTo>
                  <a:cubicBezTo>
                    <a:pt x="44" y="65"/>
                    <a:pt x="43" y="64"/>
                    <a:pt x="44" y="61"/>
                  </a:cubicBezTo>
                  <a:cubicBezTo>
                    <a:pt x="44" y="59"/>
                    <a:pt x="44" y="60"/>
                    <a:pt x="46" y="59"/>
                  </a:cubicBezTo>
                  <a:cubicBezTo>
                    <a:pt x="46" y="58"/>
                    <a:pt x="46" y="57"/>
                    <a:pt x="47" y="56"/>
                  </a:cubicBezTo>
                  <a:cubicBezTo>
                    <a:pt x="48" y="56"/>
                    <a:pt x="49" y="57"/>
                    <a:pt x="50" y="57"/>
                  </a:cubicBezTo>
                  <a:cubicBezTo>
                    <a:pt x="52" y="57"/>
                    <a:pt x="53" y="56"/>
                    <a:pt x="55" y="56"/>
                  </a:cubicBezTo>
                  <a:cubicBezTo>
                    <a:pt x="54" y="55"/>
                    <a:pt x="53" y="55"/>
                    <a:pt x="53" y="54"/>
                  </a:cubicBezTo>
                  <a:cubicBezTo>
                    <a:pt x="54" y="54"/>
                    <a:pt x="56" y="53"/>
                    <a:pt x="56" y="52"/>
                  </a:cubicBezTo>
                  <a:cubicBezTo>
                    <a:pt x="57" y="50"/>
                    <a:pt x="60" y="53"/>
                    <a:pt x="60" y="51"/>
                  </a:cubicBezTo>
                  <a:cubicBezTo>
                    <a:pt x="61" y="52"/>
                    <a:pt x="61" y="51"/>
                    <a:pt x="62" y="52"/>
                  </a:cubicBezTo>
                  <a:cubicBezTo>
                    <a:pt x="62" y="53"/>
                    <a:pt x="63" y="53"/>
                    <a:pt x="64" y="53"/>
                  </a:cubicBezTo>
                  <a:cubicBezTo>
                    <a:pt x="66" y="51"/>
                    <a:pt x="66" y="48"/>
                    <a:pt x="65" y="46"/>
                  </a:cubicBezTo>
                  <a:cubicBezTo>
                    <a:pt x="64" y="45"/>
                    <a:pt x="65" y="44"/>
                    <a:pt x="66" y="43"/>
                  </a:cubicBezTo>
                  <a:cubicBezTo>
                    <a:pt x="66" y="42"/>
                    <a:pt x="66" y="41"/>
                    <a:pt x="66" y="40"/>
                  </a:cubicBezTo>
                  <a:cubicBezTo>
                    <a:pt x="65" y="39"/>
                    <a:pt x="66" y="39"/>
                    <a:pt x="67" y="39"/>
                  </a:cubicBezTo>
                  <a:cubicBezTo>
                    <a:pt x="68" y="39"/>
                    <a:pt x="69" y="39"/>
                    <a:pt x="70" y="38"/>
                  </a:cubicBezTo>
                  <a:cubicBezTo>
                    <a:pt x="71" y="37"/>
                    <a:pt x="71" y="37"/>
                    <a:pt x="71" y="36"/>
                  </a:cubicBezTo>
                  <a:cubicBezTo>
                    <a:pt x="70" y="34"/>
                    <a:pt x="70" y="33"/>
                    <a:pt x="69" y="33"/>
                  </a:cubicBezTo>
                  <a:cubicBezTo>
                    <a:pt x="67" y="31"/>
                    <a:pt x="66" y="29"/>
                    <a:pt x="69" y="30"/>
                  </a:cubicBezTo>
                  <a:cubicBezTo>
                    <a:pt x="71" y="31"/>
                    <a:pt x="76" y="31"/>
                    <a:pt x="76" y="28"/>
                  </a:cubicBezTo>
                  <a:cubicBezTo>
                    <a:pt x="77" y="28"/>
                    <a:pt x="77" y="27"/>
                    <a:pt x="76" y="26"/>
                  </a:cubicBezTo>
                  <a:cubicBezTo>
                    <a:pt x="76" y="26"/>
                    <a:pt x="74" y="25"/>
                    <a:pt x="75" y="25"/>
                  </a:cubicBezTo>
                  <a:cubicBezTo>
                    <a:pt x="75" y="25"/>
                    <a:pt x="75" y="25"/>
                    <a:pt x="75" y="25"/>
                  </a:cubicBezTo>
                  <a:cubicBezTo>
                    <a:pt x="75" y="24"/>
                    <a:pt x="76" y="23"/>
                    <a:pt x="76" y="23"/>
                  </a:cubicBezTo>
                  <a:cubicBezTo>
                    <a:pt x="77" y="22"/>
                    <a:pt x="78" y="21"/>
                    <a:pt x="78" y="20"/>
                  </a:cubicBezTo>
                  <a:cubicBezTo>
                    <a:pt x="78" y="20"/>
                    <a:pt x="78" y="19"/>
                    <a:pt x="79" y="19"/>
                  </a:cubicBezTo>
                  <a:cubicBezTo>
                    <a:pt x="79" y="18"/>
                    <a:pt x="78" y="18"/>
                    <a:pt x="78" y="18"/>
                  </a:cubicBezTo>
                  <a:cubicBezTo>
                    <a:pt x="78" y="17"/>
                    <a:pt x="78" y="17"/>
                    <a:pt x="78" y="17"/>
                  </a:cubicBezTo>
                  <a:cubicBezTo>
                    <a:pt x="78" y="17"/>
                    <a:pt x="78" y="16"/>
                    <a:pt x="77" y="15"/>
                  </a:cubicBezTo>
                  <a:cubicBezTo>
                    <a:pt x="77" y="15"/>
                    <a:pt x="76" y="13"/>
                    <a:pt x="76" y="13"/>
                  </a:cubicBezTo>
                  <a:cubicBezTo>
                    <a:pt x="75" y="12"/>
                    <a:pt x="74" y="12"/>
                    <a:pt x="74" y="11"/>
                  </a:cubicBezTo>
                  <a:cubicBezTo>
                    <a:pt x="73" y="10"/>
                    <a:pt x="76" y="7"/>
                    <a:pt x="77" y="7"/>
                  </a:cubicBezTo>
                  <a:cubicBezTo>
                    <a:pt x="78" y="7"/>
                    <a:pt x="78" y="6"/>
                    <a:pt x="79" y="5"/>
                  </a:cubicBezTo>
                  <a:cubicBezTo>
                    <a:pt x="79" y="4"/>
                    <a:pt x="80" y="4"/>
                    <a:pt x="82" y="3"/>
                  </a:cubicBezTo>
                  <a:cubicBezTo>
                    <a:pt x="84" y="3"/>
                    <a:pt x="86" y="3"/>
                    <a:pt x="89" y="3"/>
                  </a:cubicBezTo>
                  <a:cubicBezTo>
                    <a:pt x="90" y="3"/>
                    <a:pt x="92" y="2"/>
                    <a:pt x="93" y="2"/>
                  </a:cubicBezTo>
                  <a:cubicBezTo>
                    <a:pt x="94" y="3"/>
                    <a:pt x="94" y="3"/>
                    <a:pt x="95" y="3"/>
                  </a:cubicBezTo>
                  <a:cubicBezTo>
                    <a:pt x="96" y="2"/>
                    <a:pt x="100" y="0"/>
                    <a:pt x="101" y="2"/>
                  </a:cubicBezTo>
                  <a:cubicBezTo>
                    <a:pt x="102" y="0"/>
                    <a:pt x="104" y="2"/>
                    <a:pt x="105" y="3"/>
                  </a:cubicBezTo>
                  <a:cubicBezTo>
                    <a:pt x="106" y="4"/>
                    <a:pt x="108" y="4"/>
                    <a:pt x="109" y="5"/>
                  </a:cubicBezTo>
                  <a:cubicBezTo>
                    <a:pt x="110" y="5"/>
                    <a:pt x="110" y="6"/>
                    <a:pt x="111" y="7"/>
                  </a:cubicBezTo>
                  <a:cubicBezTo>
                    <a:pt x="111" y="8"/>
                    <a:pt x="111" y="10"/>
                    <a:pt x="111" y="10"/>
                  </a:cubicBezTo>
                  <a:cubicBezTo>
                    <a:pt x="111" y="11"/>
                    <a:pt x="113" y="12"/>
                    <a:pt x="114" y="13"/>
                  </a:cubicBezTo>
                  <a:cubicBezTo>
                    <a:pt x="115" y="13"/>
                    <a:pt x="116" y="12"/>
                    <a:pt x="116" y="12"/>
                  </a:cubicBezTo>
                  <a:cubicBezTo>
                    <a:pt x="117" y="15"/>
                    <a:pt x="124" y="16"/>
                    <a:pt x="127" y="16"/>
                  </a:cubicBezTo>
                  <a:cubicBezTo>
                    <a:pt x="127" y="17"/>
                    <a:pt x="122" y="19"/>
                    <a:pt x="122" y="20"/>
                  </a:cubicBezTo>
                  <a:cubicBezTo>
                    <a:pt x="122" y="21"/>
                    <a:pt x="121" y="22"/>
                    <a:pt x="121" y="21"/>
                  </a:cubicBezTo>
                  <a:cubicBezTo>
                    <a:pt x="122" y="21"/>
                    <a:pt x="121" y="22"/>
                    <a:pt x="120" y="23"/>
                  </a:cubicBezTo>
                  <a:cubicBezTo>
                    <a:pt x="120" y="23"/>
                    <a:pt x="115" y="24"/>
                    <a:pt x="114" y="24"/>
                  </a:cubicBezTo>
                  <a:cubicBezTo>
                    <a:pt x="112" y="26"/>
                    <a:pt x="110" y="25"/>
                    <a:pt x="107" y="24"/>
                  </a:cubicBezTo>
                  <a:cubicBezTo>
                    <a:pt x="104" y="24"/>
                    <a:pt x="102" y="22"/>
                    <a:pt x="99" y="24"/>
                  </a:cubicBezTo>
                  <a:cubicBezTo>
                    <a:pt x="98" y="24"/>
                    <a:pt x="97" y="27"/>
                    <a:pt x="99" y="27"/>
                  </a:cubicBezTo>
                  <a:cubicBezTo>
                    <a:pt x="100" y="28"/>
                    <a:pt x="98" y="29"/>
                    <a:pt x="99" y="30"/>
                  </a:cubicBezTo>
                  <a:cubicBezTo>
                    <a:pt x="100" y="30"/>
                    <a:pt x="103" y="30"/>
                    <a:pt x="102" y="31"/>
                  </a:cubicBezTo>
                  <a:cubicBezTo>
                    <a:pt x="101" y="32"/>
                    <a:pt x="99" y="33"/>
                    <a:pt x="101" y="34"/>
                  </a:cubicBezTo>
                  <a:cubicBezTo>
                    <a:pt x="103" y="35"/>
                    <a:pt x="101" y="37"/>
                    <a:pt x="102" y="38"/>
                  </a:cubicBezTo>
                  <a:cubicBezTo>
                    <a:pt x="103" y="39"/>
                    <a:pt x="104" y="39"/>
                    <a:pt x="104" y="40"/>
                  </a:cubicBezTo>
                  <a:cubicBezTo>
                    <a:pt x="105" y="40"/>
                    <a:pt x="105" y="40"/>
                    <a:pt x="105" y="41"/>
                  </a:cubicBezTo>
                  <a:cubicBezTo>
                    <a:pt x="105" y="42"/>
                    <a:pt x="105" y="42"/>
                    <a:pt x="106" y="42"/>
                  </a:cubicBezTo>
                  <a:cubicBezTo>
                    <a:pt x="109" y="42"/>
                    <a:pt x="108" y="44"/>
                    <a:pt x="110" y="45"/>
                  </a:cubicBezTo>
                  <a:cubicBezTo>
                    <a:pt x="111" y="45"/>
                    <a:pt x="113" y="45"/>
                    <a:pt x="114" y="46"/>
                  </a:cubicBezTo>
                  <a:cubicBezTo>
                    <a:pt x="115" y="48"/>
                    <a:pt x="112" y="49"/>
                    <a:pt x="111" y="49"/>
                  </a:cubicBezTo>
                  <a:cubicBezTo>
                    <a:pt x="109" y="50"/>
                    <a:pt x="107" y="52"/>
                    <a:pt x="109" y="53"/>
                  </a:cubicBezTo>
                  <a:cubicBezTo>
                    <a:pt x="110" y="55"/>
                    <a:pt x="109" y="58"/>
                    <a:pt x="111" y="58"/>
                  </a:cubicBezTo>
                  <a:cubicBezTo>
                    <a:pt x="111" y="59"/>
                    <a:pt x="109" y="60"/>
                    <a:pt x="108" y="61"/>
                  </a:cubicBezTo>
                  <a:cubicBezTo>
                    <a:pt x="107" y="62"/>
                    <a:pt x="105" y="65"/>
                    <a:pt x="106" y="66"/>
                  </a:cubicBezTo>
                  <a:cubicBezTo>
                    <a:pt x="108" y="67"/>
                    <a:pt x="104" y="68"/>
                    <a:pt x="103" y="69"/>
                  </a:cubicBezTo>
                  <a:cubicBezTo>
                    <a:pt x="102" y="69"/>
                    <a:pt x="102" y="71"/>
                    <a:pt x="102" y="72"/>
                  </a:cubicBezTo>
                  <a:cubicBezTo>
                    <a:pt x="102" y="73"/>
                    <a:pt x="101" y="75"/>
                    <a:pt x="101" y="76"/>
                  </a:cubicBezTo>
                  <a:cubicBezTo>
                    <a:pt x="100" y="78"/>
                    <a:pt x="98" y="79"/>
                    <a:pt x="96" y="80"/>
                  </a:cubicBezTo>
                  <a:cubicBezTo>
                    <a:pt x="96" y="81"/>
                    <a:pt x="96" y="82"/>
                    <a:pt x="95" y="83"/>
                  </a:cubicBezTo>
                  <a:cubicBezTo>
                    <a:pt x="95" y="84"/>
                    <a:pt x="94" y="85"/>
                    <a:pt x="93" y="87"/>
                  </a:cubicBezTo>
                  <a:cubicBezTo>
                    <a:pt x="92" y="90"/>
                    <a:pt x="90" y="89"/>
                    <a:pt x="88" y="89"/>
                  </a:cubicBezTo>
                  <a:cubicBezTo>
                    <a:pt x="87" y="90"/>
                    <a:pt x="86" y="91"/>
                    <a:pt x="85" y="90"/>
                  </a:cubicBezTo>
                  <a:cubicBezTo>
                    <a:pt x="84" y="90"/>
                    <a:pt x="83" y="89"/>
                    <a:pt x="82" y="88"/>
                  </a:cubicBezTo>
                  <a:cubicBezTo>
                    <a:pt x="81" y="86"/>
                    <a:pt x="79" y="89"/>
                    <a:pt x="78" y="90"/>
                  </a:cubicBezTo>
                  <a:cubicBezTo>
                    <a:pt x="77" y="92"/>
                    <a:pt x="76" y="94"/>
                    <a:pt x="75" y="96"/>
                  </a:cubicBezTo>
                  <a:cubicBezTo>
                    <a:pt x="74" y="99"/>
                    <a:pt x="75" y="100"/>
                    <a:pt x="78" y="101"/>
                  </a:cubicBezTo>
                  <a:cubicBezTo>
                    <a:pt x="80" y="102"/>
                    <a:pt x="81" y="102"/>
                    <a:pt x="81" y="105"/>
                  </a:cubicBezTo>
                  <a:cubicBezTo>
                    <a:pt x="81" y="106"/>
                    <a:pt x="81" y="110"/>
                    <a:pt x="84" y="110"/>
                  </a:cubicBezTo>
                  <a:cubicBezTo>
                    <a:pt x="84" y="110"/>
                    <a:pt x="85" y="109"/>
                    <a:pt x="86" y="110"/>
                  </a:cubicBezTo>
                  <a:cubicBezTo>
                    <a:pt x="87" y="111"/>
                    <a:pt x="86" y="112"/>
                    <a:pt x="87" y="113"/>
                  </a:cubicBezTo>
                  <a:cubicBezTo>
                    <a:pt x="88" y="115"/>
                    <a:pt x="89" y="116"/>
                    <a:pt x="90" y="119"/>
                  </a:cubicBezTo>
                  <a:cubicBezTo>
                    <a:pt x="90" y="120"/>
                    <a:pt x="91" y="119"/>
                    <a:pt x="90" y="120"/>
                  </a:cubicBezTo>
                  <a:cubicBezTo>
                    <a:pt x="89" y="120"/>
                    <a:pt x="90" y="122"/>
                    <a:pt x="91" y="122"/>
                  </a:cubicBezTo>
                  <a:cubicBezTo>
                    <a:pt x="89" y="123"/>
                    <a:pt x="88" y="125"/>
                    <a:pt x="87" y="123"/>
                  </a:cubicBezTo>
                  <a:cubicBezTo>
                    <a:pt x="86" y="122"/>
                    <a:pt x="85" y="122"/>
                    <a:pt x="84" y="123"/>
                  </a:cubicBezTo>
                  <a:cubicBezTo>
                    <a:pt x="84" y="123"/>
                    <a:pt x="84" y="123"/>
                    <a:pt x="83" y="123"/>
                  </a:cubicBezTo>
                  <a:cubicBezTo>
                    <a:pt x="83" y="123"/>
                    <a:pt x="83" y="124"/>
                    <a:pt x="82" y="124"/>
                  </a:cubicBezTo>
                  <a:cubicBezTo>
                    <a:pt x="80" y="125"/>
                    <a:pt x="78" y="123"/>
                    <a:pt x="76" y="123"/>
                  </a:cubicBezTo>
                  <a:cubicBezTo>
                    <a:pt x="74" y="123"/>
                    <a:pt x="73" y="124"/>
                    <a:pt x="72" y="123"/>
                  </a:cubicBezTo>
                  <a:cubicBezTo>
                    <a:pt x="72" y="124"/>
                    <a:pt x="72" y="126"/>
                    <a:pt x="71" y="126"/>
                  </a:cubicBezTo>
                  <a:cubicBezTo>
                    <a:pt x="69" y="126"/>
                    <a:pt x="67" y="126"/>
                    <a:pt x="68" y="128"/>
                  </a:cubicBezTo>
                  <a:cubicBezTo>
                    <a:pt x="67" y="127"/>
                    <a:pt x="67" y="127"/>
                    <a:pt x="67" y="128"/>
                  </a:cubicBezTo>
                  <a:cubicBezTo>
                    <a:pt x="67" y="128"/>
                    <a:pt x="66" y="127"/>
                    <a:pt x="66" y="127"/>
                  </a:cubicBezTo>
                  <a:cubicBezTo>
                    <a:pt x="66" y="127"/>
                    <a:pt x="66" y="128"/>
                    <a:pt x="66" y="128"/>
                  </a:cubicBezTo>
                  <a:cubicBezTo>
                    <a:pt x="65" y="128"/>
                    <a:pt x="65" y="128"/>
                    <a:pt x="65" y="127"/>
                  </a:cubicBezTo>
                  <a:cubicBezTo>
                    <a:pt x="65" y="128"/>
                    <a:pt x="64" y="128"/>
                    <a:pt x="63" y="128"/>
                  </a:cubicBezTo>
                  <a:cubicBezTo>
                    <a:pt x="63" y="127"/>
                    <a:pt x="63" y="127"/>
                    <a:pt x="63" y="127"/>
                  </a:cubicBezTo>
                  <a:cubicBezTo>
                    <a:pt x="62" y="128"/>
                    <a:pt x="61" y="126"/>
                    <a:pt x="62" y="126"/>
                  </a:cubicBezTo>
                  <a:cubicBezTo>
                    <a:pt x="60" y="126"/>
                    <a:pt x="59" y="124"/>
                    <a:pt x="60" y="123"/>
                  </a:cubicBezTo>
                  <a:cubicBezTo>
                    <a:pt x="58" y="122"/>
                    <a:pt x="59" y="119"/>
                    <a:pt x="58" y="119"/>
                  </a:cubicBezTo>
                  <a:cubicBezTo>
                    <a:pt x="57" y="118"/>
                    <a:pt x="54" y="118"/>
                    <a:pt x="54" y="117"/>
                  </a:cubicBezTo>
                  <a:cubicBezTo>
                    <a:pt x="54" y="115"/>
                    <a:pt x="54" y="114"/>
                    <a:pt x="52" y="112"/>
                  </a:cubicBezTo>
                  <a:cubicBezTo>
                    <a:pt x="52" y="111"/>
                    <a:pt x="49" y="110"/>
                    <a:pt x="49" y="112"/>
                  </a:cubicBezTo>
                  <a:cubicBezTo>
                    <a:pt x="50" y="112"/>
                    <a:pt x="51" y="111"/>
                    <a:pt x="52" y="113"/>
                  </a:cubicBezTo>
                  <a:cubicBezTo>
                    <a:pt x="50" y="112"/>
                    <a:pt x="49" y="112"/>
                    <a:pt x="47" y="113"/>
                  </a:cubicBezTo>
                  <a:cubicBezTo>
                    <a:pt x="45" y="113"/>
                    <a:pt x="44" y="113"/>
                    <a:pt x="42" y="113"/>
                  </a:cubicBezTo>
                  <a:cubicBezTo>
                    <a:pt x="42" y="113"/>
                    <a:pt x="36" y="113"/>
                    <a:pt x="37" y="115"/>
                  </a:cubicBezTo>
                  <a:cubicBezTo>
                    <a:pt x="37" y="115"/>
                    <a:pt x="36" y="115"/>
                    <a:pt x="36" y="114"/>
                  </a:cubicBezTo>
                  <a:cubicBezTo>
                    <a:pt x="34" y="115"/>
                    <a:pt x="32" y="112"/>
                    <a:pt x="31" y="112"/>
                  </a:cubicBezTo>
                  <a:cubicBezTo>
                    <a:pt x="31" y="113"/>
                    <a:pt x="32" y="113"/>
                    <a:pt x="32" y="113"/>
                  </a:cubicBezTo>
                  <a:cubicBezTo>
                    <a:pt x="31" y="113"/>
                    <a:pt x="26" y="112"/>
                    <a:pt x="27" y="115"/>
                  </a:cubicBezTo>
                  <a:cubicBezTo>
                    <a:pt x="26" y="114"/>
                    <a:pt x="17" y="113"/>
                    <a:pt x="18" y="116"/>
                  </a:cubicBezTo>
                  <a:cubicBezTo>
                    <a:pt x="18" y="116"/>
                    <a:pt x="17" y="115"/>
                    <a:pt x="17" y="115"/>
                  </a:cubicBezTo>
                  <a:cubicBezTo>
                    <a:pt x="16" y="114"/>
                    <a:pt x="16" y="115"/>
                    <a:pt x="15" y="115"/>
                  </a:cubicBezTo>
                  <a:cubicBezTo>
                    <a:pt x="13" y="117"/>
                    <a:pt x="12" y="115"/>
                    <a:pt x="12" y="114"/>
                  </a:cubicBezTo>
                  <a:cubicBezTo>
                    <a:pt x="12" y="111"/>
                    <a:pt x="12" y="102"/>
                    <a:pt x="16" y="104"/>
                  </a:cubicBezTo>
                  <a:cubicBezTo>
                    <a:pt x="15" y="100"/>
                    <a:pt x="23" y="102"/>
                    <a:pt x="23" y="100"/>
                  </a:cubicBezTo>
                  <a:cubicBezTo>
                    <a:pt x="24" y="99"/>
                    <a:pt x="24" y="96"/>
                    <a:pt x="24" y="96"/>
                  </a:cubicBezTo>
                  <a:cubicBezTo>
                    <a:pt x="23" y="95"/>
                    <a:pt x="22" y="95"/>
                    <a:pt x="21" y="95"/>
                  </a:cubicBezTo>
                  <a:cubicBezTo>
                    <a:pt x="19" y="95"/>
                    <a:pt x="19" y="93"/>
                    <a:pt x="19" y="92"/>
                  </a:cubicBezTo>
                  <a:cubicBezTo>
                    <a:pt x="19" y="90"/>
                    <a:pt x="19" y="88"/>
                    <a:pt x="18" y="86"/>
                  </a:cubicBezTo>
                  <a:cubicBezTo>
                    <a:pt x="18" y="85"/>
                    <a:pt x="16" y="85"/>
                    <a:pt x="16" y="85"/>
                  </a:cubicBezTo>
                  <a:cubicBezTo>
                    <a:pt x="14" y="84"/>
                    <a:pt x="13" y="83"/>
                    <a:pt x="12" y="83"/>
                  </a:cubicBezTo>
                  <a:cubicBezTo>
                    <a:pt x="9" y="82"/>
                    <a:pt x="8" y="80"/>
                    <a:pt x="7" y="77"/>
                  </a:cubicBezTo>
                  <a:cubicBezTo>
                    <a:pt x="5" y="74"/>
                    <a:pt x="3" y="72"/>
                    <a:pt x="0" y="70"/>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65" name="Oman">
              <a:extLst>
                <a:ext uri="{FF2B5EF4-FFF2-40B4-BE49-F238E27FC236}">
                  <a16:creationId xmlns:a16="http://schemas.microsoft.com/office/drawing/2014/main" id="{872FEFF8-F9E5-4F41-B2CE-D4E66859AC24}"/>
                </a:ext>
              </a:extLst>
            </p:cNvPr>
            <p:cNvSpPr>
              <a:spLocks noEditPoints="1"/>
            </p:cNvSpPr>
            <p:nvPr/>
          </p:nvSpPr>
          <p:spPr bwMode="auto">
            <a:xfrm>
              <a:off x="5529895" y="2988839"/>
              <a:ext cx="215658" cy="309422"/>
            </a:xfrm>
            <a:custGeom>
              <a:avLst/>
              <a:gdLst>
                <a:gd name="T0" fmla="*/ 56 w 65"/>
                <a:gd name="T1" fmla="*/ 55 h 93"/>
                <a:gd name="T2" fmla="*/ 56 w 65"/>
                <a:gd name="T3" fmla="*/ 57 h 93"/>
                <a:gd name="T4" fmla="*/ 56 w 65"/>
                <a:gd name="T5" fmla="*/ 58 h 93"/>
                <a:gd name="T6" fmla="*/ 54 w 65"/>
                <a:gd name="T7" fmla="*/ 60 h 93"/>
                <a:gd name="T8" fmla="*/ 56 w 65"/>
                <a:gd name="T9" fmla="*/ 55 h 93"/>
                <a:gd name="T10" fmla="*/ 61 w 65"/>
                <a:gd name="T11" fmla="*/ 37 h 93"/>
                <a:gd name="T12" fmla="*/ 58 w 65"/>
                <a:gd name="T13" fmla="*/ 35 h 93"/>
                <a:gd name="T14" fmla="*/ 55 w 65"/>
                <a:gd name="T15" fmla="*/ 31 h 93"/>
                <a:gd name="T16" fmla="*/ 51 w 65"/>
                <a:gd name="T17" fmla="*/ 27 h 93"/>
                <a:gd name="T18" fmla="*/ 46 w 65"/>
                <a:gd name="T19" fmla="*/ 26 h 93"/>
                <a:gd name="T20" fmla="*/ 36 w 65"/>
                <a:gd name="T21" fmla="*/ 21 h 93"/>
                <a:gd name="T22" fmla="*/ 33 w 65"/>
                <a:gd name="T23" fmla="*/ 15 h 93"/>
                <a:gd name="T24" fmla="*/ 31 w 65"/>
                <a:gd name="T25" fmla="*/ 15 h 93"/>
                <a:gd name="T26" fmla="*/ 29 w 65"/>
                <a:gd name="T27" fmla="*/ 15 h 93"/>
                <a:gd name="T28" fmla="*/ 28 w 65"/>
                <a:gd name="T29" fmla="*/ 14 h 93"/>
                <a:gd name="T30" fmla="*/ 28 w 65"/>
                <a:gd name="T31" fmla="*/ 21 h 93"/>
                <a:gd name="T32" fmla="*/ 29 w 65"/>
                <a:gd name="T33" fmla="*/ 23 h 93"/>
                <a:gd name="T34" fmla="*/ 25 w 65"/>
                <a:gd name="T35" fmla="*/ 24 h 93"/>
                <a:gd name="T36" fmla="*/ 24 w 65"/>
                <a:gd name="T37" fmla="*/ 36 h 93"/>
                <a:gd name="T38" fmla="*/ 28 w 65"/>
                <a:gd name="T39" fmla="*/ 41 h 93"/>
                <a:gd name="T40" fmla="*/ 27 w 65"/>
                <a:gd name="T41" fmla="*/ 49 h 93"/>
                <a:gd name="T42" fmla="*/ 25 w 65"/>
                <a:gd name="T43" fmla="*/ 60 h 93"/>
                <a:gd name="T44" fmla="*/ 25 w 65"/>
                <a:gd name="T45" fmla="*/ 61 h 93"/>
                <a:gd name="T46" fmla="*/ 24 w 65"/>
                <a:gd name="T47" fmla="*/ 62 h 93"/>
                <a:gd name="T48" fmla="*/ 0 w 65"/>
                <a:gd name="T49" fmla="*/ 70 h 93"/>
                <a:gd name="T50" fmla="*/ 0 w 65"/>
                <a:gd name="T51" fmla="*/ 70 h 93"/>
                <a:gd name="T52" fmla="*/ 5 w 65"/>
                <a:gd name="T53" fmla="*/ 82 h 93"/>
                <a:gd name="T54" fmla="*/ 7 w 65"/>
                <a:gd name="T55" fmla="*/ 87 h 93"/>
                <a:gd name="T56" fmla="*/ 11 w 65"/>
                <a:gd name="T57" fmla="*/ 93 h 93"/>
                <a:gd name="T58" fmla="*/ 21 w 65"/>
                <a:gd name="T59" fmla="*/ 90 h 93"/>
                <a:gd name="T60" fmla="*/ 24 w 65"/>
                <a:gd name="T61" fmla="*/ 91 h 93"/>
                <a:gd name="T62" fmla="*/ 25 w 65"/>
                <a:gd name="T63" fmla="*/ 90 h 93"/>
                <a:gd name="T64" fmla="*/ 28 w 65"/>
                <a:gd name="T65" fmla="*/ 87 h 93"/>
                <a:gd name="T66" fmla="*/ 28 w 65"/>
                <a:gd name="T67" fmla="*/ 84 h 93"/>
                <a:gd name="T68" fmla="*/ 33 w 65"/>
                <a:gd name="T69" fmla="*/ 82 h 93"/>
                <a:gd name="T70" fmla="*/ 37 w 65"/>
                <a:gd name="T71" fmla="*/ 80 h 93"/>
                <a:gd name="T72" fmla="*/ 39 w 65"/>
                <a:gd name="T73" fmla="*/ 76 h 93"/>
                <a:gd name="T74" fmla="*/ 46 w 65"/>
                <a:gd name="T75" fmla="*/ 72 h 93"/>
                <a:gd name="T76" fmla="*/ 48 w 65"/>
                <a:gd name="T77" fmla="*/ 69 h 93"/>
                <a:gd name="T78" fmla="*/ 47 w 65"/>
                <a:gd name="T79" fmla="*/ 63 h 93"/>
                <a:gd name="T80" fmla="*/ 49 w 65"/>
                <a:gd name="T81" fmla="*/ 56 h 93"/>
                <a:gd name="T82" fmla="*/ 52 w 65"/>
                <a:gd name="T83" fmla="*/ 58 h 93"/>
                <a:gd name="T84" fmla="*/ 54 w 65"/>
                <a:gd name="T85" fmla="*/ 55 h 93"/>
                <a:gd name="T86" fmla="*/ 60 w 65"/>
                <a:gd name="T87" fmla="*/ 45 h 93"/>
                <a:gd name="T88" fmla="*/ 61 w 65"/>
                <a:gd name="T89" fmla="*/ 37 h 93"/>
                <a:gd name="T90" fmla="*/ 30 w 65"/>
                <a:gd name="T91" fmla="*/ 8 h 93"/>
                <a:gd name="T92" fmla="*/ 31 w 65"/>
                <a:gd name="T93" fmla="*/ 3 h 93"/>
                <a:gd name="T94" fmla="*/ 30 w 65"/>
                <a:gd name="T95" fmla="*/ 0 h 93"/>
                <a:gd name="T96" fmla="*/ 29 w 65"/>
                <a:gd name="T97" fmla="*/ 1 h 93"/>
                <a:gd name="T98" fmla="*/ 28 w 65"/>
                <a:gd name="T99" fmla="*/ 3 h 93"/>
                <a:gd name="T100" fmla="*/ 30 w 65"/>
                <a:gd name="T101" fmla="*/ 8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65" h="93">
                  <a:moveTo>
                    <a:pt x="56" y="55"/>
                  </a:moveTo>
                  <a:cubicBezTo>
                    <a:pt x="56" y="55"/>
                    <a:pt x="57" y="56"/>
                    <a:pt x="56" y="57"/>
                  </a:cubicBezTo>
                  <a:cubicBezTo>
                    <a:pt x="56" y="57"/>
                    <a:pt x="56" y="57"/>
                    <a:pt x="56" y="58"/>
                  </a:cubicBezTo>
                  <a:cubicBezTo>
                    <a:pt x="55" y="58"/>
                    <a:pt x="55" y="59"/>
                    <a:pt x="54" y="60"/>
                  </a:cubicBezTo>
                  <a:cubicBezTo>
                    <a:pt x="54" y="58"/>
                    <a:pt x="55" y="57"/>
                    <a:pt x="56" y="55"/>
                  </a:cubicBezTo>
                  <a:close/>
                  <a:moveTo>
                    <a:pt x="61" y="37"/>
                  </a:moveTo>
                  <a:cubicBezTo>
                    <a:pt x="60" y="37"/>
                    <a:pt x="59" y="36"/>
                    <a:pt x="58" y="35"/>
                  </a:cubicBezTo>
                  <a:cubicBezTo>
                    <a:pt x="57" y="34"/>
                    <a:pt x="56" y="33"/>
                    <a:pt x="55" y="31"/>
                  </a:cubicBezTo>
                  <a:cubicBezTo>
                    <a:pt x="54" y="30"/>
                    <a:pt x="53" y="27"/>
                    <a:pt x="51" y="27"/>
                  </a:cubicBezTo>
                  <a:cubicBezTo>
                    <a:pt x="49" y="27"/>
                    <a:pt x="47" y="26"/>
                    <a:pt x="46" y="26"/>
                  </a:cubicBezTo>
                  <a:cubicBezTo>
                    <a:pt x="42" y="25"/>
                    <a:pt x="39" y="24"/>
                    <a:pt x="36" y="21"/>
                  </a:cubicBezTo>
                  <a:cubicBezTo>
                    <a:pt x="35" y="19"/>
                    <a:pt x="33" y="17"/>
                    <a:pt x="33" y="15"/>
                  </a:cubicBezTo>
                  <a:cubicBezTo>
                    <a:pt x="32" y="14"/>
                    <a:pt x="32" y="14"/>
                    <a:pt x="31" y="15"/>
                  </a:cubicBezTo>
                  <a:cubicBezTo>
                    <a:pt x="31" y="15"/>
                    <a:pt x="29" y="17"/>
                    <a:pt x="29" y="15"/>
                  </a:cubicBezTo>
                  <a:cubicBezTo>
                    <a:pt x="29" y="15"/>
                    <a:pt x="28" y="13"/>
                    <a:pt x="28" y="14"/>
                  </a:cubicBezTo>
                  <a:cubicBezTo>
                    <a:pt x="27" y="16"/>
                    <a:pt x="27" y="19"/>
                    <a:pt x="28" y="21"/>
                  </a:cubicBezTo>
                  <a:cubicBezTo>
                    <a:pt x="29" y="22"/>
                    <a:pt x="30" y="21"/>
                    <a:pt x="29" y="23"/>
                  </a:cubicBezTo>
                  <a:cubicBezTo>
                    <a:pt x="28" y="24"/>
                    <a:pt x="26" y="23"/>
                    <a:pt x="25" y="24"/>
                  </a:cubicBezTo>
                  <a:cubicBezTo>
                    <a:pt x="28" y="25"/>
                    <a:pt x="23" y="33"/>
                    <a:pt x="24" y="36"/>
                  </a:cubicBezTo>
                  <a:cubicBezTo>
                    <a:pt x="25" y="37"/>
                    <a:pt x="27" y="39"/>
                    <a:pt x="28" y="41"/>
                  </a:cubicBezTo>
                  <a:cubicBezTo>
                    <a:pt x="29" y="43"/>
                    <a:pt x="28" y="46"/>
                    <a:pt x="27" y="49"/>
                  </a:cubicBezTo>
                  <a:cubicBezTo>
                    <a:pt x="26" y="52"/>
                    <a:pt x="26" y="56"/>
                    <a:pt x="25" y="60"/>
                  </a:cubicBezTo>
                  <a:cubicBezTo>
                    <a:pt x="25" y="60"/>
                    <a:pt x="25" y="60"/>
                    <a:pt x="25" y="61"/>
                  </a:cubicBezTo>
                  <a:cubicBezTo>
                    <a:pt x="24" y="61"/>
                    <a:pt x="24" y="61"/>
                    <a:pt x="24" y="62"/>
                  </a:cubicBezTo>
                  <a:cubicBezTo>
                    <a:pt x="19" y="65"/>
                    <a:pt x="11" y="68"/>
                    <a:pt x="0" y="70"/>
                  </a:cubicBezTo>
                  <a:cubicBezTo>
                    <a:pt x="0" y="70"/>
                    <a:pt x="0" y="70"/>
                    <a:pt x="0" y="70"/>
                  </a:cubicBezTo>
                  <a:cubicBezTo>
                    <a:pt x="1" y="74"/>
                    <a:pt x="3" y="78"/>
                    <a:pt x="5" y="82"/>
                  </a:cubicBezTo>
                  <a:cubicBezTo>
                    <a:pt x="5" y="83"/>
                    <a:pt x="8" y="86"/>
                    <a:pt x="7" y="87"/>
                  </a:cubicBezTo>
                  <a:cubicBezTo>
                    <a:pt x="9" y="88"/>
                    <a:pt x="8" y="93"/>
                    <a:pt x="11" y="93"/>
                  </a:cubicBezTo>
                  <a:cubicBezTo>
                    <a:pt x="14" y="93"/>
                    <a:pt x="17" y="90"/>
                    <a:pt x="21" y="90"/>
                  </a:cubicBezTo>
                  <a:cubicBezTo>
                    <a:pt x="22" y="90"/>
                    <a:pt x="23" y="90"/>
                    <a:pt x="24" y="91"/>
                  </a:cubicBezTo>
                  <a:cubicBezTo>
                    <a:pt x="24" y="91"/>
                    <a:pt x="25" y="91"/>
                    <a:pt x="25" y="90"/>
                  </a:cubicBezTo>
                  <a:cubicBezTo>
                    <a:pt x="26" y="90"/>
                    <a:pt x="28" y="89"/>
                    <a:pt x="28" y="87"/>
                  </a:cubicBezTo>
                  <a:cubicBezTo>
                    <a:pt x="28" y="86"/>
                    <a:pt x="27" y="85"/>
                    <a:pt x="28" y="84"/>
                  </a:cubicBezTo>
                  <a:cubicBezTo>
                    <a:pt x="30" y="82"/>
                    <a:pt x="30" y="82"/>
                    <a:pt x="33" y="82"/>
                  </a:cubicBezTo>
                  <a:cubicBezTo>
                    <a:pt x="34" y="82"/>
                    <a:pt x="36" y="82"/>
                    <a:pt x="37" y="80"/>
                  </a:cubicBezTo>
                  <a:cubicBezTo>
                    <a:pt x="38" y="79"/>
                    <a:pt x="39" y="78"/>
                    <a:pt x="39" y="76"/>
                  </a:cubicBezTo>
                  <a:cubicBezTo>
                    <a:pt x="40" y="73"/>
                    <a:pt x="43" y="72"/>
                    <a:pt x="46" y="72"/>
                  </a:cubicBezTo>
                  <a:cubicBezTo>
                    <a:pt x="48" y="72"/>
                    <a:pt x="48" y="70"/>
                    <a:pt x="48" y="69"/>
                  </a:cubicBezTo>
                  <a:cubicBezTo>
                    <a:pt x="47" y="67"/>
                    <a:pt x="47" y="65"/>
                    <a:pt x="47" y="63"/>
                  </a:cubicBezTo>
                  <a:cubicBezTo>
                    <a:pt x="48" y="61"/>
                    <a:pt x="47" y="57"/>
                    <a:pt x="49" y="56"/>
                  </a:cubicBezTo>
                  <a:cubicBezTo>
                    <a:pt x="51" y="55"/>
                    <a:pt x="51" y="58"/>
                    <a:pt x="52" y="58"/>
                  </a:cubicBezTo>
                  <a:cubicBezTo>
                    <a:pt x="53" y="58"/>
                    <a:pt x="54" y="56"/>
                    <a:pt x="54" y="55"/>
                  </a:cubicBezTo>
                  <a:cubicBezTo>
                    <a:pt x="55" y="51"/>
                    <a:pt x="59" y="49"/>
                    <a:pt x="60" y="45"/>
                  </a:cubicBezTo>
                  <a:cubicBezTo>
                    <a:pt x="61" y="43"/>
                    <a:pt x="65" y="38"/>
                    <a:pt x="61" y="37"/>
                  </a:cubicBezTo>
                  <a:close/>
                  <a:moveTo>
                    <a:pt x="30" y="8"/>
                  </a:moveTo>
                  <a:cubicBezTo>
                    <a:pt x="31" y="8"/>
                    <a:pt x="32" y="3"/>
                    <a:pt x="31" y="3"/>
                  </a:cubicBezTo>
                  <a:cubicBezTo>
                    <a:pt x="32" y="3"/>
                    <a:pt x="31" y="1"/>
                    <a:pt x="30" y="0"/>
                  </a:cubicBezTo>
                  <a:cubicBezTo>
                    <a:pt x="31" y="1"/>
                    <a:pt x="30" y="2"/>
                    <a:pt x="29" y="1"/>
                  </a:cubicBezTo>
                  <a:cubicBezTo>
                    <a:pt x="29" y="2"/>
                    <a:pt x="29" y="3"/>
                    <a:pt x="28" y="3"/>
                  </a:cubicBezTo>
                  <a:cubicBezTo>
                    <a:pt x="30" y="3"/>
                    <a:pt x="28" y="7"/>
                    <a:pt x="30" y="8"/>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66" name="North Sudan">
              <a:extLst>
                <a:ext uri="{FF2B5EF4-FFF2-40B4-BE49-F238E27FC236}">
                  <a16:creationId xmlns:a16="http://schemas.microsoft.com/office/drawing/2014/main" id="{776331C0-A63A-457F-A1B6-3E5767A34B62}"/>
                </a:ext>
              </a:extLst>
            </p:cNvPr>
            <p:cNvSpPr>
              <a:spLocks/>
            </p:cNvSpPr>
            <p:nvPr/>
          </p:nvSpPr>
          <p:spPr bwMode="auto">
            <a:xfrm>
              <a:off x="4699349" y="3094831"/>
              <a:ext cx="460800" cy="433539"/>
            </a:xfrm>
            <a:custGeom>
              <a:avLst/>
              <a:gdLst>
                <a:gd name="T0" fmla="*/ 25 w 139"/>
                <a:gd name="T1" fmla="*/ 124 h 130"/>
                <a:gd name="T2" fmla="*/ 28 w 139"/>
                <a:gd name="T3" fmla="*/ 122 h 130"/>
                <a:gd name="T4" fmla="*/ 32 w 139"/>
                <a:gd name="T5" fmla="*/ 121 h 130"/>
                <a:gd name="T6" fmla="*/ 37 w 139"/>
                <a:gd name="T7" fmla="*/ 126 h 130"/>
                <a:gd name="T8" fmla="*/ 40 w 139"/>
                <a:gd name="T9" fmla="*/ 128 h 130"/>
                <a:gd name="T10" fmla="*/ 43 w 139"/>
                <a:gd name="T11" fmla="*/ 127 h 130"/>
                <a:gd name="T12" fmla="*/ 47 w 139"/>
                <a:gd name="T13" fmla="*/ 128 h 130"/>
                <a:gd name="T14" fmla="*/ 51 w 139"/>
                <a:gd name="T15" fmla="*/ 129 h 130"/>
                <a:gd name="T16" fmla="*/ 54 w 139"/>
                <a:gd name="T17" fmla="*/ 129 h 130"/>
                <a:gd name="T18" fmla="*/ 57 w 139"/>
                <a:gd name="T19" fmla="*/ 126 h 130"/>
                <a:gd name="T20" fmla="*/ 61 w 139"/>
                <a:gd name="T21" fmla="*/ 126 h 130"/>
                <a:gd name="T22" fmla="*/ 63 w 139"/>
                <a:gd name="T23" fmla="*/ 123 h 130"/>
                <a:gd name="T24" fmla="*/ 67 w 139"/>
                <a:gd name="T25" fmla="*/ 122 h 130"/>
                <a:gd name="T26" fmla="*/ 71 w 139"/>
                <a:gd name="T27" fmla="*/ 124 h 130"/>
                <a:gd name="T28" fmla="*/ 77 w 139"/>
                <a:gd name="T29" fmla="*/ 125 h 130"/>
                <a:gd name="T30" fmla="*/ 80 w 139"/>
                <a:gd name="T31" fmla="*/ 122 h 130"/>
                <a:gd name="T32" fmla="*/ 84 w 139"/>
                <a:gd name="T33" fmla="*/ 118 h 130"/>
                <a:gd name="T34" fmla="*/ 85 w 139"/>
                <a:gd name="T35" fmla="*/ 112 h 130"/>
                <a:gd name="T36" fmla="*/ 85 w 139"/>
                <a:gd name="T37" fmla="*/ 107 h 130"/>
                <a:gd name="T38" fmla="*/ 90 w 139"/>
                <a:gd name="T39" fmla="*/ 106 h 130"/>
                <a:gd name="T40" fmla="*/ 94 w 139"/>
                <a:gd name="T41" fmla="*/ 104 h 130"/>
                <a:gd name="T42" fmla="*/ 93 w 139"/>
                <a:gd name="T43" fmla="*/ 109 h 130"/>
                <a:gd name="T44" fmla="*/ 93 w 139"/>
                <a:gd name="T45" fmla="*/ 113 h 130"/>
                <a:gd name="T46" fmla="*/ 95 w 139"/>
                <a:gd name="T47" fmla="*/ 117 h 130"/>
                <a:gd name="T48" fmla="*/ 97 w 139"/>
                <a:gd name="T49" fmla="*/ 120 h 130"/>
                <a:gd name="T50" fmla="*/ 100 w 139"/>
                <a:gd name="T51" fmla="*/ 123 h 130"/>
                <a:gd name="T52" fmla="*/ 99 w 139"/>
                <a:gd name="T53" fmla="*/ 127 h 130"/>
                <a:gd name="T54" fmla="*/ 104 w 139"/>
                <a:gd name="T55" fmla="*/ 129 h 130"/>
                <a:gd name="T56" fmla="*/ 106 w 139"/>
                <a:gd name="T57" fmla="*/ 123 h 130"/>
                <a:gd name="T58" fmla="*/ 109 w 139"/>
                <a:gd name="T59" fmla="*/ 119 h 130"/>
                <a:gd name="T60" fmla="*/ 111 w 139"/>
                <a:gd name="T61" fmla="*/ 113 h 130"/>
                <a:gd name="T62" fmla="*/ 116 w 139"/>
                <a:gd name="T63" fmla="*/ 101 h 130"/>
                <a:gd name="T64" fmla="*/ 121 w 139"/>
                <a:gd name="T65" fmla="*/ 96 h 130"/>
                <a:gd name="T66" fmla="*/ 123 w 139"/>
                <a:gd name="T67" fmla="*/ 82 h 130"/>
                <a:gd name="T68" fmla="*/ 125 w 139"/>
                <a:gd name="T69" fmla="*/ 68 h 130"/>
                <a:gd name="T70" fmla="*/ 126 w 139"/>
                <a:gd name="T71" fmla="*/ 62 h 130"/>
                <a:gd name="T72" fmla="*/ 130 w 139"/>
                <a:gd name="T73" fmla="*/ 58 h 130"/>
                <a:gd name="T74" fmla="*/ 137 w 139"/>
                <a:gd name="T75" fmla="*/ 52 h 130"/>
                <a:gd name="T76" fmla="*/ 136 w 139"/>
                <a:gd name="T77" fmla="*/ 46 h 130"/>
                <a:gd name="T78" fmla="*/ 127 w 139"/>
                <a:gd name="T79" fmla="*/ 34 h 130"/>
                <a:gd name="T80" fmla="*/ 126 w 139"/>
                <a:gd name="T81" fmla="*/ 20 h 130"/>
                <a:gd name="T82" fmla="*/ 124 w 139"/>
                <a:gd name="T83" fmla="*/ 14 h 130"/>
                <a:gd name="T84" fmla="*/ 117 w 139"/>
                <a:gd name="T85" fmla="*/ 4 h 130"/>
                <a:gd name="T86" fmla="*/ 109 w 139"/>
                <a:gd name="T87" fmla="*/ 3 h 130"/>
                <a:gd name="T88" fmla="*/ 103 w 139"/>
                <a:gd name="T89" fmla="*/ 8 h 130"/>
                <a:gd name="T90" fmla="*/ 93 w 139"/>
                <a:gd name="T91" fmla="*/ 11 h 130"/>
                <a:gd name="T92" fmla="*/ 78 w 139"/>
                <a:gd name="T93" fmla="*/ 10 h 130"/>
                <a:gd name="T94" fmla="*/ 73 w 139"/>
                <a:gd name="T95" fmla="*/ 10 h 130"/>
                <a:gd name="T96" fmla="*/ 25 w 139"/>
                <a:gd name="T97" fmla="*/ 10 h 130"/>
                <a:gd name="T98" fmla="*/ 17 w 139"/>
                <a:gd name="T99" fmla="*/ 30 h 130"/>
                <a:gd name="T100" fmla="*/ 13 w 139"/>
                <a:gd name="T101" fmla="*/ 71 h 130"/>
                <a:gd name="T102" fmla="*/ 9 w 139"/>
                <a:gd name="T103" fmla="*/ 77 h 130"/>
                <a:gd name="T104" fmla="*/ 6 w 139"/>
                <a:gd name="T105" fmla="*/ 86 h 130"/>
                <a:gd name="T106" fmla="*/ 2 w 139"/>
                <a:gd name="T107" fmla="*/ 95 h 130"/>
                <a:gd name="T108" fmla="*/ 5 w 139"/>
                <a:gd name="T109" fmla="*/ 100 h 130"/>
                <a:gd name="T110" fmla="*/ 5 w 139"/>
                <a:gd name="T111" fmla="*/ 106 h 130"/>
                <a:gd name="T112" fmla="*/ 6 w 139"/>
                <a:gd name="T113" fmla="*/ 110 h 130"/>
                <a:gd name="T114" fmla="*/ 9 w 139"/>
                <a:gd name="T115" fmla="*/ 117 h 130"/>
                <a:gd name="T116" fmla="*/ 15 w 139"/>
                <a:gd name="T117" fmla="*/ 126 h 130"/>
                <a:gd name="T118" fmla="*/ 23 w 139"/>
                <a:gd name="T119" fmla="*/ 126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39" h="130">
                  <a:moveTo>
                    <a:pt x="23" y="126"/>
                  </a:moveTo>
                  <a:cubicBezTo>
                    <a:pt x="25" y="124"/>
                    <a:pt x="25" y="124"/>
                    <a:pt x="25" y="124"/>
                  </a:cubicBezTo>
                  <a:cubicBezTo>
                    <a:pt x="26" y="122"/>
                    <a:pt x="26" y="122"/>
                    <a:pt x="26" y="122"/>
                  </a:cubicBezTo>
                  <a:cubicBezTo>
                    <a:pt x="28" y="122"/>
                    <a:pt x="28" y="122"/>
                    <a:pt x="28" y="122"/>
                  </a:cubicBezTo>
                  <a:cubicBezTo>
                    <a:pt x="30" y="121"/>
                    <a:pt x="30" y="121"/>
                    <a:pt x="30" y="121"/>
                  </a:cubicBezTo>
                  <a:cubicBezTo>
                    <a:pt x="32" y="121"/>
                    <a:pt x="32" y="121"/>
                    <a:pt x="32" y="121"/>
                  </a:cubicBezTo>
                  <a:cubicBezTo>
                    <a:pt x="35" y="124"/>
                    <a:pt x="35" y="124"/>
                    <a:pt x="35" y="124"/>
                  </a:cubicBezTo>
                  <a:cubicBezTo>
                    <a:pt x="37" y="126"/>
                    <a:pt x="37" y="126"/>
                    <a:pt x="37" y="126"/>
                  </a:cubicBezTo>
                  <a:cubicBezTo>
                    <a:pt x="38" y="127"/>
                    <a:pt x="38" y="127"/>
                    <a:pt x="38" y="127"/>
                  </a:cubicBezTo>
                  <a:cubicBezTo>
                    <a:pt x="40" y="128"/>
                    <a:pt x="40" y="128"/>
                    <a:pt x="40" y="128"/>
                  </a:cubicBezTo>
                  <a:cubicBezTo>
                    <a:pt x="41" y="127"/>
                    <a:pt x="41" y="127"/>
                    <a:pt x="41" y="127"/>
                  </a:cubicBezTo>
                  <a:cubicBezTo>
                    <a:pt x="43" y="127"/>
                    <a:pt x="43" y="127"/>
                    <a:pt x="43" y="127"/>
                  </a:cubicBezTo>
                  <a:cubicBezTo>
                    <a:pt x="45" y="127"/>
                    <a:pt x="45" y="127"/>
                    <a:pt x="45" y="127"/>
                  </a:cubicBezTo>
                  <a:cubicBezTo>
                    <a:pt x="47" y="128"/>
                    <a:pt x="47" y="128"/>
                    <a:pt x="47" y="128"/>
                  </a:cubicBezTo>
                  <a:cubicBezTo>
                    <a:pt x="48" y="127"/>
                    <a:pt x="48" y="127"/>
                    <a:pt x="48" y="127"/>
                  </a:cubicBezTo>
                  <a:cubicBezTo>
                    <a:pt x="51" y="129"/>
                    <a:pt x="51" y="129"/>
                    <a:pt x="51" y="129"/>
                  </a:cubicBezTo>
                  <a:cubicBezTo>
                    <a:pt x="53" y="130"/>
                    <a:pt x="53" y="130"/>
                    <a:pt x="53" y="130"/>
                  </a:cubicBezTo>
                  <a:cubicBezTo>
                    <a:pt x="54" y="129"/>
                    <a:pt x="54" y="129"/>
                    <a:pt x="54" y="129"/>
                  </a:cubicBezTo>
                  <a:cubicBezTo>
                    <a:pt x="56" y="128"/>
                    <a:pt x="56" y="128"/>
                    <a:pt x="56" y="128"/>
                  </a:cubicBezTo>
                  <a:cubicBezTo>
                    <a:pt x="57" y="126"/>
                    <a:pt x="57" y="126"/>
                    <a:pt x="57" y="126"/>
                  </a:cubicBezTo>
                  <a:cubicBezTo>
                    <a:pt x="59" y="126"/>
                    <a:pt x="59" y="126"/>
                    <a:pt x="59" y="126"/>
                  </a:cubicBezTo>
                  <a:cubicBezTo>
                    <a:pt x="61" y="126"/>
                    <a:pt x="61" y="126"/>
                    <a:pt x="61" y="126"/>
                  </a:cubicBezTo>
                  <a:cubicBezTo>
                    <a:pt x="62" y="125"/>
                    <a:pt x="62" y="125"/>
                    <a:pt x="62" y="125"/>
                  </a:cubicBezTo>
                  <a:cubicBezTo>
                    <a:pt x="63" y="123"/>
                    <a:pt x="63" y="123"/>
                    <a:pt x="63" y="123"/>
                  </a:cubicBezTo>
                  <a:cubicBezTo>
                    <a:pt x="65" y="123"/>
                    <a:pt x="65" y="123"/>
                    <a:pt x="65" y="123"/>
                  </a:cubicBezTo>
                  <a:cubicBezTo>
                    <a:pt x="67" y="122"/>
                    <a:pt x="67" y="122"/>
                    <a:pt x="67" y="122"/>
                  </a:cubicBezTo>
                  <a:cubicBezTo>
                    <a:pt x="69" y="123"/>
                    <a:pt x="69" y="123"/>
                    <a:pt x="69" y="123"/>
                  </a:cubicBezTo>
                  <a:cubicBezTo>
                    <a:pt x="71" y="124"/>
                    <a:pt x="71" y="124"/>
                    <a:pt x="71" y="124"/>
                  </a:cubicBezTo>
                  <a:cubicBezTo>
                    <a:pt x="74" y="125"/>
                    <a:pt x="74" y="125"/>
                    <a:pt x="74" y="125"/>
                  </a:cubicBezTo>
                  <a:cubicBezTo>
                    <a:pt x="77" y="125"/>
                    <a:pt x="77" y="125"/>
                    <a:pt x="77" y="125"/>
                  </a:cubicBezTo>
                  <a:cubicBezTo>
                    <a:pt x="78" y="123"/>
                    <a:pt x="78" y="123"/>
                    <a:pt x="78" y="123"/>
                  </a:cubicBezTo>
                  <a:cubicBezTo>
                    <a:pt x="80" y="122"/>
                    <a:pt x="80" y="122"/>
                    <a:pt x="80" y="122"/>
                  </a:cubicBezTo>
                  <a:cubicBezTo>
                    <a:pt x="82" y="120"/>
                    <a:pt x="82" y="120"/>
                    <a:pt x="82" y="120"/>
                  </a:cubicBezTo>
                  <a:cubicBezTo>
                    <a:pt x="84" y="118"/>
                    <a:pt x="84" y="118"/>
                    <a:pt x="84" y="118"/>
                  </a:cubicBezTo>
                  <a:cubicBezTo>
                    <a:pt x="86" y="115"/>
                    <a:pt x="86" y="115"/>
                    <a:pt x="86" y="115"/>
                  </a:cubicBezTo>
                  <a:cubicBezTo>
                    <a:pt x="85" y="112"/>
                    <a:pt x="85" y="112"/>
                    <a:pt x="85" y="112"/>
                  </a:cubicBezTo>
                  <a:cubicBezTo>
                    <a:pt x="86" y="109"/>
                    <a:pt x="86" y="109"/>
                    <a:pt x="86" y="109"/>
                  </a:cubicBezTo>
                  <a:cubicBezTo>
                    <a:pt x="85" y="107"/>
                    <a:pt x="85" y="107"/>
                    <a:pt x="85" y="107"/>
                  </a:cubicBezTo>
                  <a:cubicBezTo>
                    <a:pt x="88" y="107"/>
                    <a:pt x="88" y="107"/>
                    <a:pt x="88" y="107"/>
                  </a:cubicBezTo>
                  <a:cubicBezTo>
                    <a:pt x="90" y="106"/>
                    <a:pt x="90" y="106"/>
                    <a:pt x="90" y="106"/>
                  </a:cubicBezTo>
                  <a:cubicBezTo>
                    <a:pt x="91" y="105"/>
                    <a:pt x="91" y="105"/>
                    <a:pt x="91" y="105"/>
                  </a:cubicBezTo>
                  <a:cubicBezTo>
                    <a:pt x="94" y="104"/>
                    <a:pt x="94" y="104"/>
                    <a:pt x="94" y="104"/>
                  </a:cubicBezTo>
                  <a:cubicBezTo>
                    <a:pt x="94" y="106"/>
                    <a:pt x="94" y="106"/>
                    <a:pt x="94" y="106"/>
                  </a:cubicBezTo>
                  <a:cubicBezTo>
                    <a:pt x="93" y="109"/>
                    <a:pt x="93" y="109"/>
                    <a:pt x="93" y="109"/>
                  </a:cubicBezTo>
                  <a:cubicBezTo>
                    <a:pt x="93" y="111"/>
                    <a:pt x="93" y="111"/>
                    <a:pt x="93" y="111"/>
                  </a:cubicBezTo>
                  <a:cubicBezTo>
                    <a:pt x="93" y="111"/>
                    <a:pt x="93" y="112"/>
                    <a:pt x="93" y="113"/>
                  </a:cubicBezTo>
                  <a:cubicBezTo>
                    <a:pt x="94" y="114"/>
                    <a:pt x="94" y="115"/>
                    <a:pt x="94" y="115"/>
                  </a:cubicBezTo>
                  <a:cubicBezTo>
                    <a:pt x="95" y="117"/>
                    <a:pt x="95" y="117"/>
                    <a:pt x="95" y="117"/>
                  </a:cubicBezTo>
                  <a:cubicBezTo>
                    <a:pt x="96" y="119"/>
                    <a:pt x="96" y="119"/>
                    <a:pt x="96" y="119"/>
                  </a:cubicBezTo>
                  <a:cubicBezTo>
                    <a:pt x="97" y="120"/>
                    <a:pt x="97" y="120"/>
                    <a:pt x="97" y="120"/>
                  </a:cubicBezTo>
                  <a:cubicBezTo>
                    <a:pt x="98" y="122"/>
                    <a:pt x="98" y="122"/>
                    <a:pt x="98" y="122"/>
                  </a:cubicBezTo>
                  <a:cubicBezTo>
                    <a:pt x="100" y="123"/>
                    <a:pt x="100" y="123"/>
                    <a:pt x="100" y="123"/>
                  </a:cubicBezTo>
                  <a:cubicBezTo>
                    <a:pt x="99" y="124"/>
                    <a:pt x="99" y="124"/>
                    <a:pt x="99" y="124"/>
                  </a:cubicBezTo>
                  <a:cubicBezTo>
                    <a:pt x="99" y="127"/>
                    <a:pt x="99" y="127"/>
                    <a:pt x="99" y="127"/>
                  </a:cubicBezTo>
                  <a:cubicBezTo>
                    <a:pt x="100" y="128"/>
                    <a:pt x="100" y="128"/>
                    <a:pt x="100" y="128"/>
                  </a:cubicBezTo>
                  <a:cubicBezTo>
                    <a:pt x="104" y="129"/>
                    <a:pt x="104" y="129"/>
                    <a:pt x="104" y="129"/>
                  </a:cubicBezTo>
                  <a:cubicBezTo>
                    <a:pt x="104" y="128"/>
                    <a:pt x="104" y="128"/>
                    <a:pt x="104" y="127"/>
                  </a:cubicBezTo>
                  <a:cubicBezTo>
                    <a:pt x="105" y="126"/>
                    <a:pt x="106" y="124"/>
                    <a:pt x="106" y="123"/>
                  </a:cubicBezTo>
                  <a:cubicBezTo>
                    <a:pt x="106" y="121"/>
                    <a:pt x="105" y="119"/>
                    <a:pt x="107" y="118"/>
                  </a:cubicBezTo>
                  <a:cubicBezTo>
                    <a:pt x="108" y="117"/>
                    <a:pt x="109" y="118"/>
                    <a:pt x="109" y="119"/>
                  </a:cubicBezTo>
                  <a:cubicBezTo>
                    <a:pt x="110" y="118"/>
                    <a:pt x="110" y="118"/>
                    <a:pt x="111" y="117"/>
                  </a:cubicBezTo>
                  <a:cubicBezTo>
                    <a:pt x="112" y="114"/>
                    <a:pt x="110" y="114"/>
                    <a:pt x="111" y="113"/>
                  </a:cubicBezTo>
                  <a:cubicBezTo>
                    <a:pt x="112" y="111"/>
                    <a:pt x="111" y="108"/>
                    <a:pt x="113" y="107"/>
                  </a:cubicBezTo>
                  <a:cubicBezTo>
                    <a:pt x="114" y="106"/>
                    <a:pt x="115" y="103"/>
                    <a:pt x="116" y="101"/>
                  </a:cubicBezTo>
                  <a:cubicBezTo>
                    <a:pt x="117" y="99"/>
                    <a:pt x="118" y="100"/>
                    <a:pt x="120" y="100"/>
                  </a:cubicBezTo>
                  <a:cubicBezTo>
                    <a:pt x="121" y="100"/>
                    <a:pt x="121" y="97"/>
                    <a:pt x="121" y="96"/>
                  </a:cubicBezTo>
                  <a:cubicBezTo>
                    <a:pt x="121" y="94"/>
                    <a:pt x="122" y="92"/>
                    <a:pt x="123" y="90"/>
                  </a:cubicBezTo>
                  <a:cubicBezTo>
                    <a:pt x="123" y="87"/>
                    <a:pt x="123" y="84"/>
                    <a:pt x="123" y="82"/>
                  </a:cubicBezTo>
                  <a:cubicBezTo>
                    <a:pt x="122" y="80"/>
                    <a:pt x="122" y="77"/>
                    <a:pt x="123" y="76"/>
                  </a:cubicBezTo>
                  <a:cubicBezTo>
                    <a:pt x="124" y="74"/>
                    <a:pt x="124" y="71"/>
                    <a:pt x="125" y="68"/>
                  </a:cubicBezTo>
                  <a:cubicBezTo>
                    <a:pt x="125" y="67"/>
                    <a:pt x="126" y="66"/>
                    <a:pt x="126" y="65"/>
                  </a:cubicBezTo>
                  <a:cubicBezTo>
                    <a:pt x="126" y="64"/>
                    <a:pt x="126" y="63"/>
                    <a:pt x="126" y="62"/>
                  </a:cubicBezTo>
                  <a:cubicBezTo>
                    <a:pt x="126" y="61"/>
                    <a:pt x="126" y="59"/>
                    <a:pt x="127" y="58"/>
                  </a:cubicBezTo>
                  <a:cubicBezTo>
                    <a:pt x="128" y="58"/>
                    <a:pt x="130" y="59"/>
                    <a:pt x="130" y="58"/>
                  </a:cubicBezTo>
                  <a:cubicBezTo>
                    <a:pt x="131" y="56"/>
                    <a:pt x="130" y="55"/>
                    <a:pt x="133" y="55"/>
                  </a:cubicBezTo>
                  <a:cubicBezTo>
                    <a:pt x="134" y="54"/>
                    <a:pt x="137" y="53"/>
                    <a:pt x="137" y="52"/>
                  </a:cubicBezTo>
                  <a:cubicBezTo>
                    <a:pt x="138" y="51"/>
                    <a:pt x="139" y="49"/>
                    <a:pt x="139" y="49"/>
                  </a:cubicBezTo>
                  <a:cubicBezTo>
                    <a:pt x="139" y="47"/>
                    <a:pt x="137" y="47"/>
                    <a:pt x="136" y="46"/>
                  </a:cubicBezTo>
                  <a:cubicBezTo>
                    <a:pt x="135" y="47"/>
                    <a:pt x="133" y="42"/>
                    <a:pt x="131" y="42"/>
                  </a:cubicBezTo>
                  <a:cubicBezTo>
                    <a:pt x="128" y="41"/>
                    <a:pt x="127" y="36"/>
                    <a:pt x="127" y="34"/>
                  </a:cubicBezTo>
                  <a:cubicBezTo>
                    <a:pt x="127" y="31"/>
                    <a:pt x="126" y="28"/>
                    <a:pt x="127" y="25"/>
                  </a:cubicBezTo>
                  <a:cubicBezTo>
                    <a:pt x="127" y="23"/>
                    <a:pt x="126" y="22"/>
                    <a:pt x="126" y="20"/>
                  </a:cubicBezTo>
                  <a:cubicBezTo>
                    <a:pt x="125" y="19"/>
                    <a:pt x="127" y="18"/>
                    <a:pt x="127" y="19"/>
                  </a:cubicBezTo>
                  <a:cubicBezTo>
                    <a:pt x="127" y="17"/>
                    <a:pt x="124" y="16"/>
                    <a:pt x="124" y="14"/>
                  </a:cubicBezTo>
                  <a:cubicBezTo>
                    <a:pt x="123" y="11"/>
                    <a:pt x="124" y="10"/>
                    <a:pt x="122" y="8"/>
                  </a:cubicBezTo>
                  <a:cubicBezTo>
                    <a:pt x="120" y="7"/>
                    <a:pt x="119" y="5"/>
                    <a:pt x="117" y="4"/>
                  </a:cubicBezTo>
                  <a:cubicBezTo>
                    <a:pt x="115" y="3"/>
                    <a:pt x="113" y="2"/>
                    <a:pt x="112" y="0"/>
                  </a:cubicBezTo>
                  <a:cubicBezTo>
                    <a:pt x="112" y="0"/>
                    <a:pt x="110" y="3"/>
                    <a:pt x="109" y="3"/>
                  </a:cubicBezTo>
                  <a:cubicBezTo>
                    <a:pt x="107" y="2"/>
                    <a:pt x="106" y="4"/>
                    <a:pt x="106" y="5"/>
                  </a:cubicBezTo>
                  <a:cubicBezTo>
                    <a:pt x="106" y="7"/>
                    <a:pt x="105" y="8"/>
                    <a:pt x="103" y="8"/>
                  </a:cubicBezTo>
                  <a:cubicBezTo>
                    <a:pt x="101" y="8"/>
                    <a:pt x="100" y="9"/>
                    <a:pt x="100" y="11"/>
                  </a:cubicBezTo>
                  <a:cubicBezTo>
                    <a:pt x="99" y="15"/>
                    <a:pt x="95" y="12"/>
                    <a:pt x="93" y="11"/>
                  </a:cubicBezTo>
                  <a:cubicBezTo>
                    <a:pt x="91" y="10"/>
                    <a:pt x="88" y="10"/>
                    <a:pt x="86" y="11"/>
                  </a:cubicBezTo>
                  <a:cubicBezTo>
                    <a:pt x="83" y="11"/>
                    <a:pt x="81" y="11"/>
                    <a:pt x="78" y="10"/>
                  </a:cubicBezTo>
                  <a:cubicBezTo>
                    <a:pt x="79" y="10"/>
                    <a:pt x="79" y="7"/>
                    <a:pt x="77" y="9"/>
                  </a:cubicBezTo>
                  <a:cubicBezTo>
                    <a:pt x="76" y="11"/>
                    <a:pt x="75" y="10"/>
                    <a:pt x="73" y="10"/>
                  </a:cubicBezTo>
                  <a:cubicBezTo>
                    <a:pt x="57" y="10"/>
                    <a:pt x="57" y="10"/>
                    <a:pt x="57" y="10"/>
                  </a:cubicBezTo>
                  <a:cubicBezTo>
                    <a:pt x="46" y="10"/>
                    <a:pt x="35" y="10"/>
                    <a:pt x="25" y="10"/>
                  </a:cubicBezTo>
                  <a:cubicBezTo>
                    <a:pt x="25" y="17"/>
                    <a:pt x="25" y="23"/>
                    <a:pt x="25" y="30"/>
                  </a:cubicBezTo>
                  <a:cubicBezTo>
                    <a:pt x="17" y="30"/>
                    <a:pt x="17" y="30"/>
                    <a:pt x="17" y="30"/>
                  </a:cubicBezTo>
                  <a:cubicBezTo>
                    <a:pt x="18" y="71"/>
                    <a:pt x="18" y="71"/>
                    <a:pt x="18" y="71"/>
                  </a:cubicBezTo>
                  <a:cubicBezTo>
                    <a:pt x="16" y="70"/>
                    <a:pt x="15" y="70"/>
                    <a:pt x="13" y="71"/>
                  </a:cubicBezTo>
                  <a:cubicBezTo>
                    <a:pt x="12" y="71"/>
                    <a:pt x="11" y="71"/>
                    <a:pt x="10" y="71"/>
                  </a:cubicBezTo>
                  <a:cubicBezTo>
                    <a:pt x="7" y="72"/>
                    <a:pt x="10" y="74"/>
                    <a:pt x="9" y="77"/>
                  </a:cubicBezTo>
                  <a:cubicBezTo>
                    <a:pt x="7" y="78"/>
                    <a:pt x="7" y="80"/>
                    <a:pt x="5" y="81"/>
                  </a:cubicBezTo>
                  <a:cubicBezTo>
                    <a:pt x="4" y="82"/>
                    <a:pt x="5" y="85"/>
                    <a:pt x="6" y="86"/>
                  </a:cubicBezTo>
                  <a:cubicBezTo>
                    <a:pt x="3" y="88"/>
                    <a:pt x="1" y="89"/>
                    <a:pt x="3" y="92"/>
                  </a:cubicBezTo>
                  <a:cubicBezTo>
                    <a:pt x="4" y="94"/>
                    <a:pt x="3" y="94"/>
                    <a:pt x="2" y="95"/>
                  </a:cubicBezTo>
                  <a:cubicBezTo>
                    <a:pt x="1" y="96"/>
                    <a:pt x="0" y="97"/>
                    <a:pt x="0" y="99"/>
                  </a:cubicBezTo>
                  <a:cubicBezTo>
                    <a:pt x="1" y="102"/>
                    <a:pt x="3" y="99"/>
                    <a:pt x="5" y="100"/>
                  </a:cubicBezTo>
                  <a:cubicBezTo>
                    <a:pt x="6" y="101"/>
                    <a:pt x="4" y="102"/>
                    <a:pt x="5" y="102"/>
                  </a:cubicBezTo>
                  <a:cubicBezTo>
                    <a:pt x="5" y="103"/>
                    <a:pt x="6" y="105"/>
                    <a:pt x="5" y="106"/>
                  </a:cubicBezTo>
                  <a:cubicBezTo>
                    <a:pt x="6" y="106"/>
                    <a:pt x="6" y="106"/>
                    <a:pt x="6" y="106"/>
                  </a:cubicBezTo>
                  <a:cubicBezTo>
                    <a:pt x="7" y="107"/>
                    <a:pt x="5" y="109"/>
                    <a:pt x="6" y="110"/>
                  </a:cubicBezTo>
                  <a:cubicBezTo>
                    <a:pt x="7" y="111"/>
                    <a:pt x="9" y="112"/>
                    <a:pt x="9" y="113"/>
                  </a:cubicBezTo>
                  <a:cubicBezTo>
                    <a:pt x="10" y="114"/>
                    <a:pt x="8" y="115"/>
                    <a:pt x="9" y="117"/>
                  </a:cubicBezTo>
                  <a:cubicBezTo>
                    <a:pt x="10" y="118"/>
                    <a:pt x="11" y="120"/>
                    <a:pt x="12" y="121"/>
                  </a:cubicBezTo>
                  <a:cubicBezTo>
                    <a:pt x="13" y="122"/>
                    <a:pt x="15" y="124"/>
                    <a:pt x="15" y="126"/>
                  </a:cubicBezTo>
                  <a:cubicBezTo>
                    <a:pt x="17" y="126"/>
                    <a:pt x="17" y="126"/>
                    <a:pt x="17" y="126"/>
                  </a:cubicBezTo>
                  <a:lnTo>
                    <a:pt x="23" y="126"/>
                  </a:ln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67" name="North Korea">
              <a:extLst>
                <a:ext uri="{FF2B5EF4-FFF2-40B4-BE49-F238E27FC236}">
                  <a16:creationId xmlns:a16="http://schemas.microsoft.com/office/drawing/2014/main" id="{851DAFD0-2680-4EC5-823B-C53A4C02AEF0}"/>
                </a:ext>
              </a:extLst>
            </p:cNvPr>
            <p:cNvSpPr>
              <a:spLocks/>
            </p:cNvSpPr>
            <p:nvPr/>
          </p:nvSpPr>
          <p:spPr bwMode="auto">
            <a:xfrm>
              <a:off x="7325685" y="2461638"/>
              <a:ext cx="132790" cy="168722"/>
            </a:xfrm>
            <a:custGeom>
              <a:avLst/>
              <a:gdLst>
                <a:gd name="T0" fmla="*/ 1 w 40"/>
                <a:gd name="T1" fmla="*/ 28 h 51"/>
                <a:gd name="T2" fmla="*/ 2 w 40"/>
                <a:gd name="T3" fmla="*/ 25 h 51"/>
                <a:gd name="T4" fmla="*/ 4 w 40"/>
                <a:gd name="T5" fmla="*/ 24 h 51"/>
                <a:gd name="T6" fmla="*/ 7 w 40"/>
                <a:gd name="T7" fmla="*/ 21 h 51"/>
                <a:gd name="T8" fmla="*/ 9 w 40"/>
                <a:gd name="T9" fmla="*/ 20 h 51"/>
                <a:gd name="T10" fmla="*/ 10 w 40"/>
                <a:gd name="T11" fmla="*/ 18 h 51"/>
                <a:gd name="T12" fmla="*/ 11 w 40"/>
                <a:gd name="T13" fmla="*/ 13 h 51"/>
                <a:gd name="T14" fmla="*/ 13 w 40"/>
                <a:gd name="T15" fmla="*/ 12 h 51"/>
                <a:gd name="T16" fmla="*/ 16 w 40"/>
                <a:gd name="T17" fmla="*/ 14 h 51"/>
                <a:gd name="T18" fmla="*/ 22 w 40"/>
                <a:gd name="T19" fmla="*/ 15 h 51"/>
                <a:gd name="T20" fmla="*/ 24 w 40"/>
                <a:gd name="T21" fmla="*/ 14 h 51"/>
                <a:gd name="T22" fmla="*/ 22 w 40"/>
                <a:gd name="T23" fmla="*/ 12 h 51"/>
                <a:gd name="T24" fmla="*/ 20 w 40"/>
                <a:gd name="T25" fmla="*/ 10 h 51"/>
                <a:gd name="T26" fmla="*/ 26 w 40"/>
                <a:gd name="T27" fmla="*/ 9 h 51"/>
                <a:gd name="T28" fmla="*/ 27 w 40"/>
                <a:gd name="T29" fmla="*/ 6 h 51"/>
                <a:gd name="T30" fmla="*/ 30 w 40"/>
                <a:gd name="T31" fmla="*/ 6 h 51"/>
                <a:gd name="T32" fmla="*/ 29 w 40"/>
                <a:gd name="T33" fmla="*/ 1 h 51"/>
                <a:gd name="T34" fmla="*/ 33 w 40"/>
                <a:gd name="T35" fmla="*/ 2 h 51"/>
                <a:gd name="T36" fmla="*/ 39 w 40"/>
                <a:gd name="T37" fmla="*/ 7 h 51"/>
                <a:gd name="T38" fmla="*/ 37 w 40"/>
                <a:gd name="T39" fmla="*/ 7 h 51"/>
                <a:gd name="T40" fmla="*/ 36 w 40"/>
                <a:gd name="T41" fmla="*/ 9 h 51"/>
                <a:gd name="T42" fmla="*/ 35 w 40"/>
                <a:gd name="T43" fmla="*/ 14 h 51"/>
                <a:gd name="T44" fmla="*/ 38 w 40"/>
                <a:gd name="T45" fmla="*/ 21 h 51"/>
                <a:gd name="T46" fmla="*/ 36 w 40"/>
                <a:gd name="T47" fmla="*/ 23 h 51"/>
                <a:gd name="T48" fmla="*/ 35 w 40"/>
                <a:gd name="T49" fmla="*/ 24 h 51"/>
                <a:gd name="T50" fmla="*/ 34 w 40"/>
                <a:gd name="T51" fmla="*/ 26 h 51"/>
                <a:gd name="T52" fmla="*/ 32 w 40"/>
                <a:gd name="T53" fmla="*/ 28 h 51"/>
                <a:gd name="T54" fmla="*/ 30 w 40"/>
                <a:gd name="T55" fmla="*/ 29 h 51"/>
                <a:gd name="T56" fmla="*/ 28 w 40"/>
                <a:gd name="T57" fmla="*/ 30 h 51"/>
                <a:gd name="T58" fmla="*/ 27 w 40"/>
                <a:gd name="T59" fmla="*/ 32 h 51"/>
                <a:gd name="T60" fmla="*/ 29 w 40"/>
                <a:gd name="T61" fmla="*/ 35 h 51"/>
                <a:gd name="T62" fmla="*/ 28 w 40"/>
                <a:gd name="T63" fmla="*/ 35 h 51"/>
                <a:gd name="T64" fmla="*/ 31 w 40"/>
                <a:gd name="T65" fmla="*/ 37 h 51"/>
                <a:gd name="T66" fmla="*/ 39 w 40"/>
                <a:gd name="T67" fmla="*/ 43 h 51"/>
                <a:gd name="T68" fmla="*/ 30 w 40"/>
                <a:gd name="T69" fmla="*/ 46 h 51"/>
                <a:gd name="T70" fmla="*/ 28 w 40"/>
                <a:gd name="T71" fmla="*/ 50 h 51"/>
                <a:gd name="T72" fmla="*/ 25 w 40"/>
                <a:gd name="T73" fmla="*/ 50 h 51"/>
                <a:gd name="T74" fmla="*/ 22 w 40"/>
                <a:gd name="T75" fmla="*/ 49 h 51"/>
                <a:gd name="T76" fmla="*/ 19 w 40"/>
                <a:gd name="T77" fmla="*/ 48 h 51"/>
                <a:gd name="T78" fmla="*/ 21 w 40"/>
                <a:gd name="T79" fmla="*/ 49 h 51"/>
                <a:gd name="T80" fmla="*/ 19 w 40"/>
                <a:gd name="T81" fmla="*/ 51 h 51"/>
                <a:gd name="T82" fmla="*/ 19 w 40"/>
                <a:gd name="T83" fmla="*/ 50 h 51"/>
                <a:gd name="T84" fmla="*/ 18 w 40"/>
                <a:gd name="T85" fmla="*/ 50 h 51"/>
                <a:gd name="T86" fmla="*/ 15 w 40"/>
                <a:gd name="T87" fmla="*/ 48 h 51"/>
                <a:gd name="T88" fmla="*/ 16 w 40"/>
                <a:gd name="T89" fmla="*/ 48 h 51"/>
                <a:gd name="T90" fmla="*/ 12 w 40"/>
                <a:gd name="T91" fmla="*/ 47 h 51"/>
                <a:gd name="T92" fmla="*/ 13 w 40"/>
                <a:gd name="T93" fmla="*/ 46 h 51"/>
                <a:gd name="T94" fmla="*/ 12 w 40"/>
                <a:gd name="T95" fmla="*/ 42 h 51"/>
                <a:gd name="T96" fmla="*/ 14 w 40"/>
                <a:gd name="T97" fmla="*/ 41 h 51"/>
                <a:gd name="T98" fmla="*/ 17 w 40"/>
                <a:gd name="T99" fmla="*/ 42 h 51"/>
                <a:gd name="T100" fmla="*/ 12 w 40"/>
                <a:gd name="T101" fmla="*/ 39 h 51"/>
                <a:gd name="T102" fmla="*/ 12 w 40"/>
                <a:gd name="T103" fmla="*/ 35 h 51"/>
                <a:gd name="T104" fmla="*/ 11 w 40"/>
                <a:gd name="T105" fmla="*/ 33 h 51"/>
                <a:gd name="T106" fmla="*/ 5 w 40"/>
                <a:gd name="T107" fmla="*/ 31 h 51"/>
                <a:gd name="T108" fmla="*/ 5 w 40"/>
                <a:gd name="T109" fmla="*/ 33 h 51"/>
                <a:gd name="T110" fmla="*/ 3 w 40"/>
                <a:gd name="T111" fmla="*/ 31 h 51"/>
                <a:gd name="T112" fmla="*/ 2 w 40"/>
                <a:gd name="T113" fmla="*/ 29 h 51"/>
                <a:gd name="T114" fmla="*/ 1 w 40"/>
                <a:gd name="T115" fmla="*/ 28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0" h="51">
                  <a:moveTo>
                    <a:pt x="1" y="28"/>
                  </a:moveTo>
                  <a:cubicBezTo>
                    <a:pt x="1" y="27"/>
                    <a:pt x="2" y="26"/>
                    <a:pt x="2" y="25"/>
                  </a:cubicBezTo>
                  <a:cubicBezTo>
                    <a:pt x="3" y="24"/>
                    <a:pt x="4" y="25"/>
                    <a:pt x="4" y="24"/>
                  </a:cubicBezTo>
                  <a:cubicBezTo>
                    <a:pt x="4" y="22"/>
                    <a:pt x="7" y="22"/>
                    <a:pt x="7" y="21"/>
                  </a:cubicBezTo>
                  <a:cubicBezTo>
                    <a:pt x="7" y="20"/>
                    <a:pt x="8" y="20"/>
                    <a:pt x="9" y="20"/>
                  </a:cubicBezTo>
                  <a:cubicBezTo>
                    <a:pt x="10" y="20"/>
                    <a:pt x="10" y="18"/>
                    <a:pt x="10" y="18"/>
                  </a:cubicBezTo>
                  <a:cubicBezTo>
                    <a:pt x="11" y="16"/>
                    <a:pt x="10" y="13"/>
                    <a:pt x="11" y="13"/>
                  </a:cubicBezTo>
                  <a:cubicBezTo>
                    <a:pt x="12" y="12"/>
                    <a:pt x="12" y="11"/>
                    <a:pt x="13" y="12"/>
                  </a:cubicBezTo>
                  <a:cubicBezTo>
                    <a:pt x="14" y="12"/>
                    <a:pt x="15" y="13"/>
                    <a:pt x="16" y="14"/>
                  </a:cubicBezTo>
                  <a:cubicBezTo>
                    <a:pt x="18" y="15"/>
                    <a:pt x="20" y="15"/>
                    <a:pt x="22" y="15"/>
                  </a:cubicBezTo>
                  <a:cubicBezTo>
                    <a:pt x="23" y="15"/>
                    <a:pt x="25" y="16"/>
                    <a:pt x="24" y="14"/>
                  </a:cubicBezTo>
                  <a:cubicBezTo>
                    <a:pt x="24" y="13"/>
                    <a:pt x="23" y="13"/>
                    <a:pt x="22" y="12"/>
                  </a:cubicBezTo>
                  <a:cubicBezTo>
                    <a:pt x="21" y="12"/>
                    <a:pt x="21" y="11"/>
                    <a:pt x="20" y="10"/>
                  </a:cubicBezTo>
                  <a:cubicBezTo>
                    <a:pt x="22" y="9"/>
                    <a:pt x="24" y="10"/>
                    <a:pt x="26" y="9"/>
                  </a:cubicBezTo>
                  <a:cubicBezTo>
                    <a:pt x="28" y="9"/>
                    <a:pt x="27" y="8"/>
                    <a:pt x="27" y="6"/>
                  </a:cubicBezTo>
                  <a:cubicBezTo>
                    <a:pt x="28" y="5"/>
                    <a:pt x="29" y="6"/>
                    <a:pt x="30" y="6"/>
                  </a:cubicBezTo>
                  <a:cubicBezTo>
                    <a:pt x="31" y="5"/>
                    <a:pt x="29" y="1"/>
                    <a:pt x="29" y="1"/>
                  </a:cubicBezTo>
                  <a:cubicBezTo>
                    <a:pt x="31" y="0"/>
                    <a:pt x="32" y="1"/>
                    <a:pt x="33" y="2"/>
                  </a:cubicBezTo>
                  <a:cubicBezTo>
                    <a:pt x="34" y="4"/>
                    <a:pt x="38" y="5"/>
                    <a:pt x="39" y="7"/>
                  </a:cubicBezTo>
                  <a:cubicBezTo>
                    <a:pt x="38" y="7"/>
                    <a:pt x="38" y="7"/>
                    <a:pt x="37" y="7"/>
                  </a:cubicBezTo>
                  <a:cubicBezTo>
                    <a:pt x="36" y="7"/>
                    <a:pt x="36" y="8"/>
                    <a:pt x="36" y="9"/>
                  </a:cubicBezTo>
                  <a:cubicBezTo>
                    <a:pt x="36" y="10"/>
                    <a:pt x="34" y="12"/>
                    <a:pt x="35" y="14"/>
                  </a:cubicBezTo>
                  <a:cubicBezTo>
                    <a:pt x="35" y="15"/>
                    <a:pt x="40" y="20"/>
                    <a:pt x="38" y="21"/>
                  </a:cubicBezTo>
                  <a:cubicBezTo>
                    <a:pt x="37" y="21"/>
                    <a:pt x="36" y="22"/>
                    <a:pt x="36" y="23"/>
                  </a:cubicBezTo>
                  <a:cubicBezTo>
                    <a:pt x="35" y="23"/>
                    <a:pt x="36" y="24"/>
                    <a:pt x="35" y="24"/>
                  </a:cubicBezTo>
                  <a:cubicBezTo>
                    <a:pt x="35" y="25"/>
                    <a:pt x="34" y="25"/>
                    <a:pt x="34" y="26"/>
                  </a:cubicBezTo>
                  <a:cubicBezTo>
                    <a:pt x="33" y="27"/>
                    <a:pt x="33" y="27"/>
                    <a:pt x="32" y="28"/>
                  </a:cubicBezTo>
                  <a:cubicBezTo>
                    <a:pt x="32" y="29"/>
                    <a:pt x="31" y="28"/>
                    <a:pt x="30" y="29"/>
                  </a:cubicBezTo>
                  <a:cubicBezTo>
                    <a:pt x="29" y="29"/>
                    <a:pt x="28" y="30"/>
                    <a:pt x="28" y="30"/>
                  </a:cubicBezTo>
                  <a:cubicBezTo>
                    <a:pt x="27" y="31"/>
                    <a:pt x="26" y="31"/>
                    <a:pt x="27" y="32"/>
                  </a:cubicBezTo>
                  <a:cubicBezTo>
                    <a:pt x="28" y="33"/>
                    <a:pt x="28" y="34"/>
                    <a:pt x="29" y="35"/>
                  </a:cubicBezTo>
                  <a:cubicBezTo>
                    <a:pt x="28" y="34"/>
                    <a:pt x="28" y="34"/>
                    <a:pt x="28" y="35"/>
                  </a:cubicBezTo>
                  <a:cubicBezTo>
                    <a:pt x="28" y="37"/>
                    <a:pt x="30" y="36"/>
                    <a:pt x="31" y="37"/>
                  </a:cubicBezTo>
                  <a:cubicBezTo>
                    <a:pt x="33" y="38"/>
                    <a:pt x="39" y="41"/>
                    <a:pt x="39" y="43"/>
                  </a:cubicBezTo>
                  <a:cubicBezTo>
                    <a:pt x="38" y="47"/>
                    <a:pt x="31" y="43"/>
                    <a:pt x="30" y="46"/>
                  </a:cubicBezTo>
                  <a:cubicBezTo>
                    <a:pt x="29" y="47"/>
                    <a:pt x="29" y="50"/>
                    <a:pt x="28" y="50"/>
                  </a:cubicBezTo>
                  <a:cubicBezTo>
                    <a:pt x="27" y="50"/>
                    <a:pt x="23" y="48"/>
                    <a:pt x="25" y="50"/>
                  </a:cubicBezTo>
                  <a:cubicBezTo>
                    <a:pt x="24" y="50"/>
                    <a:pt x="23" y="50"/>
                    <a:pt x="22" y="49"/>
                  </a:cubicBezTo>
                  <a:cubicBezTo>
                    <a:pt x="21" y="48"/>
                    <a:pt x="20" y="48"/>
                    <a:pt x="19" y="48"/>
                  </a:cubicBezTo>
                  <a:cubicBezTo>
                    <a:pt x="20" y="48"/>
                    <a:pt x="20" y="48"/>
                    <a:pt x="21" y="49"/>
                  </a:cubicBezTo>
                  <a:cubicBezTo>
                    <a:pt x="20" y="49"/>
                    <a:pt x="20" y="50"/>
                    <a:pt x="19" y="51"/>
                  </a:cubicBezTo>
                  <a:cubicBezTo>
                    <a:pt x="18" y="50"/>
                    <a:pt x="19" y="50"/>
                    <a:pt x="19" y="50"/>
                  </a:cubicBezTo>
                  <a:cubicBezTo>
                    <a:pt x="19" y="49"/>
                    <a:pt x="18" y="48"/>
                    <a:pt x="18" y="50"/>
                  </a:cubicBezTo>
                  <a:cubicBezTo>
                    <a:pt x="17" y="48"/>
                    <a:pt x="16" y="50"/>
                    <a:pt x="15" y="48"/>
                  </a:cubicBezTo>
                  <a:cubicBezTo>
                    <a:pt x="17" y="48"/>
                    <a:pt x="14" y="47"/>
                    <a:pt x="16" y="48"/>
                  </a:cubicBezTo>
                  <a:cubicBezTo>
                    <a:pt x="15" y="46"/>
                    <a:pt x="13" y="47"/>
                    <a:pt x="12" y="47"/>
                  </a:cubicBezTo>
                  <a:cubicBezTo>
                    <a:pt x="12" y="46"/>
                    <a:pt x="13" y="46"/>
                    <a:pt x="13" y="46"/>
                  </a:cubicBezTo>
                  <a:cubicBezTo>
                    <a:pt x="12" y="45"/>
                    <a:pt x="13" y="43"/>
                    <a:pt x="12" y="42"/>
                  </a:cubicBezTo>
                  <a:cubicBezTo>
                    <a:pt x="13" y="43"/>
                    <a:pt x="13" y="41"/>
                    <a:pt x="14" y="41"/>
                  </a:cubicBezTo>
                  <a:cubicBezTo>
                    <a:pt x="15" y="41"/>
                    <a:pt x="16" y="41"/>
                    <a:pt x="17" y="42"/>
                  </a:cubicBezTo>
                  <a:cubicBezTo>
                    <a:pt x="16" y="40"/>
                    <a:pt x="12" y="42"/>
                    <a:pt x="12" y="39"/>
                  </a:cubicBezTo>
                  <a:cubicBezTo>
                    <a:pt x="12" y="38"/>
                    <a:pt x="13" y="36"/>
                    <a:pt x="12" y="35"/>
                  </a:cubicBezTo>
                  <a:cubicBezTo>
                    <a:pt x="12" y="34"/>
                    <a:pt x="11" y="34"/>
                    <a:pt x="11" y="33"/>
                  </a:cubicBezTo>
                  <a:cubicBezTo>
                    <a:pt x="9" y="34"/>
                    <a:pt x="7" y="32"/>
                    <a:pt x="5" y="31"/>
                  </a:cubicBezTo>
                  <a:cubicBezTo>
                    <a:pt x="5" y="32"/>
                    <a:pt x="5" y="32"/>
                    <a:pt x="5" y="33"/>
                  </a:cubicBezTo>
                  <a:cubicBezTo>
                    <a:pt x="5" y="32"/>
                    <a:pt x="4" y="31"/>
                    <a:pt x="3" y="31"/>
                  </a:cubicBezTo>
                  <a:cubicBezTo>
                    <a:pt x="2" y="30"/>
                    <a:pt x="0" y="29"/>
                    <a:pt x="2" y="29"/>
                  </a:cubicBezTo>
                  <a:cubicBezTo>
                    <a:pt x="1" y="28"/>
                    <a:pt x="1" y="28"/>
                    <a:pt x="1" y="28"/>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68" name="Norway">
              <a:extLst>
                <a:ext uri="{FF2B5EF4-FFF2-40B4-BE49-F238E27FC236}">
                  <a16:creationId xmlns:a16="http://schemas.microsoft.com/office/drawing/2014/main" id="{65F29473-E691-4A6E-86EB-05D1FDED711B}"/>
                </a:ext>
              </a:extLst>
            </p:cNvPr>
            <p:cNvSpPr>
              <a:spLocks noEditPoints="1"/>
            </p:cNvSpPr>
            <p:nvPr/>
          </p:nvSpPr>
          <p:spPr bwMode="auto">
            <a:xfrm>
              <a:off x="4249637" y="1402441"/>
              <a:ext cx="546784" cy="607711"/>
            </a:xfrm>
            <a:custGeom>
              <a:avLst/>
              <a:gdLst>
                <a:gd name="T0" fmla="*/ 86 w 165"/>
                <a:gd name="T1" fmla="*/ 44 h 183"/>
                <a:gd name="T2" fmla="*/ 85 w 165"/>
                <a:gd name="T3" fmla="*/ 83 h 183"/>
                <a:gd name="T4" fmla="*/ 78 w 165"/>
                <a:gd name="T5" fmla="*/ 84 h 183"/>
                <a:gd name="T6" fmla="*/ 84 w 165"/>
                <a:gd name="T7" fmla="*/ 85 h 183"/>
                <a:gd name="T8" fmla="*/ 82 w 165"/>
                <a:gd name="T9" fmla="*/ 82 h 183"/>
                <a:gd name="T10" fmla="*/ 41 w 165"/>
                <a:gd name="T11" fmla="*/ 7 h 183"/>
                <a:gd name="T12" fmla="*/ 46 w 165"/>
                <a:gd name="T13" fmla="*/ 11 h 183"/>
                <a:gd name="T14" fmla="*/ 63 w 165"/>
                <a:gd name="T15" fmla="*/ 13 h 183"/>
                <a:gd name="T16" fmla="*/ 74 w 165"/>
                <a:gd name="T17" fmla="*/ 15 h 183"/>
                <a:gd name="T18" fmla="*/ 57 w 165"/>
                <a:gd name="T19" fmla="*/ 20 h 183"/>
                <a:gd name="T20" fmla="*/ 57 w 165"/>
                <a:gd name="T21" fmla="*/ 23 h 183"/>
                <a:gd name="T22" fmla="*/ 76 w 165"/>
                <a:gd name="T23" fmla="*/ 24 h 183"/>
                <a:gd name="T24" fmla="*/ 81 w 165"/>
                <a:gd name="T25" fmla="*/ 9 h 183"/>
                <a:gd name="T26" fmla="*/ 61 w 165"/>
                <a:gd name="T27" fmla="*/ 6 h 183"/>
                <a:gd name="T28" fmla="*/ 53 w 165"/>
                <a:gd name="T29" fmla="*/ 5 h 183"/>
                <a:gd name="T30" fmla="*/ 132 w 165"/>
                <a:gd name="T31" fmla="*/ 12 h 183"/>
                <a:gd name="T32" fmla="*/ 132 w 165"/>
                <a:gd name="T33" fmla="*/ 71 h 183"/>
                <a:gd name="T34" fmla="*/ 90 w 165"/>
                <a:gd name="T35" fmla="*/ 0 h 183"/>
                <a:gd name="T36" fmla="*/ 88 w 165"/>
                <a:gd name="T37" fmla="*/ 81 h 183"/>
                <a:gd name="T38" fmla="*/ 110 w 165"/>
                <a:gd name="T39" fmla="*/ 19 h 183"/>
                <a:gd name="T40" fmla="*/ 95 w 165"/>
                <a:gd name="T41" fmla="*/ 17 h 183"/>
                <a:gd name="T42" fmla="*/ 116 w 165"/>
                <a:gd name="T43" fmla="*/ 72 h 183"/>
                <a:gd name="T44" fmla="*/ 77 w 165"/>
                <a:gd name="T45" fmla="*/ 3 h 183"/>
                <a:gd name="T46" fmla="*/ 91 w 165"/>
                <a:gd name="T47" fmla="*/ 6 h 183"/>
                <a:gd name="T48" fmla="*/ 126 w 165"/>
                <a:gd name="T49" fmla="*/ 5 h 183"/>
                <a:gd name="T50" fmla="*/ 105 w 165"/>
                <a:gd name="T51" fmla="*/ 2 h 183"/>
                <a:gd name="T52" fmla="*/ 85 w 165"/>
                <a:gd name="T53" fmla="*/ 1 h 183"/>
                <a:gd name="T54" fmla="*/ 113 w 165"/>
                <a:gd name="T55" fmla="*/ 75 h 183"/>
                <a:gd name="T56" fmla="*/ 68 w 165"/>
                <a:gd name="T57" fmla="*/ 90 h 183"/>
                <a:gd name="T58" fmla="*/ 74 w 165"/>
                <a:gd name="T59" fmla="*/ 90 h 183"/>
                <a:gd name="T60" fmla="*/ 28 w 165"/>
                <a:gd name="T61" fmla="*/ 131 h 183"/>
                <a:gd name="T62" fmla="*/ 153 w 165"/>
                <a:gd name="T63" fmla="*/ 83 h 183"/>
                <a:gd name="T64" fmla="*/ 81 w 165"/>
                <a:gd name="T65" fmla="*/ 94 h 183"/>
                <a:gd name="T66" fmla="*/ 51 w 165"/>
                <a:gd name="T67" fmla="*/ 163 h 183"/>
                <a:gd name="T68" fmla="*/ 14 w 165"/>
                <a:gd name="T69" fmla="*/ 178 h 183"/>
                <a:gd name="T70" fmla="*/ 5 w 165"/>
                <a:gd name="T71" fmla="*/ 168 h 183"/>
                <a:gd name="T72" fmla="*/ 4 w 165"/>
                <a:gd name="T73" fmla="*/ 158 h 183"/>
                <a:gd name="T74" fmla="*/ 7 w 165"/>
                <a:gd name="T75" fmla="*/ 150 h 183"/>
                <a:gd name="T76" fmla="*/ 11 w 165"/>
                <a:gd name="T77" fmla="*/ 145 h 183"/>
                <a:gd name="T78" fmla="*/ 21 w 165"/>
                <a:gd name="T79" fmla="*/ 137 h 183"/>
                <a:gd name="T80" fmla="*/ 41 w 165"/>
                <a:gd name="T81" fmla="*/ 133 h 183"/>
                <a:gd name="T82" fmla="*/ 36 w 165"/>
                <a:gd name="T83" fmla="*/ 128 h 183"/>
                <a:gd name="T84" fmla="*/ 48 w 165"/>
                <a:gd name="T85" fmla="*/ 119 h 183"/>
                <a:gd name="T86" fmla="*/ 55 w 165"/>
                <a:gd name="T87" fmla="*/ 109 h 183"/>
                <a:gd name="T88" fmla="*/ 66 w 165"/>
                <a:gd name="T89" fmla="*/ 99 h 183"/>
                <a:gd name="T90" fmla="*/ 68 w 165"/>
                <a:gd name="T91" fmla="*/ 94 h 183"/>
                <a:gd name="T92" fmla="*/ 82 w 165"/>
                <a:gd name="T93" fmla="*/ 92 h 183"/>
                <a:gd name="T94" fmla="*/ 91 w 165"/>
                <a:gd name="T95" fmla="*/ 81 h 183"/>
                <a:gd name="T96" fmla="*/ 105 w 165"/>
                <a:gd name="T97" fmla="*/ 76 h 183"/>
                <a:gd name="T98" fmla="*/ 124 w 165"/>
                <a:gd name="T99" fmla="*/ 72 h 183"/>
                <a:gd name="T100" fmla="*/ 141 w 165"/>
                <a:gd name="T101" fmla="*/ 72 h 183"/>
                <a:gd name="T102" fmla="*/ 158 w 165"/>
                <a:gd name="T103" fmla="*/ 78 h 183"/>
                <a:gd name="T104" fmla="*/ 9 w 165"/>
                <a:gd name="T105" fmla="*/ 146 h 183"/>
                <a:gd name="T106" fmla="*/ 14 w 165"/>
                <a:gd name="T107" fmla="*/ 155 h 183"/>
                <a:gd name="T108" fmla="*/ 42 w 165"/>
                <a:gd name="T109" fmla="*/ 15 h 183"/>
                <a:gd name="T110" fmla="*/ 66 w 165"/>
                <a:gd name="T111" fmla="*/ 88 h 183"/>
                <a:gd name="T112" fmla="*/ 64 w 165"/>
                <a:gd name="T113" fmla="*/ 90 h 183"/>
                <a:gd name="T114" fmla="*/ 66 w 165"/>
                <a:gd name="T115" fmla="*/ 92 h 183"/>
                <a:gd name="T116" fmla="*/ 55 w 165"/>
                <a:gd name="T117" fmla="*/ 94 h 183"/>
                <a:gd name="T118" fmla="*/ 61 w 165"/>
                <a:gd name="T119" fmla="*/ 92 h 183"/>
                <a:gd name="T120" fmla="*/ 57 w 165"/>
                <a:gd name="T121" fmla="*/ 94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65" h="183">
                  <a:moveTo>
                    <a:pt x="121" y="71"/>
                  </a:moveTo>
                  <a:cubicBezTo>
                    <a:pt x="120" y="71"/>
                    <a:pt x="120" y="71"/>
                    <a:pt x="119" y="71"/>
                  </a:cubicBezTo>
                  <a:cubicBezTo>
                    <a:pt x="120" y="70"/>
                    <a:pt x="121" y="71"/>
                    <a:pt x="121" y="71"/>
                  </a:cubicBezTo>
                  <a:close/>
                  <a:moveTo>
                    <a:pt x="91" y="77"/>
                  </a:moveTo>
                  <a:cubicBezTo>
                    <a:pt x="91" y="77"/>
                    <a:pt x="91" y="77"/>
                    <a:pt x="91" y="77"/>
                  </a:cubicBezTo>
                  <a:cubicBezTo>
                    <a:pt x="92" y="77"/>
                    <a:pt x="91" y="76"/>
                    <a:pt x="91" y="77"/>
                  </a:cubicBezTo>
                  <a:close/>
                  <a:moveTo>
                    <a:pt x="87" y="44"/>
                  </a:moveTo>
                  <a:cubicBezTo>
                    <a:pt x="87" y="45"/>
                    <a:pt x="87" y="45"/>
                    <a:pt x="87" y="45"/>
                  </a:cubicBezTo>
                  <a:cubicBezTo>
                    <a:pt x="88" y="45"/>
                    <a:pt x="88" y="44"/>
                    <a:pt x="88" y="44"/>
                  </a:cubicBezTo>
                  <a:cubicBezTo>
                    <a:pt x="88" y="44"/>
                    <a:pt x="88" y="44"/>
                    <a:pt x="88" y="44"/>
                  </a:cubicBezTo>
                  <a:cubicBezTo>
                    <a:pt x="88" y="44"/>
                    <a:pt x="88" y="44"/>
                    <a:pt x="88" y="44"/>
                  </a:cubicBezTo>
                  <a:cubicBezTo>
                    <a:pt x="88" y="43"/>
                    <a:pt x="87" y="43"/>
                    <a:pt x="87" y="43"/>
                  </a:cubicBezTo>
                  <a:cubicBezTo>
                    <a:pt x="86" y="44"/>
                    <a:pt x="86" y="44"/>
                    <a:pt x="86" y="44"/>
                  </a:cubicBezTo>
                  <a:cubicBezTo>
                    <a:pt x="86" y="44"/>
                    <a:pt x="86" y="44"/>
                    <a:pt x="86" y="44"/>
                  </a:cubicBezTo>
                  <a:cubicBezTo>
                    <a:pt x="86" y="44"/>
                    <a:pt x="86" y="44"/>
                    <a:pt x="86" y="44"/>
                  </a:cubicBezTo>
                  <a:cubicBezTo>
                    <a:pt x="86" y="44"/>
                    <a:pt x="86" y="44"/>
                    <a:pt x="87" y="44"/>
                  </a:cubicBezTo>
                  <a:close/>
                  <a:moveTo>
                    <a:pt x="97" y="78"/>
                  </a:moveTo>
                  <a:cubicBezTo>
                    <a:pt x="96" y="78"/>
                    <a:pt x="96" y="77"/>
                    <a:pt x="96" y="77"/>
                  </a:cubicBezTo>
                  <a:cubicBezTo>
                    <a:pt x="95" y="77"/>
                    <a:pt x="94" y="77"/>
                    <a:pt x="93" y="77"/>
                  </a:cubicBezTo>
                  <a:cubicBezTo>
                    <a:pt x="95" y="77"/>
                    <a:pt x="95" y="79"/>
                    <a:pt x="97" y="78"/>
                  </a:cubicBezTo>
                  <a:close/>
                  <a:moveTo>
                    <a:pt x="114" y="77"/>
                  </a:moveTo>
                  <a:cubicBezTo>
                    <a:pt x="114" y="76"/>
                    <a:pt x="112" y="75"/>
                    <a:pt x="111" y="76"/>
                  </a:cubicBezTo>
                  <a:cubicBezTo>
                    <a:pt x="111" y="76"/>
                    <a:pt x="112" y="76"/>
                    <a:pt x="113" y="77"/>
                  </a:cubicBezTo>
                  <a:lnTo>
                    <a:pt x="114" y="77"/>
                  </a:lnTo>
                  <a:close/>
                  <a:moveTo>
                    <a:pt x="120" y="74"/>
                  </a:moveTo>
                  <a:cubicBezTo>
                    <a:pt x="121" y="73"/>
                    <a:pt x="120" y="73"/>
                    <a:pt x="119" y="73"/>
                  </a:cubicBezTo>
                  <a:cubicBezTo>
                    <a:pt x="117" y="73"/>
                    <a:pt x="119" y="75"/>
                    <a:pt x="120" y="74"/>
                  </a:cubicBezTo>
                  <a:close/>
                  <a:moveTo>
                    <a:pt x="84" y="83"/>
                  </a:moveTo>
                  <a:cubicBezTo>
                    <a:pt x="84" y="83"/>
                    <a:pt x="84" y="83"/>
                    <a:pt x="84" y="83"/>
                  </a:cubicBezTo>
                  <a:cubicBezTo>
                    <a:pt x="85" y="83"/>
                    <a:pt x="85" y="83"/>
                    <a:pt x="85" y="83"/>
                  </a:cubicBezTo>
                  <a:cubicBezTo>
                    <a:pt x="85" y="83"/>
                    <a:pt x="84" y="83"/>
                    <a:pt x="83" y="82"/>
                  </a:cubicBezTo>
                  <a:cubicBezTo>
                    <a:pt x="81" y="81"/>
                    <a:pt x="82" y="83"/>
                    <a:pt x="82" y="83"/>
                  </a:cubicBezTo>
                  <a:cubicBezTo>
                    <a:pt x="82" y="83"/>
                    <a:pt x="82" y="83"/>
                    <a:pt x="82" y="82"/>
                  </a:cubicBezTo>
                  <a:cubicBezTo>
                    <a:pt x="82" y="82"/>
                    <a:pt x="82" y="82"/>
                    <a:pt x="82" y="82"/>
                  </a:cubicBezTo>
                  <a:cubicBezTo>
                    <a:pt x="82" y="82"/>
                    <a:pt x="82" y="82"/>
                    <a:pt x="82" y="82"/>
                  </a:cubicBezTo>
                  <a:cubicBezTo>
                    <a:pt x="82" y="83"/>
                    <a:pt x="82" y="83"/>
                    <a:pt x="82" y="83"/>
                  </a:cubicBezTo>
                  <a:cubicBezTo>
                    <a:pt x="82" y="83"/>
                    <a:pt x="81" y="83"/>
                    <a:pt x="81" y="83"/>
                  </a:cubicBezTo>
                  <a:cubicBezTo>
                    <a:pt x="80" y="82"/>
                    <a:pt x="80" y="82"/>
                    <a:pt x="80" y="83"/>
                  </a:cubicBezTo>
                  <a:cubicBezTo>
                    <a:pt x="80" y="83"/>
                    <a:pt x="80" y="83"/>
                    <a:pt x="80" y="83"/>
                  </a:cubicBezTo>
                  <a:cubicBezTo>
                    <a:pt x="80" y="83"/>
                    <a:pt x="80" y="83"/>
                    <a:pt x="80" y="83"/>
                  </a:cubicBezTo>
                  <a:cubicBezTo>
                    <a:pt x="80" y="83"/>
                    <a:pt x="80" y="83"/>
                    <a:pt x="80" y="83"/>
                  </a:cubicBezTo>
                  <a:cubicBezTo>
                    <a:pt x="81" y="83"/>
                    <a:pt x="81" y="83"/>
                    <a:pt x="81" y="83"/>
                  </a:cubicBezTo>
                  <a:cubicBezTo>
                    <a:pt x="81" y="83"/>
                    <a:pt x="80" y="83"/>
                    <a:pt x="79" y="83"/>
                  </a:cubicBezTo>
                  <a:cubicBezTo>
                    <a:pt x="79" y="83"/>
                    <a:pt x="78" y="83"/>
                    <a:pt x="78" y="84"/>
                  </a:cubicBezTo>
                  <a:cubicBezTo>
                    <a:pt x="78" y="84"/>
                    <a:pt x="78" y="84"/>
                    <a:pt x="78" y="84"/>
                  </a:cubicBezTo>
                  <a:cubicBezTo>
                    <a:pt x="78" y="84"/>
                    <a:pt x="78" y="84"/>
                    <a:pt x="78" y="84"/>
                  </a:cubicBezTo>
                  <a:cubicBezTo>
                    <a:pt x="78" y="84"/>
                    <a:pt x="79" y="84"/>
                    <a:pt x="78" y="84"/>
                  </a:cubicBezTo>
                  <a:cubicBezTo>
                    <a:pt x="78" y="84"/>
                    <a:pt x="78" y="84"/>
                    <a:pt x="78" y="84"/>
                  </a:cubicBezTo>
                  <a:cubicBezTo>
                    <a:pt x="78" y="84"/>
                    <a:pt x="78" y="84"/>
                    <a:pt x="78" y="84"/>
                  </a:cubicBezTo>
                  <a:cubicBezTo>
                    <a:pt x="79" y="84"/>
                    <a:pt x="79" y="84"/>
                    <a:pt x="79" y="84"/>
                  </a:cubicBezTo>
                  <a:cubicBezTo>
                    <a:pt x="79" y="84"/>
                    <a:pt x="78" y="85"/>
                    <a:pt x="78" y="85"/>
                  </a:cubicBezTo>
                  <a:cubicBezTo>
                    <a:pt x="78" y="85"/>
                    <a:pt x="79" y="85"/>
                    <a:pt x="79" y="85"/>
                  </a:cubicBezTo>
                  <a:cubicBezTo>
                    <a:pt x="79" y="85"/>
                    <a:pt x="78" y="86"/>
                    <a:pt x="78" y="86"/>
                  </a:cubicBezTo>
                  <a:cubicBezTo>
                    <a:pt x="78" y="86"/>
                    <a:pt x="78" y="86"/>
                    <a:pt x="78" y="86"/>
                  </a:cubicBezTo>
                  <a:cubicBezTo>
                    <a:pt x="78" y="86"/>
                    <a:pt x="78" y="86"/>
                    <a:pt x="78" y="86"/>
                  </a:cubicBezTo>
                  <a:cubicBezTo>
                    <a:pt x="78" y="86"/>
                    <a:pt x="78" y="86"/>
                    <a:pt x="78" y="86"/>
                  </a:cubicBezTo>
                  <a:cubicBezTo>
                    <a:pt x="79" y="86"/>
                    <a:pt x="79" y="86"/>
                    <a:pt x="80" y="86"/>
                  </a:cubicBezTo>
                  <a:cubicBezTo>
                    <a:pt x="80" y="86"/>
                    <a:pt x="80" y="86"/>
                    <a:pt x="81" y="85"/>
                  </a:cubicBezTo>
                  <a:cubicBezTo>
                    <a:pt x="82" y="85"/>
                    <a:pt x="83" y="85"/>
                    <a:pt x="85" y="85"/>
                  </a:cubicBezTo>
                  <a:cubicBezTo>
                    <a:pt x="84" y="85"/>
                    <a:pt x="84" y="85"/>
                    <a:pt x="84" y="85"/>
                  </a:cubicBezTo>
                  <a:cubicBezTo>
                    <a:pt x="84" y="85"/>
                    <a:pt x="84" y="85"/>
                    <a:pt x="84" y="85"/>
                  </a:cubicBezTo>
                  <a:cubicBezTo>
                    <a:pt x="84" y="85"/>
                    <a:pt x="84" y="84"/>
                    <a:pt x="84" y="84"/>
                  </a:cubicBezTo>
                  <a:cubicBezTo>
                    <a:pt x="85" y="84"/>
                    <a:pt x="85" y="84"/>
                    <a:pt x="85" y="83"/>
                  </a:cubicBezTo>
                  <a:cubicBezTo>
                    <a:pt x="85" y="83"/>
                    <a:pt x="85" y="83"/>
                    <a:pt x="84" y="83"/>
                  </a:cubicBezTo>
                  <a:close/>
                  <a:moveTo>
                    <a:pt x="92" y="10"/>
                  </a:moveTo>
                  <a:cubicBezTo>
                    <a:pt x="91" y="10"/>
                    <a:pt x="90" y="10"/>
                    <a:pt x="90" y="11"/>
                  </a:cubicBezTo>
                  <a:cubicBezTo>
                    <a:pt x="90" y="11"/>
                    <a:pt x="90" y="11"/>
                    <a:pt x="91" y="11"/>
                  </a:cubicBezTo>
                  <a:cubicBezTo>
                    <a:pt x="91" y="11"/>
                    <a:pt x="92" y="11"/>
                    <a:pt x="92" y="11"/>
                  </a:cubicBezTo>
                  <a:cubicBezTo>
                    <a:pt x="92" y="11"/>
                    <a:pt x="93" y="11"/>
                    <a:pt x="93" y="11"/>
                  </a:cubicBezTo>
                  <a:cubicBezTo>
                    <a:pt x="93" y="11"/>
                    <a:pt x="93" y="11"/>
                    <a:pt x="93" y="11"/>
                  </a:cubicBezTo>
                  <a:cubicBezTo>
                    <a:pt x="93" y="11"/>
                    <a:pt x="93" y="11"/>
                    <a:pt x="93" y="11"/>
                  </a:cubicBezTo>
                  <a:cubicBezTo>
                    <a:pt x="93" y="11"/>
                    <a:pt x="92" y="11"/>
                    <a:pt x="92" y="10"/>
                  </a:cubicBezTo>
                  <a:close/>
                  <a:moveTo>
                    <a:pt x="82" y="82"/>
                  </a:moveTo>
                  <a:cubicBezTo>
                    <a:pt x="82" y="82"/>
                    <a:pt x="82" y="82"/>
                    <a:pt x="82" y="82"/>
                  </a:cubicBezTo>
                  <a:cubicBezTo>
                    <a:pt x="82" y="82"/>
                    <a:pt x="82" y="82"/>
                    <a:pt x="82" y="82"/>
                  </a:cubicBezTo>
                  <a:cubicBezTo>
                    <a:pt x="82" y="82"/>
                    <a:pt x="82" y="82"/>
                    <a:pt x="82" y="82"/>
                  </a:cubicBezTo>
                  <a:cubicBezTo>
                    <a:pt x="82" y="82"/>
                    <a:pt x="82" y="82"/>
                    <a:pt x="82" y="82"/>
                  </a:cubicBezTo>
                  <a:cubicBezTo>
                    <a:pt x="82" y="82"/>
                    <a:pt x="82" y="82"/>
                    <a:pt x="82" y="82"/>
                  </a:cubicBezTo>
                  <a:close/>
                  <a:moveTo>
                    <a:pt x="87" y="9"/>
                  </a:moveTo>
                  <a:cubicBezTo>
                    <a:pt x="87" y="9"/>
                    <a:pt x="87" y="9"/>
                    <a:pt x="87" y="9"/>
                  </a:cubicBezTo>
                  <a:cubicBezTo>
                    <a:pt x="87" y="9"/>
                    <a:pt x="87" y="9"/>
                    <a:pt x="87" y="9"/>
                  </a:cubicBezTo>
                  <a:cubicBezTo>
                    <a:pt x="87" y="9"/>
                    <a:pt x="87" y="9"/>
                    <a:pt x="87" y="9"/>
                  </a:cubicBezTo>
                  <a:cubicBezTo>
                    <a:pt x="87" y="9"/>
                    <a:pt x="87" y="9"/>
                    <a:pt x="87" y="9"/>
                  </a:cubicBezTo>
                  <a:cubicBezTo>
                    <a:pt x="88" y="9"/>
                    <a:pt x="88" y="9"/>
                    <a:pt x="88" y="9"/>
                  </a:cubicBezTo>
                  <a:cubicBezTo>
                    <a:pt x="89" y="9"/>
                    <a:pt x="89" y="9"/>
                    <a:pt x="89" y="9"/>
                  </a:cubicBezTo>
                  <a:cubicBezTo>
                    <a:pt x="89" y="9"/>
                    <a:pt x="89" y="9"/>
                    <a:pt x="89" y="9"/>
                  </a:cubicBezTo>
                  <a:cubicBezTo>
                    <a:pt x="89" y="9"/>
                    <a:pt x="89" y="9"/>
                    <a:pt x="89" y="9"/>
                  </a:cubicBezTo>
                  <a:cubicBezTo>
                    <a:pt x="89" y="8"/>
                    <a:pt x="88" y="8"/>
                    <a:pt x="87" y="9"/>
                  </a:cubicBezTo>
                  <a:close/>
                  <a:moveTo>
                    <a:pt x="43" y="7"/>
                  </a:moveTo>
                  <a:cubicBezTo>
                    <a:pt x="42" y="7"/>
                    <a:pt x="42" y="7"/>
                    <a:pt x="41" y="7"/>
                  </a:cubicBezTo>
                  <a:cubicBezTo>
                    <a:pt x="41" y="7"/>
                    <a:pt x="40" y="7"/>
                    <a:pt x="40" y="7"/>
                  </a:cubicBezTo>
                  <a:cubicBezTo>
                    <a:pt x="40" y="7"/>
                    <a:pt x="40" y="7"/>
                    <a:pt x="41" y="7"/>
                  </a:cubicBezTo>
                  <a:cubicBezTo>
                    <a:pt x="40" y="7"/>
                    <a:pt x="39" y="7"/>
                    <a:pt x="39" y="8"/>
                  </a:cubicBezTo>
                  <a:cubicBezTo>
                    <a:pt x="39" y="8"/>
                    <a:pt x="40" y="8"/>
                    <a:pt x="40" y="9"/>
                  </a:cubicBezTo>
                  <a:cubicBezTo>
                    <a:pt x="41" y="9"/>
                    <a:pt x="41" y="9"/>
                    <a:pt x="41" y="10"/>
                  </a:cubicBezTo>
                  <a:cubicBezTo>
                    <a:pt x="42" y="10"/>
                    <a:pt x="42" y="10"/>
                    <a:pt x="43" y="10"/>
                  </a:cubicBezTo>
                  <a:cubicBezTo>
                    <a:pt x="43" y="10"/>
                    <a:pt x="44" y="10"/>
                    <a:pt x="44" y="10"/>
                  </a:cubicBezTo>
                  <a:cubicBezTo>
                    <a:pt x="44" y="10"/>
                    <a:pt x="44" y="10"/>
                    <a:pt x="44" y="9"/>
                  </a:cubicBezTo>
                  <a:cubicBezTo>
                    <a:pt x="44" y="9"/>
                    <a:pt x="44" y="9"/>
                    <a:pt x="44" y="9"/>
                  </a:cubicBezTo>
                  <a:cubicBezTo>
                    <a:pt x="44" y="9"/>
                    <a:pt x="44" y="9"/>
                    <a:pt x="45" y="9"/>
                  </a:cubicBezTo>
                  <a:cubicBezTo>
                    <a:pt x="45" y="9"/>
                    <a:pt x="46" y="10"/>
                    <a:pt x="46" y="10"/>
                  </a:cubicBezTo>
                  <a:cubicBezTo>
                    <a:pt x="46" y="10"/>
                    <a:pt x="45" y="10"/>
                    <a:pt x="45" y="10"/>
                  </a:cubicBezTo>
                  <a:cubicBezTo>
                    <a:pt x="45" y="10"/>
                    <a:pt x="45" y="10"/>
                    <a:pt x="45" y="10"/>
                  </a:cubicBezTo>
                  <a:cubicBezTo>
                    <a:pt x="44" y="11"/>
                    <a:pt x="45" y="11"/>
                    <a:pt x="46" y="11"/>
                  </a:cubicBezTo>
                  <a:cubicBezTo>
                    <a:pt x="46" y="11"/>
                    <a:pt x="46" y="11"/>
                    <a:pt x="46" y="11"/>
                  </a:cubicBezTo>
                  <a:cubicBezTo>
                    <a:pt x="45" y="12"/>
                    <a:pt x="44" y="11"/>
                    <a:pt x="43" y="11"/>
                  </a:cubicBezTo>
                  <a:cubicBezTo>
                    <a:pt x="43" y="11"/>
                    <a:pt x="42" y="11"/>
                    <a:pt x="42" y="12"/>
                  </a:cubicBezTo>
                  <a:cubicBezTo>
                    <a:pt x="42" y="12"/>
                    <a:pt x="42" y="12"/>
                    <a:pt x="43" y="12"/>
                  </a:cubicBezTo>
                  <a:cubicBezTo>
                    <a:pt x="43" y="13"/>
                    <a:pt x="44" y="13"/>
                    <a:pt x="45" y="14"/>
                  </a:cubicBezTo>
                  <a:cubicBezTo>
                    <a:pt x="45" y="14"/>
                    <a:pt x="45" y="14"/>
                    <a:pt x="45" y="14"/>
                  </a:cubicBezTo>
                  <a:cubicBezTo>
                    <a:pt x="46" y="14"/>
                    <a:pt x="46" y="14"/>
                    <a:pt x="47" y="14"/>
                  </a:cubicBezTo>
                  <a:cubicBezTo>
                    <a:pt x="48" y="14"/>
                    <a:pt x="49" y="14"/>
                    <a:pt x="51" y="15"/>
                  </a:cubicBezTo>
                  <a:cubicBezTo>
                    <a:pt x="49" y="15"/>
                    <a:pt x="48" y="15"/>
                    <a:pt x="47" y="15"/>
                  </a:cubicBezTo>
                  <a:cubicBezTo>
                    <a:pt x="49" y="16"/>
                    <a:pt x="51" y="17"/>
                    <a:pt x="53" y="17"/>
                  </a:cubicBezTo>
                  <a:cubicBezTo>
                    <a:pt x="56" y="17"/>
                    <a:pt x="58" y="16"/>
                    <a:pt x="60" y="15"/>
                  </a:cubicBezTo>
                  <a:cubicBezTo>
                    <a:pt x="58" y="15"/>
                    <a:pt x="58" y="14"/>
                    <a:pt x="58" y="14"/>
                  </a:cubicBezTo>
                  <a:cubicBezTo>
                    <a:pt x="58" y="14"/>
                    <a:pt x="58" y="14"/>
                    <a:pt x="59" y="14"/>
                  </a:cubicBezTo>
                  <a:cubicBezTo>
                    <a:pt x="59" y="14"/>
                    <a:pt x="59" y="14"/>
                    <a:pt x="59" y="14"/>
                  </a:cubicBezTo>
                  <a:cubicBezTo>
                    <a:pt x="59" y="14"/>
                    <a:pt x="59" y="14"/>
                    <a:pt x="59" y="13"/>
                  </a:cubicBezTo>
                  <a:cubicBezTo>
                    <a:pt x="60" y="13"/>
                    <a:pt x="62" y="14"/>
                    <a:pt x="63" y="13"/>
                  </a:cubicBezTo>
                  <a:cubicBezTo>
                    <a:pt x="63" y="13"/>
                    <a:pt x="63" y="13"/>
                    <a:pt x="63" y="12"/>
                  </a:cubicBezTo>
                  <a:cubicBezTo>
                    <a:pt x="63" y="12"/>
                    <a:pt x="63" y="12"/>
                    <a:pt x="64" y="13"/>
                  </a:cubicBezTo>
                  <a:cubicBezTo>
                    <a:pt x="64" y="13"/>
                    <a:pt x="64" y="14"/>
                    <a:pt x="63" y="14"/>
                  </a:cubicBezTo>
                  <a:cubicBezTo>
                    <a:pt x="63" y="14"/>
                    <a:pt x="63" y="14"/>
                    <a:pt x="63" y="14"/>
                  </a:cubicBezTo>
                  <a:cubicBezTo>
                    <a:pt x="63" y="14"/>
                    <a:pt x="63" y="14"/>
                    <a:pt x="63" y="14"/>
                  </a:cubicBezTo>
                  <a:cubicBezTo>
                    <a:pt x="63" y="15"/>
                    <a:pt x="64" y="15"/>
                    <a:pt x="64" y="15"/>
                  </a:cubicBezTo>
                  <a:cubicBezTo>
                    <a:pt x="64" y="15"/>
                    <a:pt x="65" y="15"/>
                    <a:pt x="65" y="15"/>
                  </a:cubicBezTo>
                  <a:cubicBezTo>
                    <a:pt x="65" y="15"/>
                    <a:pt x="65" y="15"/>
                    <a:pt x="65" y="15"/>
                  </a:cubicBezTo>
                  <a:cubicBezTo>
                    <a:pt x="66" y="15"/>
                    <a:pt x="67" y="15"/>
                    <a:pt x="68" y="14"/>
                  </a:cubicBezTo>
                  <a:cubicBezTo>
                    <a:pt x="70" y="14"/>
                    <a:pt x="71" y="14"/>
                    <a:pt x="72" y="14"/>
                  </a:cubicBezTo>
                  <a:cubicBezTo>
                    <a:pt x="71" y="14"/>
                    <a:pt x="71" y="14"/>
                    <a:pt x="70" y="14"/>
                  </a:cubicBezTo>
                  <a:cubicBezTo>
                    <a:pt x="70" y="15"/>
                    <a:pt x="69" y="15"/>
                    <a:pt x="69" y="15"/>
                  </a:cubicBezTo>
                  <a:cubicBezTo>
                    <a:pt x="69" y="15"/>
                    <a:pt x="69" y="15"/>
                    <a:pt x="69" y="15"/>
                  </a:cubicBezTo>
                  <a:cubicBezTo>
                    <a:pt x="69" y="15"/>
                    <a:pt x="69" y="15"/>
                    <a:pt x="69" y="15"/>
                  </a:cubicBezTo>
                  <a:cubicBezTo>
                    <a:pt x="71" y="15"/>
                    <a:pt x="72" y="15"/>
                    <a:pt x="74" y="15"/>
                  </a:cubicBezTo>
                  <a:cubicBezTo>
                    <a:pt x="72" y="16"/>
                    <a:pt x="71" y="15"/>
                    <a:pt x="69" y="15"/>
                  </a:cubicBezTo>
                  <a:cubicBezTo>
                    <a:pt x="68" y="15"/>
                    <a:pt x="67" y="15"/>
                    <a:pt x="66" y="16"/>
                  </a:cubicBezTo>
                  <a:cubicBezTo>
                    <a:pt x="65" y="17"/>
                    <a:pt x="62" y="17"/>
                    <a:pt x="61" y="17"/>
                  </a:cubicBezTo>
                  <a:cubicBezTo>
                    <a:pt x="60" y="17"/>
                    <a:pt x="56" y="17"/>
                    <a:pt x="58" y="18"/>
                  </a:cubicBezTo>
                  <a:cubicBezTo>
                    <a:pt x="57" y="18"/>
                    <a:pt x="57" y="18"/>
                    <a:pt x="56" y="18"/>
                  </a:cubicBezTo>
                  <a:cubicBezTo>
                    <a:pt x="56" y="18"/>
                    <a:pt x="56" y="18"/>
                    <a:pt x="56" y="18"/>
                  </a:cubicBezTo>
                  <a:cubicBezTo>
                    <a:pt x="56" y="18"/>
                    <a:pt x="56" y="18"/>
                    <a:pt x="55" y="18"/>
                  </a:cubicBezTo>
                  <a:cubicBezTo>
                    <a:pt x="55" y="18"/>
                    <a:pt x="55" y="18"/>
                    <a:pt x="55" y="18"/>
                  </a:cubicBezTo>
                  <a:cubicBezTo>
                    <a:pt x="55" y="18"/>
                    <a:pt x="55" y="18"/>
                    <a:pt x="55" y="18"/>
                  </a:cubicBezTo>
                  <a:cubicBezTo>
                    <a:pt x="55" y="18"/>
                    <a:pt x="55" y="18"/>
                    <a:pt x="54" y="18"/>
                  </a:cubicBezTo>
                  <a:cubicBezTo>
                    <a:pt x="54" y="18"/>
                    <a:pt x="54" y="18"/>
                    <a:pt x="54" y="19"/>
                  </a:cubicBezTo>
                  <a:cubicBezTo>
                    <a:pt x="54" y="19"/>
                    <a:pt x="54" y="19"/>
                    <a:pt x="54" y="19"/>
                  </a:cubicBezTo>
                  <a:cubicBezTo>
                    <a:pt x="54" y="19"/>
                    <a:pt x="54" y="19"/>
                    <a:pt x="54" y="19"/>
                  </a:cubicBezTo>
                  <a:cubicBezTo>
                    <a:pt x="54" y="20"/>
                    <a:pt x="55" y="20"/>
                    <a:pt x="57" y="20"/>
                  </a:cubicBezTo>
                  <a:cubicBezTo>
                    <a:pt x="57" y="20"/>
                    <a:pt x="57" y="20"/>
                    <a:pt x="57" y="20"/>
                  </a:cubicBezTo>
                  <a:cubicBezTo>
                    <a:pt x="58" y="20"/>
                    <a:pt x="60" y="20"/>
                    <a:pt x="61" y="20"/>
                  </a:cubicBezTo>
                  <a:cubicBezTo>
                    <a:pt x="63" y="19"/>
                    <a:pt x="64" y="19"/>
                    <a:pt x="66" y="19"/>
                  </a:cubicBezTo>
                  <a:cubicBezTo>
                    <a:pt x="67" y="19"/>
                    <a:pt x="69" y="19"/>
                    <a:pt x="70" y="19"/>
                  </a:cubicBezTo>
                  <a:cubicBezTo>
                    <a:pt x="71" y="19"/>
                    <a:pt x="72" y="19"/>
                    <a:pt x="73" y="19"/>
                  </a:cubicBezTo>
                  <a:cubicBezTo>
                    <a:pt x="72" y="19"/>
                    <a:pt x="72" y="19"/>
                    <a:pt x="73" y="20"/>
                  </a:cubicBezTo>
                  <a:cubicBezTo>
                    <a:pt x="69" y="19"/>
                    <a:pt x="64" y="20"/>
                    <a:pt x="60" y="21"/>
                  </a:cubicBezTo>
                  <a:cubicBezTo>
                    <a:pt x="60" y="21"/>
                    <a:pt x="60" y="21"/>
                    <a:pt x="60" y="21"/>
                  </a:cubicBezTo>
                  <a:cubicBezTo>
                    <a:pt x="60" y="21"/>
                    <a:pt x="60" y="21"/>
                    <a:pt x="60" y="21"/>
                  </a:cubicBezTo>
                  <a:cubicBezTo>
                    <a:pt x="62" y="21"/>
                    <a:pt x="63" y="21"/>
                    <a:pt x="64" y="21"/>
                  </a:cubicBezTo>
                  <a:cubicBezTo>
                    <a:pt x="66" y="21"/>
                    <a:pt x="67" y="21"/>
                    <a:pt x="69" y="22"/>
                  </a:cubicBezTo>
                  <a:cubicBezTo>
                    <a:pt x="66" y="22"/>
                    <a:pt x="64" y="21"/>
                    <a:pt x="61" y="21"/>
                  </a:cubicBezTo>
                  <a:cubicBezTo>
                    <a:pt x="61" y="22"/>
                    <a:pt x="57" y="21"/>
                    <a:pt x="56" y="22"/>
                  </a:cubicBezTo>
                  <a:cubicBezTo>
                    <a:pt x="56" y="22"/>
                    <a:pt x="56" y="22"/>
                    <a:pt x="56" y="22"/>
                  </a:cubicBezTo>
                  <a:cubicBezTo>
                    <a:pt x="56" y="22"/>
                    <a:pt x="56" y="22"/>
                    <a:pt x="56" y="22"/>
                  </a:cubicBezTo>
                  <a:cubicBezTo>
                    <a:pt x="56" y="22"/>
                    <a:pt x="57" y="22"/>
                    <a:pt x="57" y="23"/>
                  </a:cubicBezTo>
                  <a:cubicBezTo>
                    <a:pt x="60" y="26"/>
                    <a:pt x="67" y="25"/>
                    <a:pt x="71" y="25"/>
                  </a:cubicBezTo>
                  <a:cubicBezTo>
                    <a:pt x="70" y="26"/>
                    <a:pt x="68" y="26"/>
                    <a:pt x="67" y="26"/>
                  </a:cubicBezTo>
                  <a:cubicBezTo>
                    <a:pt x="66" y="26"/>
                    <a:pt x="66" y="26"/>
                    <a:pt x="65" y="26"/>
                  </a:cubicBezTo>
                  <a:cubicBezTo>
                    <a:pt x="65" y="26"/>
                    <a:pt x="65" y="26"/>
                    <a:pt x="65" y="26"/>
                  </a:cubicBezTo>
                  <a:cubicBezTo>
                    <a:pt x="65" y="26"/>
                    <a:pt x="65" y="26"/>
                    <a:pt x="65" y="26"/>
                  </a:cubicBezTo>
                  <a:cubicBezTo>
                    <a:pt x="66" y="26"/>
                    <a:pt x="66" y="27"/>
                    <a:pt x="67" y="27"/>
                  </a:cubicBezTo>
                  <a:cubicBezTo>
                    <a:pt x="69" y="28"/>
                    <a:pt x="70" y="29"/>
                    <a:pt x="72" y="28"/>
                  </a:cubicBezTo>
                  <a:cubicBezTo>
                    <a:pt x="72" y="28"/>
                    <a:pt x="74" y="28"/>
                    <a:pt x="74" y="27"/>
                  </a:cubicBezTo>
                  <a:cubicBezTo>
                    <a:pt x="74" y="27"/>
                    <a:pt x="74" y="27"/>
                    <a:pt x="74" y="27"/>
                  </a:cubicBezTo>
                  <a:cubicBezTo>
                    <a:pt x="74" y="27"/>
                    <a:pt x="74" y="27"/>
                    <a:pt x="74" y="27"/>
                  </a:cubicBezTo>
                  <a:cubicBezTo>
                    <a:pt x="74" y="27"/>
                    <a:pt x="74" y="27"/>
                    <a:pt x="74" y="27"/>
                  </a:cubicBezTo>
                  <a:cubicBezTo>
                    <a:pt x="74" y="27"/>
                    <a:pt x="74" y="27"/>
                    <a:pt x="73" y="27"/>
                  </a:cubicBezTo>
                  <a:cubicBezTo>
                    <a:pt x="73" y="26"/>
                    <a:pt x="74" y="26"/>
                    <a:pt x="74" y="26"/>
                  </a:cubicBezTo>
                  <a:cubicBezTo>
                    <a:pt x="75" y="26"/>
                    <a:pt x="74" y="25"/>
                    <a:pt x="76" y="24"/>
                  </a:cubicBezTo>
                  <a:cubicBezTo>
                    <a:pt x="76" y="24"/>
                    <a:pt x="76" y="24"/>
                    <a:pt x="76" y="24"/>
                  </a:cubicBezTo>
                  <a:cubicBezTo>
                    <a:pt x="76" y="24"/>
                    <a:pt x="76" y="23"/>
                    <a:pt x="76" y="23"/>
                  </a:cubicBezTo>
                  <a:cubicBezTo>
                    <a:pt x="76" y="23"/>
                    <a:pt x="76" y="23"/>
                    <a:pt x="76" y="23"/>
                  </a:cubicBezTo>
                  <a:cubicBezTo>
                    <a:pt x="77" y="22"/>
                    <a:pt x="79" y="22"/>
                    <a:pt x="80" y="21"/>
                  </a:cubicBezTo>
                  <a:cubicBezTo>
                    <a:pt x="81" y="20"/>
                    <a:pt x="80" y="19"/>
                    <a:pt x="81" y="18"/>
                  </a:cubicBezTo>
                  <a:cubicBezTo>
                    <a:pt x="82" y="18"/>
                    <a:pt x="83" y="18"/>
                    <a:pt x="84" y="17"/>
                  </a:cubicBezTo>
                  <a:cubicBezTo>
                    <a:pt x="84" y="17"/>
                    <a:pt x="84" y="17"/>
                    <a:pt x="84" y="16"/>
                  </a:cubicBezTo>
                  <a:cubicBezTo>
                    <a:pt x="84" y="16"/>
                    <a:pt x="84" y="16"/>
                    <a:pt x="84" y="15"/>
                  </a:cubicBezTo>
                  <a:cubicBezTo>
                    <a:pt x="84" y="15"/>
                    <a:pt x="84" y="15"/>
                    <a:pt x="84" y="15"/>
                  </a:cubicBezTo>
                  <a:cubicBezTo>
                    <a:pt x="86" y="15"/>
                    <a:pt x="89" y="14"/>
                    <a:pt x="92" y="14"/>
                  </a:cubicBezTo>
                  <a:cubicBezTo>
                    <a:pt x="92" y="14"/>
                    <a:pt x="93" y="14"/>
                    <a:pt x="94" y="14"/>
                  </a:cubicBezTo>
                  <a:cubicBezTo>
                    <a:pt x="96" y="14"/>
                    <a:pt x="97" y="13"/>
                    <a:pt x="97" y="12"/>
                  </a:cubicBezTo>
                  <a:cubicBezTo>
                    <a:pt x="97" y="12"/>
                    <a:pt x="97" y="12"/>
                    <a:pt x="97" y="12"/>
                  </a:cubicBezTo>
                  <a:cubicBezTo>
                    <a:pt x="97" y="12"/>
                    <a:pt x="97" y="12"/>
                    <a:pt x="97" y="12"/>
                  </a:cubicBezTo>
                  <a:cubicBezTo>
                    <a:pt x="94" y="12"/>
                    <a:pt x="92" y="12"/>
                    <a:pt x="89" y="11"/>
                  </a:cubicBezTo>
                  <a:cubicBezTo>
                    <a:pt x="87" y="10"/>
                    <a:pt x="84" y="9"/>
                    <a:pt x="81" y="9"/>
                  </a:cubicBezTo>
                  <a:cubicBezTo>
                    <a:pt x="82" y="9"/>
                    <a:pt x="82" y="9"/>
                    <a:pt x="82" y="9"/>
                  </a:cubicBezTo>
                  <a:cubicBezTo>
                    <a:pt x="82" y="8"/>
                    <a:pt x="79" y="7"/>
                    <a:pt x="78" y="7"/>
                  </a:cubicBezTo>
                  <a:cubicBezTo>
                    <a:pt x="77" y="8"/>
                    <a:pt x="76" y="8"/>
                    <a:pt x="76" y="8"/>
                  </a:cubicBezTo>
                  <a:cubicBezTo>
                    <a:pt x="76" y="8"/>
                    <a:pt x="76" y="7"/>
                    <a:pt x="77" y="6"/>
                  </a:cubicBezTo>
                  <a:cubicBezTo>
                    <a:pt x="76" y="6"/>
                    <a:pt x="70" y="4"/>
                    <a:pt x="68" y="5"/>
                  </a:cubicBezTo>
                  <a:cubicBezTo>
                    <a:pt x="68" y="5"/>
                    <a:pt x="68" y="5"/>
                    <a:pt x="68" y="5"/>
                  </a:cubicBezTo>
                  <a:cubicBezTo>
                    <a:pt x="67" y="5"/>
                    <a:pt x="67" y="5"/>
                    <a:pt x="67" y="6"/>
                  </a:cubicBezTo>
                  <a:cubicBezTo>
                    <a:pt x="67" y="6"/>
                    <a:pt x="67" y="6"/>
                    <a:pt x="67" y="7"/>
                  </a:cubicBezTo>
                  <a:cubicBezTo>
                    <a:pt x="68" y="8"/>
                    <a:pt x="70" y="11"/>
                    <a:pt x="70" y="12"/>
                  </a:cubicBezTo>
                  <a:cubicBezTo>
                    <a:pt x="69" y="11"/>
                    <a:pt x="68" y="10"/>
                    <a:pt x="67" y="10"/>
                  </a:cubicBezTo>
                  <a:cubicBezTo>
                    <a:pt x="67" y="10"/>
                    <a:pt x="67" y="10"/>
                    <a:pt x="66" y="10"/>
                  </a:cubicBezTo>
                  <a:cubicBezTo>
                    <a:pt x="67" y="9"/>
                    <a:pt x="65" y="8"/>
                    <a:pt x="64" y="7"/>
                  </a:cubicBezTo>
                  <a:cubicBezTo>
                    <a:pt x="63" y="7"/>
                    <a:pt x="63" y="6"/>
                    <a:pt x="62" y="6"/>
                  </a:cubicBezTo>
                  <a:cubicBezTo>
                    <a:pt x="62" y="6"/>
                    <a:pt x="61" y="6"/>
                    <a:pt x="61" y="6"/>
                  </a:cubicBezTo>
                  <a:cubicBezTo>
                    <a:pt x="61" y="6"/>
                    <a:pt x="61" y="6"/>
                    <a:pt x="61" y="6"/>
                  </a:cubicBezTo>
                  <a:cubicBezTo>
                    <a:pt x="61" y="6"/>
                    <a:pt x="60" y="6"/>
                    <a:pt x="60" y="6"/>
                  </a:cubicBezTo>
                  <a:cubicBezTo>
                    <a:pt x="60" y="6"/>
                    <a:pt x="60" y="6"/>
                    <a:pt x="59" y="7"/>
                  </a:cubicBezTo>
                  <a:cubicBezTo>
                    <a:pt x="58" y="7"/>
                    <a:pt x="58" y="7"/>
                    <a:pt x="58" y="7"/>
                  </a:cubicBezTo>
                  <a:cubicBezTo>
                    <a:pt x="57" y="8"/>
                    <a:pt x="57" y="8"/>
                    <a:pt x="57" y="9"/>
                  </a:cubicBezTo>
                  <a:cubicBezTo>
                    <a:pt x="57" y="9"/>
                    <a:pt x="57" y="9"/>
                    <a:pt x="57" y="9"/>
                  </a:cubicBezTo>
                  <a:cubicBezTo>
                    <a:pt x="57" y="8"/>
                    <a:pt x="55" y="8"/>
                    <a:pt x="54" y="8"/>
                  </a:cubicBezTo>
                  <a:cubicBezTo>
                    <a:pt x="54" y="8"/>
                    <a:pt x="53" y="8"/>
                    <a:pt x="53" y="8"/>
                  </a:cubicBezTo>
                  <a:cubicBezTo>
                    <a:pt x="53" y="8"/>
                    <a:pt x="53" y="8"/>
                    <a:pt x="53" y="7"/>
                  </a:cubicBezTo>
                  <a:cubicBezTo>
                    <a:pt x="53" y="7"/>
                    <a:pt x="53" y="7"/>
                    <a:pt x="53" y="7"/>
                  </a:cubicBezTo>
                  <a:cubicBezTo>
                    <a:pt x="53" y="7"/>
                    <a:pt x="53" y="7"/>
                    <a:pt x="53" y="7"/>
                  </a:cubicBezTo>
                  <a:cubicBezTo>
                    <a:pt x="53" y="7"/>
                    <a:pt x="53" y="7"/>
                    <a:pt x="53" y="7"/>
                  </a:cubicBezTo>
                  <a:cubicBezTo>
                    <a:pt x="52" y="7"/>
                    <a:pt x="51" y="7"/>
                    <a:pt x="50" y="7"/>
                  </a:cubicBezTo>
                  <a:cubicBezTo>
                    <a:pt x="49" y="7"/>
                    <a:pt x="49" y="7"/>
                    <a:pt x="49" y="7"/>
                  </a:cubicBezTo>
                  <a:cubicBezTo>
                    <a:pt x="51" y="7"/>
                    <a:pt x="55" y="7"/>
                    <a:pt x="56" y="6"/>
                  </a:cubicBezTo>
                  <a:cubicBezTo>
                    <a:pt x="56" y="5"/>
                    <a:pt x="54" y="5"/>
                    <a:pt x="53" y="5"/>
                  </a:cubicBezTo>
                  <a:cubicBezTo>
                    <a:pt x="52" y="5"/>
                    <a:pt x="51" y="6"/>
                    <a:pt x="51" y="6"/>
                  </a:cubicBezTo>
                  <a:cubicBezTo>
                    <a:pt x="50" y="6"/>
                    <a:pt x="47" y="5"/>
                    <a:pt x="47" y="6"/>
                  </a:cubicBezTo>
                  <a:cubicBezTo>
                    <a:pt x="47" y="6"/>
                    <a:pt x="47" y="6"/>
                    <a:pt x="47" y="6"/>
                  </a:cubicBezTo>
                  <a:cubicBezTo>
                    <a:pt x="46" y="7"/>
                    <a:pt x="46" y="6"/>
                    <a:pt x="45" y="6"/>
                  </a:cubicBezTo>
                  <a:cubicBezTo>
                    <a:pt x="45" y="6"/>
                    <a:pt x="44" y="5"/>
                    <a:pt x="44" y="5"/>
                  </a:cubicBezTo>
                  <a:cubicBezTo>
                    <a:pt x="44" y="6"/>
                    <a:pt x="43" y="6"/>
                    <a:pt x="42" y="6"/>
                  </a:cubicBezTo>
                  <a:cubicBezTo>
                    <a:pt x="42" y="6"/>
                    <a:pt x="42" y="6"/>
                    <a:pt x="42" y="6"/>
                  </a:cubicBezTo>
                  <a:cubicBezTo>
                    <a:pt x="42" y="6"/>
                    <a:pt x="42" y="6"/>
                    <a:pt x="42" y="6"/>
                  </a:cubicBezTo>
                  <a:cubicBezTo>
                    <a:pt x="42" y="6"/>
                    <a:pt x="42" y="6"/>
                    <a:pt x="42" y="6"/>
                  </a:cubicBezTo>
                  <a:cubicBezTo>
                    <a:pt x="42" y="7"/>
                    <a:pt x="42" y="7"/>
                    <a:pt x="43" y="7"/>
                  </a:cubicBezTo>
                  <a:close/>
                  <a:moveTo>
                    <a:pt x="133" y="12"/>
                  </a:moveTo>
                  <a:cubicBezTo>
                    <a:pt x="135" y="12"/>
                    <a:pt x="138" y="13"/>
                    <a:pt x="140" y="12"/>
                  </a:cubicBezTo>
                  <a:cubicBezTo>
                    <a:pt x="138" y="12"/>
                    <a:pt x="136" y="11"/>
                    <a:pt x="134" y="11"/>
                  </a:cubicBezTo>
                  <a:cubicBezTo>
                    <a:pt x="133" y="12"/>
                    <a:pt x="132" y="12"/>
                    <a:pt x="132" y="12"/>
                  </a:cubicBezTo>
                  <a:cubicBezTo>
                    <a:pt x="132" y="12"/>
                    <a:pt x="132" y="12"/>
                    <a:pt x="132" y="12"/>
                  </a:cubicBezTo>
                  <a:cubicBezTo>
                    <a:pt x="132" y="12"/>
                    <a:pt x="132" y="12"/>
                    <a:pt x="132" y="12"/>
                  </a:cubicBezTo>
                  <a:cubicBezTo>
                    <a:pt x="132" y="12"/>
                    <a:pt x="132" y="12"/>
                    <a:pt x="133" y="12"/>
                  </a:cubicBezTo>
                  <a:close/>
                  <a:moveTo>
                    <a:pt x="124" y="13"/>
                  </a:moveTo>
                  <a:cubicBezTo>
                    <a:pt x="124" y="13"/>
                    <a:pt x="124" y="13"/>
                    <a:pt x="124" y="13"/>
                  </a:cubicBezTo>
                  <a:cubicBezTo>
                    <a:pt x="124" y="13"/>
                    <a:pt x="124" y="13"/>
                    <a:pt x="124" y="13"/>
                  </a:cubicBezTo>
                  <a:cubicBezTo>
                    <a:pt x="124" y="13"/>
                    <a:pt x="125" y="13"/>
                    <a:pt x="125" y="14"/>
                  </a:cubicBezTo>
                  <a:cubicBezTo>
                    <a:pt x="125" y="14"/>
                    <a:pt x="125" y="14"/>
                    <a:pt x="126" y="14"/>
                  </a:cubicBezTo>
                  <a:cubicBezTo>
                    <a:pt x="126" y="14"/>
                    <a:pt x="126" y="14"/>
                    <a:pt x="126" y="14"/>
                  </a:cubicBezTo>
                  <a:cubicBezTo>
                    <a:pt x="126" y="13"/>
                    <a:pt x="126" y="13"/>
                    <a:pt x="126" y="13"/>
                  </a:cubicBezTo>
                  <a:cubicBezTo>
                    <a:pt x="126" y="13"/>
                    <a:pt x="126" y="13"/>
                    <a:pt x="126" y="13"/>
                  </a:cubicBezTo>
                  <a:cubicBezTo>
                    <a:pt x="126" y="13"/>
                    <a:pt x="126" y="13"/>
                    <a:pt x="126" y="13"/>
                  </a:cubicBezTo>
                  <a:cubicBezTo>
                    <a:pt x="126" y="13"/>
                    <a:pt x="125" y="12"/>
                    <a:pt x="124" y="13"/>
                  </a:cubicBezTo>
                  <a:close/>
                  <a:moveTo>
                    <a:pt x="129" y="71"/>
                  </a:moveTo>
                  <a:cubicBezTo>
                    <a:pt x="130" y="71"/>
                    <a:pt x="131" y="71"/>
                    <a:pt x="132" y="71"/>
                  </a:cubicBezTo>
                  <a:cubicBezTo>
                    <a:pt x="132" y="71"/>
                    <a:pt x="132" y="71"/>
                    <a:pt x="132" y="71"/>
                  </a:cubicBezTo>
                  <a:cubicBezTo>
                    <a:pt x="131" y="71"/>
                    <a:pt x="131" y="70"/>
                    <a:pt x="132" y="70"/>
                  </a:cubicBezTo>
                  <a:cubicBezTo>
                    <a:pt x="131" y="70"/>
                    <a:pt x="131" y="69"/>
                    <a:pt x="130" y="69"/>
                  </a:cubicBezTo>
                  <a:cubicBezTo>
                    <a:pt x="129" y="69"/>
                    <a:pt x="129" y="70"/>
                    <a:pt x="128" y="70"/>
                  </a:cubicBezTo>
                  <a:cubicBezTo>
                    <a:pt x="128" y="70"/>
                    <a:pt x="129" y="71"/>
                    <a:pt x="129" y="71"/>
                  </a:cubicBezTo>
                  <a:close/>
                  <a:moveTo>
                    <a:pt x="159" y="3"/>
                  </a:moveTo>
                  <a:cubicBezTo>
                    <a:pt x="159" y="3"/>
                    <a:pt x="159" y="3"/>
                    <a:pt x="159" y="3"/>
                  </a:cubicBezTo>
                  <a:cubicBezTo>
                    <a:pt x="159" y="3"/>
                    <a:pt x="159" y="3"/>
                    <a:pt x="159" y="3"/>
                  </a:cubicBezTo>
                  <a:cubicBezTo>
                    <a:pt x="158" y="3"/>
                    <a:pt x="156" y="3"/>
                    <a:pt x="155" y="3"/>
                  </a:cubicBezTo>
                  <a:cubicBezTo>
                    <a:pt x="153" y="3"/>
                    <a:pt x="150" y="3"/>
                    <a:pt x="149" y="4"/>
                  </a:cubicBezTo>
                  <a:cubicBezTo>
                    <a:pt x="150" y="4"/>
                    <a:pt x="150" y="4"/>
                    <a:pt x="151" y="4"/>
                  </a:cubicBezTo>
                  <a:cubicBezTo>
                    <a:pt x="154" y="4"/>
                    <a:pt x="157" y="3"/>
                    <a:pt x="159" y="3"/>
                  </a:cubicBezTo>
                  <a:close/>
                  <a:moveTo>
                    <a:pt x="92" y="0"/>
                  </a:moveTo>
                  <a:cubicBezTo>
                    <a:pt x="92" y="0"/>
                    <a:pt x="92" y="0"/>
                    <a:pt x="92" y="0"/>
                  </a:cubicBezTo>
                  <a:cubicBezTo>
                    <a:pt x="92" y="0"/>
                    <a:pt x="92" y="0"/>
                    <a:pt x="92" y="0"/>
                  </a:cubicBezTo>
                  <a:cubicBezTo>
                    <a:pt x="92" y="0"/>
                    <a:pt x="91" y="0"/>
                    <a:pt x="90" y="0"/>
                  </a:cubicBezTo>
                  <a:cubicBezTo>
                    <a:pt x="90" y="0"/>
                    <a:pt x="91" y="0"/>
                    <a:pt x="92" y="0"/>
                  </a:cubicBezTo>
                  <a:cubicBezTo>
                    <a:pt x="92" y="0"/>
                    <a:pt x="92" y="0"/>
                    <a:pt x="92" y="0"/>
                  </a:cubicBezTo>
                  <a:close/>
                  <a:moveTo>
                    <a:pt x="130" y="3"/>
                  </a:moveTo>
                  <a:cubicBezTo>
                    <a:pt x="130" y="3"/>
                    <a:pt x="130" y="3"/>
                    <a:pt x="130" y="3"/>
                  </a:cubicBezTo>
                  <a:cubicBezTo>
                    <a:pt x="130" y="3"/>
                    <a:pt x="129" y="3"/>
                    <a:pt x="129" y="3"/>
                  </a:cubicBezTo>
                  <a:cubicBezTo>
                    <a:pt x="128" y="4"/>
                    <a:pt x="128" y="4"/>
                    <a:pt x="128" y="4"/>
                  </a:cubicBezTo>
                  <a:cubicBezTo>
                    <a:pt x="128" y="4"/>
                    <a:pt x="129" y="4"/>
                    <a:pt x="130" y="3"/>
                  </a:cubicBezTo>
                  <a:cubicBezTo>
                    <a:pt x="130" y="3"/>
                    <a:pt x="130" y="3"/>
                    <a:pt x="130" y="3"/>
                  </a:cubicBezTo>
                  <a:close/>
                  <a:moveTo>
                    <a:pt x="94" y="79"/>
                  </a:moveTo>
                  <a:cubicBezTo>
                    <a:pt x="94" y="79"/>
                    <a:pt x="93" y="78"/>
                    <a:pt x="93" y="79"/>
                  </a:cubicBezTo>
                  <a:cubicBezTo>
                    <a:pt x="92" y="79"/>
                    <a:pt x="92" y="78"/>
                    <a:pt x="92" y="78"/>
                  </a:cubicBezTo>
                  <a:cubicBezTo>
                    <a:pt x="91" y="78"/>
                    <a:pt x="90" y="78"/>
                    <a:pt x="89" y="79"/>
                  </a:cubicBezTo>
                  <a:cubicBezTo>
                    <a:pt x="89" y="79"/>
                    <a:pt x="89" y="79"/>
                    <a:pt x="89" y="80"/>
                  </a:cubicBezTo>
                  <a:cubicBezTo>
                    <a:pt x="89" y="80"/>
                    <a:pt x="89" y="80"/>
                    <a:pt x="88" y="80"/>
                  </a:cubicBezTo>
                  <a:cubicBezTo>
                    <a:pt x="89" y="80"/>
                    <a:pt x="89" y="80"/>
                    <a:pt x="88" y="81"/>
                  </a:cubicBezTo>
                  <a:cubicBezTo>
                    <a:pt x="88" y="81"/>
                    <a:pt x="88" y="80"/>
                    <a:pt x="88" y="80"/>
                  </a:cubicBezTo>
                  <a:cubicBezTo>
                    <a:pt x="87" y="80"/>
                    <a:pt x="86" y="81"/>
                    <a:pt x="87" y="81"/>
                  </a:cubicBezTo>
                  <a:cubicBezTo>
                    <a:pt x="87" y="81"/>
                    <a:pt x="85" y="82"/>
                    <a:pt x="87" y="82"/>
                  </a:cubicBezTo>
                  <a:cubicBezTo>
                    <a:pt x="86" y="82"/>
                    <a:pt x="86" y="82"/>
                    <a:pt x="85" y="82"/>
                  </a:cubicBezTo>
                  <a:cubicBezTo>
                    <a:pt x="86" y="82"/>
                    <a:pt x="90" y="83"/>
                    <a:pt x="89" y="81"/>
                  </a:cubicBezTo>
                  <a:cubicBezTo>
                    <a:pt x="90" y="81"/>
                    <a:pt x="90" y="81"/>
                    <a:pt x="91" y="80"/>
                  </a:cubicBezTo>
                  <a:cubicBezTo>
                    <a:pt x="91" y="80"/>
                    <a:pt x="90" y="80"/>
                    <a:pt x="90" y="80"/>
                  </a:cubicBezTo>
                  <a:cubicBezTo>
                    <a:pt x="92" y="80"/>
                    <a:pt x="94" y="79"/>
                    <a:pt x="94" y="79"/>
                  </a:cubicBezTo>
                  <a:close/>
                  <a:moveTo>
                    <a:pt x="104" y="23"/>
                  </a:moveTo>
                  <a:cubicBezTo>
                    <a:pt x="104" y="23"/>
                    <a:pt x="106" y="23"/>
                    <a:pt x="107" y="23"/>
                  </a:cubicBezTo>
                  <a:cubicBezTo>
                    <a:pt x="108" y="22"/>
                    <a:pt x="108" y="22"/>
                    <a:pt x="109" y="22"/>
                  </a:cubicBezTo>
                  <a:cubicBezTo>
                    <a:pt x="111" y="21"/>
                    <a:pt x="114" y="20"/>
                    <a:pt x="116" y="20"/>
                  </a:cubicBezTo>
                  <a:cubicBezTo>
                    <a:pt x="116" y="20"/>
                    <a:pt x="116" y="20"/>
                    <a:pt x="116" y="20"/>
                  </a:cubicBezTo>
                  <a:cubicBezTo>
                    <a:pt x="116" y="20"/>
                    <a:pt x="116" y="20"/>
                    <a:pt x="116" y="20"/>
                  </a:cubicBezTo>
                  <a:cubicBezTo>
                    <a:pt x="115" y="19"/>
                    <a:pt x="112" y="19"/>
                    <a:pt x="110" y="19"/>
                  </a:cubicBezTo>
                  <a:cubicBezTo>
                    <a:pt x="109" y="19"/>
                    <a:pt x="108" y="19"/>
                    <a:pt x="107" y="18"/>
                  </a:cubicBezTo>
                  <a:cubicBezTo>
                    <a:pt x="107" y="18"/>
                    <a:pt x="108" y="17"/>
                    <a:pt x="108" y="17"/>
                  </a:cubicBezTo>
                  <a:cubicBezTo>
                    <a:pt x="108" y="17"/>
                    <a:pt x="108" y="17"/>
                    <a:pt x="108" y="17"/>
                  </a:cubicBezTo>
                  <a:cubicBezTo>
                    <a:pt x="108" y="17"/>
                    <a:pt x="108" y="17"/>
                    <a:pt x="108" y="17"/>
                  </a:cubicBezTo>
                  <a:cubicBezTo>
                    <a:pt x="106" y="16"/>
                    <a:pt x="103" y="16"/>
                    <a:pt x="101" y="16"/>
                  </a:cubicBezTo>
                  <a:cubicBezTo>
                    <a:pt x="101" y="16"/>
                    <a:pt x="101" y="16"/>
                    <a:pt x="101" y="16"/>
                  </a:cubicBezTo>
                  <a:cubicBezTo>
                    <a:pt x="102" y="16"/>
                    <a:pt x="102" y="15"/>
                    <a:pt x="102" y="15"/>
                  </a:cubicBezTo>
                  <a:cubicBezTo>
                    <a:pt x="102" y="14"/>
                    <a:pt x="97" y="14"/>
                    <a:pt x="97" y="14"/>
                  </a:cubicBezTo>
                  <a:cubicBezTo>
                    <a:pt x="95" y="14"/>
                    <a:pt x="92" y="14"/>
                    <a:pt x="90" y="15"/>
                  </a:cubicBezTo>
                  <a:cubicBezTo>
                    <a:pt x="90" y="15"/>
                    <a:pt x="90" y="15"/>
                    <a:pt x="90" y="15"/>
                  </a:cubicBezTo>
                  <a:cubicBezTo>
                    <a:pt x="90" y="15"/>
                    <a:pt x="90" y="15"/>
                    <a:pt x="90" y="15"/>
                  </a:cubicBezTo>
                  <a:cubicBezTo>
                    <a:pt x="90" y="15"/>
                    <a:pt x="91" y="15"/>
                    <a:pt x="92" y="15"/>
                  </a:cubicBezTo>
                  <a:cubicBezTo>
                    <a:pt x="93" y="16"/>
                    <a:pt x="95" y="17"/>
                    <a:pt x="97" y="17"/>
                  </a:cubicBezTo>
                  <a:cubicBezTo>
                    <a:pt x="96" y="17"/>
                    <a:pt x="95" y="17"/>
                    <a:pt x="95" y="17"/>
                  </a:cubicBezTo>
                  <a:cubicBezTo>
                    <a:pt x="95" y="17"/>
                    <a:pt x="95" y="17"/>
                    <a:pt x="95" y="17"/>
                  </a:cubicBezTo>
                  <a:cubicBezTo>
                    <a:pt x="95" y="17"/>
                    <a:pt x="95" y="17"/>
                    <a:pt x="95" y="17"/>
                  </a:cubicBezTo>
                  <a:cubicBezTo>
                    <a:pt x="95" y="18"/>
                    <a:pt x="95" y="18"/>
                    <a:pt x="96" y="18"/>
                  </a:cubicBezTo>
                  <a:cubicBezTo>
                    <a:pt x="97" y="18"/>
                    <a:pt x="97" y="18"/>
                    <a:pt x="98" y="18"/>
                  </a:cubicBezTo>
                  <a:cubicBezTo>
                    <a:pt x="98" y="19"/>
                    <a:pt x="98" y="19"/>
                    <a:pt x="98" y="19"/>
                  </a:cubicBezTo>
                  <a:cubicBezTo>
                    <a:pt x="98" y="19"/>
                    <a:pt x="97" y="20"/>
                    <a:pt x="97" y="20"/>
                  </a:cubicBezTo>
                  <a:cubicBezTo>
                    <a:pt x="96" y="21"/>
                    <a:pt x="95" y="21"/>
                    <a:pt x="95" y="22"/>
                  </a:cubicBezTo>
                  <a:cubicBezTo>
                    <a:pt x="95" y="22"/>
                    <a:pt x="95" y="22"/>
                    <a:pt x="95" y="22"/>
                  </a:cubicBezTo>
                  <a:cubicBezTo>
                    <a:pt x="95" y="22"/>
                    <a:pt x="95" y="22"/>
                    <a:pt x="95" y="22"/>
                  </a:cubicBezTo>
                  <a:cubicBezTo>
                    <a:pt x="98" y="23"/>
                    <a:pt x="102" y="21"/>
                    <a:pt x="105" y="21"/>
                  </a:cubicBezTo>
                  <a:cubicBezTo>
                    <a:pt x="104" y="22"/>
                    <a:pt x="104" y="23"/>
                    <a:pt x="104" y="23"/>
                  </a:cubicBezTo>
                  <a:close/>
                  <a:moveTo>
                    <a:pt x="101" y="77"/>
                  </a:moveTo>
                  <a:cubicBezTo>
                    <a:pt x="100" y="76"/>
                    <a:pt x="99" y="77"/>
                    <a:pt x="99" y="77"/>
                  </a:cubicBezTo>
                  <a:cubicBezTo>
                    <a:pt x="99" y="79"/>
                    <a:pt x="101" y="78"/>
                    <a:pt x="101" y="77"/>
                  </a:cubicBezTo>
                  <a:close/>
                  <a:moveTo>
                    <a:pt x="113" y="74"/>
                  </a:moveTo>
                  <a:cubicBezTo>
                    <a:pt x="114" y="74"/>
                    <a:pt x="115" y="73"/>
                    <a:pt x="116" y="72"/>
                  </a:cubicBezTo>
                  <a:cubicBezTo>
                    <a:pt x="117" y="72"/>
                    <a:pt x="117" y="72"/>
                    <a:pt x="117" y="72"/>
                  </a:cubicBezTo>
                  <a:cubicBezTo>
                    <a:pt x="116" y="72"/>
                    <a:pt x="115" y="72"/>
                    <a:pt x="114" y="72"/>
                  </a:cubicBezTo>
                  <a:cubicBezTo>
                    <a:pt x="116" y="74"/>
                    <a:pt x="110" y="72"/>
                    <a:pt x="113" y="73"/>
                  </a:cubicBezTo>
                  <a:cubicBezTo>
                    <a:pt x="112" y="73"/>
                    <a:pt x="111" y="73"/>
                    <a:pt x="111" y="73"/>
                  </a:cubicBezTo>
                  <a:cubicBezTo>
                    <a:pt x="110" y="74"/>
                    <a:pt x="109" y="73"/>
                    <a:pt x="108" y="74"/>
                  </a:cubicBezTo>
                  <a:cubicBezTo>
                    <a:pt x="108" y="74"/>
                    <a:pt x="109" y="74"/>
                    <a:pt x="109" y="74"/>
                  </a:cubicBezTo>
                  <a:cubicBezTo>
                    <a:pt x="109" y="74"/>
                    <a:pt x="109" y="75"/>
                    <a:pt x="109" y="75"/>
                  </a:cubicBezTo>
                  <a:cubicBezTo>
                    <a:pt x="110" y="74"/>
                    <a:pt x="111" y="75"/>
                    <a:pt x="113" y="74"/>
                  </a:cubicBezTo>
                  <a:close/>
                  <a:moveTo>
                    <a:pt x="80" y="2"/>
                  </a:moveTo>
                  <a:cubicBezTo>
                    <a:pt x="80" y="2"/>
                    <a:pt x="80" y="2"/>
                    <a:pt x="80" y="2"/>
                  </a:cubicBezTo>
                  <a:cubicBezTo>
                    <a:pt x="80" y="2"/>
                    <a:pt x="80" y="2"/>
                    <a:pt x="80" y="2"/>
                  </a:cubicBezTo>
                  <a:cubicBezTo>
                    <a:pt x="79" y="2"/>
                    <a:pt x="78" y="2"/>
                    <a:pt x="78" y="3"/>
                  </a:cubicBezTo>
                  <a:cubicBezTo>
                    <a:pt x="78" y="3"/>
                    <a:pt x="79" y="3"/>
                    <a:pt x="79" y="3"/>
                  </a:cubicBezTo>
                  <a:cubicBezTo>
                    <a:pt x="80" y="3"/>
                    <a:pt x="80" y="2"/>
                    <a:pt x="80" y="2"/>
                  </a:cubicBezTo>
                  <a:close/>
                  <a:moveTo>
                    <a:pt x="77" y="3"/>
                  </a:moveTo>
                  <a:cubicBezTo>
                    <a:pt x="77" y="3"/>
                    <a:pt x="79" y="4"/>
                    <a:pt x="79" y="4"/>
                  </a:cubicBezTo>
                  <a:cubicBezTo>
                    <a:pt x="79" y="4"/>
                    <a:pt x="79" y="4"/>
                    <a:pt x="78" y="4"/>
                  </a:cubicBezTo>
                  <a:cubicBezTo>
                    <a:pt x="78" y="4"/>
                    <a:pt x="78" y="4"/>
                    <a:pt x="78" y="4"/>
                  </a:cubicBezTo>
                  <a:cubicBezTo>
                    <a:pt x="78" y="4"/>
                    <a:pt x="78" y="4"/>
                    <a:pt x="78" y="4"/>
                  </a:cubicBezTo>
                  <a:cubicBezTo>
                    <a:pt x="79" y="4"/>
                    <a:pt x="80" y="4"/>
                    <a:pt x="82" y="4"/>
                  </a:cubicBezTo>
                  <a:cubicBezTo>
                    <a:pt x="81" y="4"/>
                    <a:pt x="81" y="4"/>
                    <a:pt x="80" y="4"/>
                  </a:cubicBezTo>
                  <a:cubicBezTo>
                    <a:pt x="80" y="5"/>
                    <a:pt x="79" y="5"/>
                    <a:pt x="78" y="5"/>
                  </a:cubicBezTo>
                  <a:cubicBezTo>
                    <a:pt x="78" y="5"/>
                    <a:pt x="78" y="5"/>
                    <a:pt x="78" y="5"/>
                  </a:cubicBezTo>
                  <a:cubicBezTo>
                    <a:pt x="78" y="5"/>
                    <a:pt x="78" y="5"/>
                    <a:pt x="78" y="5"/>
                  </a:cubicBezTo>
                  <a:cubicBezTo>
                    <a:pt x="84" y="6"/>
                    <a:pt x="90" y="6"/>
                    <a:pt x="96" y="6"/>
                  </a:cubicBezTo>
                  <a:cubicBezTo>
                    <a:pt x="98" y="6"/>
                    <a:pt x="99" y="6"/>
                    <a:pt x="100" y="6"/>
                  </a:cubicBezTo>
                  <a:cubicBezTo>
                    <a:pt x="98" y="6"/>
                    <a:pt x="96" y="7"/>
                    <a:pt x="94" y="7"/>
                  </a:cubicBezTo>
                  <a:cubicBezTo>
                    <a:pt x="93" y="6"/>
                    <a:pt x="92" y="6"/>
                    <a:pt x="91" y="6"/>
                  </a:cubicBezTo>
                  <a:cubicBezTo>
                    <a:pt x="91" y="6"/>
                    <a:pt x="91" y="6"/>
                    <a:pt x="91" y="6"/>
                  </a:cubicBezTo>
                  <a:cubicBezTo>
                    <a:pt x="91" y="6"/>
                    <a:pt x="91" y="6"/>
                    <a:pt x="91" y="6"/>
                  </a:cubicBezTo>
                  <a:cubicBezTo>
                    <a:pt x="92" y="7"/>
                    <a:pt x="92" y="7"/>
                    <a:pt x="93" y="7"/>
                  </a:cubicBezTo>
                  <a:cubicBezTo>
                    <a:pt x="93" y="7"/>
                    <a:pt x="93" y="7"/>
                    <a:pt x="94" y="7"/>
                  </a:cubicBezTo>
                  <a:cubicBezTo>
                    <a:pt x="92" y="7"/>
                    <a:pt x="91" y="7"/>
                    <a:pt x="90" y="7"/>
                  </a:cubicBezTo>
                  <a:cubicBezTo>
                    <a:pt x="89" y="7"/>
                    <a:pt x="88" y="7"/>
                    <a:pt x="86" y="7"/>
                  </a:cubicBezTo>
                  <a:cubicBezTo>
                    <a:pt x="86" y="7"/>
                    <a:pt x="86" y="7"/>
                    <a:pt x="86" y="7"/>
                  </a:cubicBezTo>
                  <a:cubicBezTo>
                    <a:pt x="86" y="7"/>
                    <a:pt x="86" y="7"/>
                    <a:pt x="86" y="7"/>
                  </a:cubicBezTo>
                  <a:cubicBezTo>
                    <a:pt x="87" y="7"/>
                    <a:pt x="88" y="8"/>
                    <a:pt x="88" y="8"/>
                  </a:cubicBezTo>
                  <a:cubicBezTo>
                    <a:pt x="92" y="9"/>
                    <a:pt x="98" y="9"/>
                    <a:pt x="102" y="9"/>
                  </a:cubicBezTo>
                  <a:cubicBezTo>
                    <a:pt x="102" y="8"/>
                    <a:pt x="103" y="8"/>
                    <a:pt x="103" y="8"/>
                  </a:cubicBezTo>
                  <a:cubicBezTo>
                    <a:pt x="103" y="8"/>
                    <a:pt x="103" y="9"/>
                    <a:pt x="103" y="9"/>
                  </a:cubicBezTo>
                  <a:cubicBezTo>
                    <a:pt x="103" y="9"/>
                    <a:pt x="105" y="10"/>
                    <a:pt x="108" y="10"/>
                  </a:cubicBezTo>
                  <a:cubicBezTo>
                    <a:pt x="109" y="10"/>
                    <a:pt x="110" y="10"/>
                    <a:pt x="111" y="10"/>
                  </a:cubicBezTo>
                  <a:cubicBezTo>
                    <a:pt x="112" y="9"/>
                    <a:pt x="121" y="9"/>
                    <a:pt x="119" y="7"/>
                  </a:cubicBezTo>
                  <a:cubicBezTo>
                    <a:pt x="120" y="7"/>
                    <a:pt x="121" y="6"/>
                    <a:pt x="122" y="6"/>
                  </a:cubicBezTo>
                  <a:cubicBezTo>
                    <a:pt x="123" y="6"/>
                    <a:pt x="125" y="5"/>
                    <a:pt x="126" y="5"/>
                  </a:cubicBezTo>
                  <a:cubicBezTo>
                    <a:pt x="126" y="5"/>
                    <a:pt x="126" y="5"/>
                    <a:pt x="126" y="5"/>
                  </a:cubicBezTo>
                  <a:cubicBezTo>
                    <a:pt x="126" y="5"/>
                    <a:pt x="126" y="5"/>
                    <a:pt x="126" y="5"/>
                  </a:cubicBezTo>
                  <a:cubicBezTo>
                    <a:pt x="126" y="4"/>
                    <a:pt x="125" y="3"/>
                    <a:pt x="123" y="3"/>
                  </a:cubicBezTo>
                  <a:cubicBezTo>
                    <a:pt x="123" y="3"/>
                    <a:pt x="123" y="3"/>
                    <a:pt x="122" y="3"/>
                  </a:cubicBezTo>
                  <a:cubicBezTo>
                    <a:pt x="121" y="3"/>
                    <a:pt x="120" y="3"/>
                    <a:pt x="119" y="3"/>
                  </a:cubicBezTo>
                  <a:cubicBezTo>
                    <a:pt x="119" y="3"/>
                    <a:pt x="118" y="3"/>
                    <a:pt x="118" y="3"/>
                  </a:cubicBezTo>
                  <a:cubicBezTo>
                    <a:pt x="116" y="3"/>
                    <a:pt x="115" y="3"/>
                    <a:pt x="114" y="3"/>
                  </a:cubicBezTo>
                  <a:cubicBezTo>
                    <a:pt x="113" y="3"/>
                    <a:pt x="111" y="2"/>
                    <a:pt x="110" y="2"/>
                  </a:cubicBezTo>
                  <a:cubicBezTo>
                    <a:pt x="110" y="2"/>
                    <a:pt x="110" y="2"/>
                    <a:pt x="109" y="2"/>
                  </a:cubicBezTo>
                  <a:cubicBezTo>
                    <a:pt x="110" y="2"/>
                    <a:pt x="110" y="2"/>
                    <a:pt x="110" y="2"/>
                  </a:cubicBezTo>
                  <a:cubicBezTo>
                    <a:pt x="111" y="2"/>
                    <a:pt x="109" y="3"/>
                    <a:pt x="108" y="3"/>
                  </a:cubicBezTo>
                  <a:cubicBezTo>
                    <a:pt x="107" y="3"/>
                    <a:pt x="105" y="3"/>
                    <a:pt x="104" y="3"/>
                  </a:cubicBezTo>
                  <a:cubicBezTo>
                    <a:pt x="104" y="3"/>
                    <a:pt x="104" y="3"/>
                    <a:pt x="104" y="3"/>
                  </a:cubicBezTo>
                  <a:cubicBezTo>
                    <a:pt x="104" y="3"/>
                    <a:pt x="104" y="2"/>
                    <a:pt x="104" y="2"/>
                  </a:cubicBezTo>
                  <a:cubicBezTo>
                    <a:pt x="104" y="2"/>
                    <a:pt x="105" y="2"/>
                    <a:pt x="105" y="2"/>
                  </a:cubicBezTo>
                  <a:cubicBezTo>
                    <a:pt x="104" y="1"/>
                    <a:pt x="103" y="1"/>
                    <a:pt x="102" y="2"/>
                  </a:cubicBezTo>
                  <a:cubicBezTo>
                    <a:pt x="102" y="2"/>
                    <a:pt x="102" y="2"/>
                    <a:pt x="101" y="2"/>
                  </a:cubicBezTo>
                  <a:cubicBezTo>
                    <a:pt x="101" y="2"/>
                    <a:pt x="101" y="2"/>
                    <a:pt x="100" y="2"/>
                  </a:cubicBezTo>
                  <a:cubicBezTo>
                    <a:pt x="101" y="2"/>
                    <a:pt x="101" y="2"/>
                    <a:pt x="101" y="3"/>
                  </a:cubicBezTo>
                  <a:cubicBezTo>
                    <a:pt x="101" y="3"/>
                    <a:pt x="101" y="4"/>
                    <a:pt x="100" y="4"/>
                  </a:cubicBezTo>
                  <a:cubicBezTo>
                    <a:pt x="100" y="4"/>
                    <a:pt x="100" y="4"/>
                    <a:pt x="100" y="4"/>
                  </a:cubicBezTo>
                  <a:cubicBezTo>
                    <a:pt x="99" y="5"/>
                    <a:pt x="98" y="3"/>
                    <a:pt x="96" y="4"/>
                  </a:cubicBezTo>
                  <a:cubicBezTo>
                    <a:pt x="96" y="4"/>
                    <a:pt x="97" y="3"/>
                    <a:pt x="97" y="3"/>
                  </a:cubicBezTo>
                  <a:cubicBezTo>
                    <a:pt x="97" y="3"/>
                    <a:pt x="97" y="3"/>
                    <a:pt x="97" y="3"/>
                  </a:cubicBezTo>
                  <a:cubicBezTo>
                    <a:pt x="96" y="3"/>
                    <a:pt x="93" y="3"/>
                    <a:pt x="93" y="3"/>
                  </a:cubicBezTo>
                  <a:cubicBezTo>
                    <a:pt x="92" y="3"/>
                    <a:pt x="92" y="3"/>
                    <a:pt x="91" y="3"/>
                  </a:cubicBezTo>
                  <a:cubicBezTo>
                    <a:pt x="90" y="2"/>
                    <a:pt x="88" y="1"/>
                    <a:pt x="87" y="1"/>
                  </a:cubicBezTo>
                  <a:cubicBezTo>
                    <a:pt x="86" y="1"/>
                    <a:pt x="86" y="1"/>
                    <a:pt x="85" y="1"/>
                  </a:cubicBezTo>
                  <a:cubicBezTo>
                    <a:pt x="85" y="1"/>
                    <a:pt x="85" y="1"/>
                    <a:pt x="85" y="1"/>
                  </a:cubicBezTo>
                  <a:cubicBezTo>
                    <a:pt x="85" y="1"/>
                    <a:pt x="85" y="1"/>
                    <a:pt x="85" y="1"/>
                  </a:cubicBezTo>
                  <a:cubicBezTo>
                    <a:pt x="86" y="2"/>
                    <a:pt x="87" y="2"/>
                    <a:pt x="87" y="2"/>
                  </a:cubicBezTo>
                  <a:cubicBezTo>
                    <a:pt x="87" y="2"/>
                    <a:pt x="87" y="2"/>
                    <a:pt x="87" y="2"/>
                  </a:cubicBezTo>
                  <a:cubicBezTo>
                    <a:pt x="86" y="3"/>
                    <a:pt x="86" y="3"/>
                    <a:pt x="86" y="3"/>
                  </a:cubicBezTo>
                  <a:cubicBezTo>
                    <a:pt x="86" y="3"/>
                    <a:pt x="86" y="3"/>
                    <a:pt x="85" y="2"/>
                  </a:cubicBezTo>
                  <a:cubicBezTo>
                    <a:pt x="84" y="2"/>
                    <a:pt x="83" y="2"/>
                    <a:pt x="83" y="2"/>
                  </a:cubicBezTo>
                  <a:cubicBezTo>
                    <a:pt x="83" y="3"/>
                    <a:pt x="84" y="3"/>
                    <a:pt x="85" y="3"/>
                  </a:cubicBezTo>
                  <a:cubicBezTo>
                    <a:pt x="84" y="4"/>
                    <a:pt x="81" y="4"/>
                    <a:pt x="79" y="3"/>
                  </a:cubicBezTo>
                  <a:cubicBezTo>
                    <a:pt x="78" y="3"/>
                    <a:pt x="77" y="3"/>
                    <a:pt x="76" y="3"/>
                  </a:cubicBezTo>
                  <a:cubicBezTo>
                    <a:pt x="76" y="3"/>
                    <a:pt x="76" y="3"/>
                    <a:pt x="76" y="3"/>
                  </a:cubicBezTo>
                  <a:cubicBezTo>
                    <a:pt x="76" y="3"/>
                    <a:pt x="76" y="3"/>
                    <a:pt x="76" y="3"/>
                  </a:cubicBezTo>
                  <a:cubicBezTo>
                    <a:pt x="76" y="3"/>
                    <a:pt x="76" y="3"/>
                    <a:pt x="77" y="3"/>
                  </a:cubicBezTo>
                  <a:close/>
                  <a:moveTo>
                    <a:pt x="115" y="76"/>
                  </a:moveTo>
                  <a:cubicBezTo>
                    <a:pt x="116" y="76"/>
                    <a:pt x="119" y="75"/>
                    <a:pt x="118" y="74"/>
                  </a:cubicBezTo>
                  <a:cubicBezTo>
                    <a:pt x="118" y="74"/>
                    <a:pt x="117" y="74"/>
                    <a:pt x="117" y="74"/>
                  </a:cubicBezTo>
                  <a:cubicBezTo>
                    <a:pt x="116" y="75"/>
                    <a:pt x="115" y="74"/>
                    <a:pt x="113" y="75"/>
                  </a:cubicBezTo>
                  <a:cubicBezTo>
                    <a:pt x="114" y="76"/>
                    <a:pt x="115" y="75"/>
                    <a:pt x="115" y="76"/>
                  </a:cubicBezTo>
                  <a:close/>
                  <a:moveTo>
                    <a:pt x="76" y="88"/>
                  </a:moveTo>
                  <a:cubicBezTo>
                    <a:pt x="76" y="88"/>
                    <a:pt x="76" y="88"/>
                    <a:pt x="76" y="88"/>
                  </a:cubicBezTo>
                  <a:cubicBezTo>
                    <a:pt x="75" y="88"/>
                    <a:pt x="74" y="87"/>
                    <a:pt x="74" y="88"/>
                  </a:cubicBezTo>
                  <a:cubicBezTo>
                    <a:pt x="73" y="89"/>
                    <a:pt x="72" y="89"/>
                    <a:pt x="71" y="90"/>
                  </a:cubicBezTo>
                  <a:cubicBezTo>
                    <a:pt x="71" y="90"/>
                    <a:pt x="73" y="88"/>
                    <a:pt x="72" y="88"/>
                  </a:cubicBezTo>
                  <a:cubicBezTo>
                    <a:pt x="72" y="88"/>
                    <a:pt x="72" y="88"/>
                    <a:pt x="72" y="89"/>
                  </a:cubicBezTo>
                  <a:cubicBezTo>
                    <a:pt x="72" y="88"/>
                    <a:pt x="72" y="88"/>
                    <a:pt x="72" y="88"/>
                  </a:cubicBezTo>
                  <a:cubicBezTo>
                    <a:pt x="72" y="87"/>
                    <a:pt x="72" y="87"/>
                    <a:pt x="71" y="87"/>
                  </a:cubicBezTo>
                  <a:cubicBezTo>
                    <a:pt x="70" y="87"/>
                    <a:pt x="70" y="88"/>
                    <a:pt x="70" y="88"/>
                  </a:cubicBezTo>
                  <a:cubicBezTo>
                    <a:pt x="70" y="89"/>
                    <a:pt x="70" y="89"/>
                    <a:pt x="71" y="89"/>
                  </a:cubicBezTo>
                  <a:cubicBezTo>
                    <a:pt x="70" y="89"/>
                    <a:pt x="70" y="89"/>
                    <a:pt x="69" y="89"/>
                  </a:cubicBezTo>
                  <a:cubicBezTo>
                    <a:pt x="69" y="89"/>
                    <a:pt x="69" y="90"/>
                    <a:pt x="69" y="90"/>
                  </a:cubicBezTo>
                  <a:cubicBezTo>
                    <a:pt x="69" y="90"/>
                    <a:pt x="68" y="90"/>
                    <a:pt x="68" y="90"/>
                  </a:cubicBezTo>
                  <a:cubicBezTo>
                    <a:pt x="68" y="90"/>
                    <a:pt x="68" y="90"/>
                    <a:pt x="68" y="90"/>
                  </a:cubicBezTo>
                  <a:cubicBezTo>
                    <a:pt x="68" y="90"/>
                    <a:pt x="68" y="90"/>
                    <a:pt x="68" y="90"/>
                  </a:cubicBezTo>
                  <a:cubicBezTo>
                    <a:pt x="68" y="90"/>
                    <a:pt x="68" y="90"/>
                    <a:pt x="68" y="91"/>
                  </a:cubicBezTo>
                  <a:cubicBezTo>
                    <a:pt x="68" y="91"/>
                    <a:pt x="68" y="91"/>
                    <a:pt x="68" y="91"/>
                  </a:cubicBezTo>
                  <a:cubicBezTo>
                    <a:pt x="68" y="91"/>
                    <a:pt x="67" y="92"/>
                    <a:pt x="67" y="92"/>
                  </a:cubicBezTo>
                  <a:cubicBezTo>
                    <a:pt x="67" y="92"/>
                    <a:pt x="67" y="92"/>
                    <a:pt x="67" y="92"/>
                  </a:cubicBezTo>
                  <a:cubicBezTo>
                    <a:pt x="67" y="92"/>
                    <a:pt x="67" y="92"/>
                    <a:pt x="67" y="92"/>
                  </a:cubicBezTo>
                  <a:cubicBezTo>
                    <a:pt x="68" y="92"/>
                    <a:pt x="68" y="92"/>
                    <a:pt x="69" y="91"/>
                  </a:cubicBezTo>
                  <a:cubicBezTo>
                    <a:pt x="69" y="91"/>
                    <a:pt x="69" y="91"/>
                    <a:pt x="70" y="91"/>
                  </a:cubicBezTo>
                  <a:cubicBezTo>
                    <a:pt x="69" y="91"/>
                    <a:pt x="69" y="92"/>
                    <a:pt x="69" y="92"/>
                  </a:cubicBezTo>
                  <a:cubicBezTo>
                    <a:pt x="69" y="92"/>
                    <a:pt x="70" y="92"/>
                    <a:pt x="71" y="92"/>
                  </a:cubicBezTo>
                  <a:cubicBezTo>
                    <a:pt x="71" y="92"/>
                    <a:pt x="71" y="91"/>
                    <a:pt x="72" y="91"/>
                  </a:cubicBezTo>
                  <a:cubicBezTo>
                    <a:pt x="72" y="91"/>
                    <a:pt x="72" y="92"/>
                    <a:pt x="72" y="92"/>
                  </a:cubicBezTo>
                  <a:cubicBezTo>
                    <a:pt x="72" y="92"/>
                    <a:pt x="73" y="91"/>
                    <a:pt x="73" y="91"/>
                  </a:cubicBezTo>
                  <a:cubicBezTo>
                    <a:pt x="73" y="90"/>
                    <a:pt x="73" y="90"/>
                    <a:pt x="73" y="90"/>
                  </a:cubicBezTo>
                  <a:cubicBezTo>
                    <a:pt x="74" y="90"/>
                    <a:pt x="74" y="90"/>
                    <a:pt x="74" y="90"/>
                  </a:cubicBezTo>
                  <a:cubicBezTo>
                    <a:pt x="75" y="90"/>
                    <a:pt x="75" y="90"/>
                    <a:pt x="75" y="90"/>
                  </a:cubicBezTo>
                  <a:cubicBezTo>
                    <a:pt x="75" y="90"/>
                    <a:pt x="75" y="90"/>
                    <a:pt x="75" y="90"/>
                  </a:cubicBezTo>
                  <a:cubicBezTo>
                    <a:pt x="76" y="90"/>
                    <a:pt x="76" y="89"/>
                    <a:pt x="76" y="89"/>
                  </a:cubicBezTo>
                  <a:cubicBezTo>
                    <a:pt x="76" y="89"/>
                    <a:pt x="76" y="88"/>
                    <a:pt x="76" y="88"/>
                  </a:cubicBezTo>
                  <a:close/>
                  <a:moveTo>
                    <a:pt x="8" y="143"/>
                  </a:moveTo>
                  <a:cubicBezTo>
                    <a:pt x="7" y="143"/>
                    <a:pt x="7" y="143"/>
                    <a:pt x="6" y="143"/>
                  </a:cubicBezTo>
                  <a:cubicBezTo>
                    <a:pt x="6" y="144"/>
                    <a:pt x="7" y="144"/>
                    <a:pt x="8" y="143"/>
                  </a:cubicBezTo>
                  <a:close/>
                  <a:moveTo>
                    <a:pt x="24" y="134"/>
                  </a:moveTo>
                  <a:cubicBezTo>
                    <a:pt x="23" y="132"/>
                    <a:pt x="22" y="133"/>
                    <a:pt x="21" y="134"/>
                  </a:cubicBezTo>
                  <a:cubicBezTo>
                    <a:pt x="22" y="134"/>
                    <a:pt x="23" y="134"/>
                    <a:pt x="24" y="134"/>
                  </a:cubicBezTo>
                  <a:close/>
                  <a:moveTo>
                    <a:pt x="28" y="130"/>
                  </a:moveTo>
                  <a:cubicBezTo>
                    <a:pt x="27" y="130"/>
                    <a:pt x="25" y="131"/>
                    <a:pt x="25" y="131"/>
                  </a:cubicBezTo>
                  <a:cubicBezTo>
                    <a:pt x="26" y="131"/>
                    <a:pt x="27" y="131"/>
                    <a:pt x="28" y="130"/>
                  </a:cubicBezTo>
                  <a:close/>
                  <a:moveTo>
                    <a:pt x="30" y="132"/>
                  </a:moveTo>
                  <a:cubicBezTo>
                    <a:pt x="29" y="131"/>
                    <a:pt x="28" y="131"/>
                    <a:pt x="28" y="131"/>
                  </a:cubicBezTo>
                  <a:cubicBezTo>
                    <a:pt x="27" y="131"/>
                    <a:pt x="25" y="132"/>
                    <a:pt x="27" y="132"/>
                  </a:cubicBezTo>
                  <a:cubicBezTo>
                    <a:pt x="26" y="132"/>
                    <a:pt x="25" y="132"/>
                    <a:pt x="24" y="133"/>
                  </a:cubicBezTo>
                  <a:cubicBezTo>
                    <a:pt x="25" y="134"/>
                    <a:pt x="29" y="133"/>
                    <a:pt x="30" y="132"/>
                  </a:cubicBezTo>
                  <a:close/>
                  <a:moveTo>
                    <a:pt x="4" y="166"/>
                  </a:moveTo>
                  <a:cubicBezTo>
                    <a:pt x="4" y="165"/>
                    <a:pt x="4" y="165"/>
                    <a:pt x="3" y="164"/>
                  </a:cubicBezTo>
                  <a:cubicBezTo>
                    <a:pt x="2" y="164"/>
                    <a:pt x="3" y="166"/>
                    <a:pt x="2" y="166"/>
                  </a:cubicBezTo>
                  <a:cubicBezTo>
                    <a:pt x="3" y="166"/>
                    <a:pt x="3" y="165"/>
                    <a:pt x="4" y="166"/>
                  </a:cubicBezTo>
                  <a:close/>
                  <a:moveTo>
                    <a:pt x="2" y="151"/>
                  </a:moveTo>
                  <a:cubicBezTo>
                    <a:pt x="2" y="150"/>
                    <a:pt x="2" y="150"/>
                    <a:pt x="3" y="150"/>
                  </a:cubicBezTo>
                  <a:cubicBezTo>
                    <a:pt x="3" y="150"/>
                    <a:pt x="2" y="150"/>
                    <a:pt x="2" y="151"/>
                  </a:cubicBezTo>
                  <a:close/>
                  <a:moveTo>
                    <a:pt x="163" y="82"/>
                  </a:moveTo>
                  <a:cubicBezTo>
                    <a:pt x="162" y="83"/>
                    <a:pt x="160" y="82"/>
                    <a:pt x="159" y="81"/>
                  </a:cubicBezTo>
                  <a:cubicBezTo>
                    <a:pt x="160" y="84"/>
                    <a:pt x="154" y="83"/>
                    <a:pt x="154" y="85"/>
                  </a:cubicBezTo>
                  <a:cubicBezTo>
                    <a:pt x="154" y="87"/>
                    <a:pt x="152" y="87"/>
                    <a:pt x="152" y="86"/>
                  </a:cubicBezTo>
                  <a:cubicBezTo>
                    <a:pt x="150" y="85"/>
                    <a:pt x="153" y="84"/>
                    <a:pt x="153" y="83"/>
                  </a:cubicBezTo>
                  <a:cubicBezTo>
                    <a:pt x="154" y="81"/>
                    <a:pt x="146" y="79"/>
                    <a:pt x="144" y="78"/>
                  </a:cubicBezTo>
                  <a:cubicBezTo>
                    <a:pt x="143" y="78"/>
                    <a:pt x="137" y="79"/>
                    <a:pt x="135" y="80"/>
                  </a:cubicBezTo>
                  <a:cubicBezTo>
                    <a:pt x="132" y="81"/>
                    <a:pt x="134" y="87"/>
                    <a:pt x="131" y="87"/>
                  </a:cubicBezTo>
                  <a:cubicBezTo>
                    <a:pt x="129" y="88"/>
                    <a:pt x="129" y="90"/>
                    <a:pt x="128" y="90"/>
                  </a:cubicBezTo>
                  <a:cubicBezTo>
                    <a:pt x="126" y="90"/>
                    <a:pt x="124" y="89"/>
                    <a:pt x="123" y="88"/>
                  </a:cubicBezTo>
                  <a:cubicBezTo>
                    <a:pt x="119" y="88"/>
                    <a:pt x="117" y="91"/>
                    <a:pt x="112" y="89"/>
                  </a:cubicBezTo>
                  <a:cubicBezTo>
                    <a:pt x="111" y="88"/>
                    <a:pt x="110" y="87"/>
                    <a:pt x="109" y="86"/>
                  </a:cubicBezTo>
                  <a:cubicBezTo>
                    <a:pt x="107" y="85"/>
                    <a:pt x="102" y="84"/>
                    <a:pt x="104" y="86"/>
                  </a:cubicBezTo>
                  <a:cubicBezTo>
                    <a:pt x="102" y="87"/>
                    <a:pt x="100" y="86"/>
                    <a:pt x="98" y="87"/>
                  </a:cubicBezTo>
                  <a:cubicBezTo>
                    <a:pt x="99" y="87"/>
                    <a:pt x="99" y="88"/>
                    <a:pt x="99" y="89"/>
                  </a:cubicBezTo>
                  <a:cubicBezTo>
                    <a:pt x="97" y="91"/>
                    <a:pt x="96" y="90"/>
                    <a:pt x="99" y="91"/>
                  </a:cubicBezTo>
                  <a:cubicBezTo>
                    <a:pt x="96" y="93"/>
                    <a:pt x="93" y="90"/>
                    <a:pt x="90" y="91"/>
                  </a:cubicBezTo>
                  <a:cubicBezTo>
                    <a:pt x="89" y="91"/>
                    <a:pt x="88" y="90"/>
                    <a:pt x="86" y="90"/>
                  </a:cubicBezTo>
                  <a:cubicBezTo>
                    <a:pt x="85" y="91"/>
                    <a:pt x="86" y="93"/>
                    <a:pt x="86" y="93"/>
                  </a:cubicBezTo>
                  <a:cubicBezTo>
                    <a:pt x="86" y="96"/>
                    <a:pt x="83" y="94"/>
                    <a:pt x="81" y="94"/>
                  </a:cubicBezTo>
                  <a:cubicBezTo>
                    <a:pt x="78" y="94"/>
                    <a:pt x="76" y="98"/>
                    <a:pt x="74" y="99"/>
                  </a:cubicBezTo>
                  <a:cubicBezTo>
                    <a:pt x="78" y="103"/>
                    <a:pt x="74" y="103"/>
                    <a:pt x="72" y="106"/>
                  </a:cubicBezTo>
                  <a:cubicBezTo>
                    <a:pt x="71" y="106"/>
                    <a:pt x="71" y="107"/>
                    <a:pt x="70" y="107"/>
                  </a:cubicBezTo>
                  <a:cubicBezTo>
                    <a:pt x="69" y="107"/>
                    <a:pt x="71" y="108"/>
                    <a:pt x="70" y="109"/>
                  </a:cubicBezTo>
                  <a:cubicBezTo>
                    <a:pt x="69" y="110"/>
                    <a:pt x="66" y="110"/>
                    <a:pt x="64" y="110"/>
                  </a:cubicBezTo>
                  <a:cubicBezTo>
                    <a:pt x="66" y="116"/>
                    <a:pt x="63" y="119"/>
                    <a:pt x="59" y="123"/>
                  </a:cubicBezTo>
                  <a:cubicBezTo>
                    <a:pt x="63" y="125"/>
                    <a:pt x="63" y="128"/>
                    <a:pt x="58" y="128"/>
                  </a:cubicBezTo>
                  <a:cubicBezTo>
                    <a:pt x="56" y="128"/>
                    <a:pt x="50" y="128"/>
                    <a:pt x="50" y="132"/>
                  </a:cubicBezTo>
                  <a:cubicBezTo>
                    <a:pt x="50" y="132"/>
                    <a:pt x="49" y="137"/>
                    <a:pt x="50" y="137"/>
                  </a:cubicBezTo>
                  <a:cubicBezTo>
                    <a:pt x="48" y="138"/>
                    <a:pt x="50" y="141"/>
                    <a:pt x="50" y="143"/>
                  </a:cubicBezTo>
                  <a:cubicBezTo>
                    <a:pt x="50" y="145"/>
                    <a:pt x="49" y="147"/>
                    <a:pt x="51" y="149"/>
                  </a:cubicBezTo>
                  <a:cubicBezTo>
                    <a:pt x="52" y="149"/>
                    <a:pt x="55" y="150"/>
                    <a:pt x="55" y="151"/>
                  </a:cubicBezTo>
                  <a:cubicBezTo>
                    <a:pt x="54" y="153"/>
                    <a:pt x="54" y="153"/>
                    <a:pt x="52" y="154"/>
                  </a:cubicBezTo>
                  <a:cubicBezTo>
                    <a:pt x="49" y="154"/>
                    <a:pt x="52" y="157"/>
                    <a:pt x="53" y="158"/>
                  </a:cubicBezTo>
                  <a:cubicBezTo>
                    <a:pt x="53" y="160"/>
                    <a:pt x="52" y="163"/>
                    <a:pt x="51" y="163"/>
                  </a:cubicBezTo>
                  <a:cubicBezTo>
                    <a:pt x="48" y="164"/>
                    <a:pt x="49" y="164"/>
                    <a:pt x="47" y="167"/>
                  </a:cubicBezTo>
                  <a:cubicBezTo>
                    <a:pt x="47" y="168"/>
                    <a:pt x="48" y="170"/>
                    <a:pt x="47" y="172"/>
                  </a:cubicBezTo>
                  <a:cubicBezTo>
                    <a:pt x="46" y="174"/>
                    <a:pt x="45" y="171"/>
                    <a:pt x="44" y="171"/>
                  </a:cubicBezTo>
                  <a:cubicBezTo>
                    <a:pt x="42" y="170"/>
                    <a:pt x="40" y="169"/>
                    <a:pt x="40" y="167"/>
                  </a:cubicBezTo>
                  <a:cubicBezTo>
                    <a:pt x="40" y="167"/>
                    <a:pt x="40" y="163"/>
                    <a:pt x="40" y="165"/>
                  </a:cubicBezTo>
                  <a:cubicBezTo>
                    <a:pt x="41" y="164"/>
                    <a:pt x="40" y="163"/>
                    <a:pt x="39" y="164"/>
                  </a:cubicBezTo>
                  <a:cubicBezTo>
                    <a:pt x="38" y="165"/>
                    <a:pt x="40" y="166"/>
                    <a:pt x="39" y="167"/>
                  </a:cubicBezTo>
                  <a:cubicBezTo>
                    <a:pt x="37" y="165"/>
                    <a:pt x="39" y="168"/>
                    <a:pt x="37" y="167"/>
                  </a:cubicBezTo>
                  <a:cubicBezTo>
                    <a:pt x="38" y="168"/>
                    <a:pt x="38" y="169"/>
                    <a:pt x="38" y="170"/>
                  </a:cubicBezTo>
                  <a:cubicBezTo>
                    <a:pt x="38" y="169"/>
                    <a:pt x="37" y="171"/>
                    <a:pt x="36" y="171"/>
                  </a:cubicBezTo>
                  <a:cubicBezTo>
                    <a:pt x="34" y="172"/>
                    <a:pt x="34" y="171"/>
                    <a:pt x="32" y="171"/>
                  </a:cubicBezTo>
                  <a:cubicBezTo>
                    <a:pt x="34" y="172"/>
                    <a:pt x="32" y="173"/>
                    <a:pt x="31" y="173"/>
                  </a:cubicBezTo>
                  <a:cubicBezTo>
                    <a:pt x="32" y="174"/>
                    <a:pt x="30" y="174"/>
                    <a:pt x="29" y="174"/>
                  </a:cubicBezTo>
                  <a:cubicBezTo>
                    <a:pt x="31" y="177"/>
                    <a:pt x="15" y="183"/>
                    <a:pt x="12" y="179"/>
                  </a:cubicBezTo>
                  <a:cubicBezTo>
                    <a:pt x="13" y="179"/>
                    <a:pt x="13" y="178"/>
                    <a:pt x="14" y="178"/>
                  </a:cubicBezTo>
                  <a:cubicBezTo>
                    <a:pt x="12" y="179"/>
                    <a:pt x="8" y="178"/>
                    <a:pt x="7" y="176"/>
                  </a:cubicBezTo>
                  <a:cubicBezTo>
                    <a:pt x="5" y="175"/>
                    <a:pt x="6" y="172"/>
                    <a:pt x="5" y="172"/>
                  </a:cubicBezTo>
                  <a:cubicBezTo>
                    <a:pt x="7" y="172"/>
                    <a:pt x="8" y="173"/>
                    <a:pt x="10" y="173"/>
                  </a:cubicBezTo>
                  <a:cubicBezTo>
                    <a:pt x="9" y="173"/>
                    <a:pt x="9" y="172"/>
                    <a:pt x="9" y="172"/>
                  </a:cubicBezTo>
                  <a:cubicBezTo>
                    <a:pt x="9" y="172"/>
                    <a:pt x="9" y="172"/>
                    <a:pt x="8" y="172"/>
                  </a:cubicBezTo>
                  <a:cubicBezTo>
                    <a:pt x="9" y="170"/>
                    <a:pt x="6" y="171"/>
                    <a:pt x="9" y="170"/>
                  </a:cubicBezTo>
                  <a:cubicBezTo>
                    <a:pt x="8" y="170"/>
                    <a:pt x="11" y="169"/>
                    <a:pt x="12" y="169"/>
                  </a:cubicBezTo>
                  <a:cubicBezTo>
                    <a:pt x="11" y="169"/>
                    <a:pt x="8" y="169"/>
                    <a:pt x="10" y="169"/>
                  </a:cubicBezTo>
                  <a:cubicBezTo>
                    <a:pt x="6" y="169"/>
                    <a:pt x="11" y="167"/>
                    <a:pt x="12" y="167"/>
                  </a:cubicBezTo>
                  <a:cubicBezTo>
                    <a:pt x="10" y="167"/>
                    <a:pt x="10" y="168"/>
                    <a:pt x="8" y="169"/>
                  </a:cubicBezTo>
                  <a:cubicBezTo>
                    <a:pt x="8" y="168"/>
                    <a:pt x="8" y="168"/>
                    <a:pt x="9" y="167"/>
                  </a:cubicBezTo>
                  <a:cubicBezTo>
                    <a:pt x="8" y="167"/>
                    <a:pt x="7" y="168"/>
                    <a:pt x="6" y="168"/>
                  </a:cubicBezTo>
                  <a:cubicBezTo>
                    <a:pt x="6" y="168"/>
                    <a:pt x="7" y="168"/>
                    <a:pt x="7" y="168"/>
                  </a:cubicBezTo>
                  <a:cubicBezTo>
                    <a:pt x="8" y="169"/>
                    <a:pt x="7" y="169"/>
                    <a:pt x="6" y="169"/>
                  </a:cubicBezTo>
                  <a:cubicBezTo>
                    <a:pt x="6" y="168"/>
                    <a:pt x="6" y="167"/>
                    <a:pt x="5" y="168"/>
                  </a:cubicBezTo>
                  <a:cubicBezTo>
                    <a:pt x="7" y="168"/>
                    <a:pt x="4" y="170"/>
                    <a:pt x="4" y="168"/>
                  </a:cubicBezTo>
                  <a:cubicBezTo>
                    <a:pt x="4" y="170"/>
                    <a:pt x="2" y="166"/>
                    <a:pt x="5" y="165"/>
                  </a:cubicBezTo>
                  <a:cubicBezTo>
                    <a:pt x="5" y="166"/>
                    <a:pt x="5" y="167"/>
                    <a:pt x="4" y="167"/>
                  </a:cubicBezTo>
                  <a:cubicBezTo>
                    <a:pt x="4" y="167"/>
                    <a:pt x="7" y="166"/>
                    <a:pt x="8" y="166"/>
                  </a:cubicBezTo>
                  <a:cubicBezTo>
                    <a:pt x="6" y="166"/>
                    <a:pt x="9" y="165"/>
                    <a:pt x="9" y="165"/>
                  </a:cubicBezTo>
                  <a:cubicBezTo>
                    <a:pt x="8" y="165"/>
                    <a:pt x="7" y="165"/>
                    <a:pt x="6" y="164"/>
                  </a:cubicBezTo>
                  <a:cubicBezTo>
                    <a:pt x="7" y="163"/>
                    <a:pt x="8" y="162"/>
                    <a:pt x="10" y="162"/>
                  </a:cubicBezTo>
                  <a:cubicBezTo>
                    <a:pt x="8" y="161"/>
                    <a:pt x="12" y="159"/>
                    <a:pt x="12" y="159"/>
                  </a:cubicBezTo>
                  <a:cubicBezTo>
                    <a:pt x="13" y="160"/>
                    <a:pt x="12" y="161"/>
                    <a:pt x="12" y="162"/>
                  </a:cubicBezTo>
                  <a:cubicBezTo>
                    <a:pt x="13" y="160"/>
                    <a:pt x="14" y="159"/>
                    <a:pt x="16" y="159"/>
                  </a:cubicBezTo>
                  <a:cubicBezTo>
                    <a:pt x="14" y="158"/>
                    <a:pt x="12" y="159"/>
                    <a:pt x="10" y="160"/>
                  </a:cubicBezTo>
                  <a:cubicBezTo>
                    <a:pt x="9" y="160"/>
                    <a:pt x="7" y="163"/>
                    <a:pt x="7" y="163"/>
                  </a:cubicBezTo>
                  <a:cubicBezTo>
                    <a:pt x="6" y="163"/>
                    <a:pt x="6" y="160"/>
                    <a:pt x="6" y="159"/>
                  </a:cubicBezTo>
                  <a:cubicBezTo>
                    <a:pt x="4" y="163"/>
                    <a:pt x="4" y="160"/>
                    <a:pt x="3" y="159"/>
                  </a:cubicBezTo>
                  <a:cubicBezTo>
                    <a:pt x="3" y="159"/>
                    <a:pt x="4" y="159"/>
                    <a:pt x="4" y="158"/>
                  </a:cubicBezTo>
                  <a:cubicBezTo>
                    <a:pt x="5" y="161"/>
                    <a:pt x="7" y="158"/>
                    <a:pt x="7" y="156"/>
                  </a:cubicBezTo>
                  <a:cubicBezTo>
                    <a:pt x="5" y="157"/>
                    <a:pt x="5" y="158"/>
                    <a:pt x="4" y="158"/>
                  </a:cubicBezTo>
                  <a:cubicBezTo>
                    <a:pt x="3" y="158"/>
                    <a:pt x="3" y="156"/>
                    <a:pt x="2" y="156"/>
                  </a:cubicBezTo>
                  <a:cubicBezTo>
                    <a:pt x="3" y="156"/>
                    <a:pt x="4" y="156"/>
                    <a:pt x="4" y="157"/>
                  </a:cubicBezTo>
                  <a:cubicBezTo>
                    <a:pt x="4" y="156"/>
                    <a:pt x="4" y="155"/>
                    <a:pt x="5" y="155"/>
                  </a:cubicBezTo>
                  <a:cubicBezTo>
                    <a:pt x="4" y="155"/>
                    <a:pt x="2" y="156"/>
                    <a:pt x="2" y="155"/>
                  </a:cubicBezTo>
                  <a:cubicBezTo>
                    <a:pt x="3" y="155"/>
                    <a:pt x="3" y="155"/>
                    <a:pt x="3" y="154"/>
                  </a:cubicBezTo>
                  <a:cubicBezTo>
                    <a:pt x="3" y="154"/>
                    <a:pt x="2" y="154"/>
                    <a:pt x="2" y="154"/>
                  </a:cubicBezTo>
                  <a:cubicBezTo>
                    <a:pt x="3" y="153"/>
                    <a:pt x="4" y="153"/>
                    <a:pt x="5" y="153"/>
                  </a:cubicBezTo>
                  <a:cubicBezTo>
                    <a:pt x="4" y="153"/>
                    <a:pt x="4" y="153"/>
                    <a:pt x="3" y="152"/>
                  </a:cubicBezTo>
                  <a:cubicBezTo>
                    <a:pt x="4" y="152"/>
                    <a:pt x="3" y="152"/>
                    <a:pt x="3" y="151"/>
                  </a:cubicBezTo>
                  <a:cubicBezTo>
                    <a:pt x="4" y="151"/>
                    <a:pt x="5" y="151"/>
                    <a:pt x="6" y="151"/>
                  </a:cubicBezTo>
                  <a:cubicBezTo>
                    <a:pt x="5" y="151"/>
                    <a:pt x="4" y="151"/>
                    <a:pt x="3" y="151"/>
                  </a:cubicBezTo>
                  <a:cubicBezTo>
                    <a:pt x="3" y="151"/>
                    <a:pt x="3" y="150"/>
                    <a:pt x="3" y="150"/>
                  </a:cubicBezTo>
                  <a:cubicBezTo>
                    <a:pt x="4" y="150"/>
                    <a:pt x="6" y="150"/>
                    <a:pt x="7" y="150"/>
                  </a:cubicBezTo>
                  <a:cubicBezTo>
                    <a:pt x="7" y="150"/>
                    <a:pt x="5" y="150"/>
                    <a:pt x="4" y="150"/>
                  </a:cubicBezTo>
                  <a:cubicBezTo>
                    <a:pt x="4" y="150"/>
                    <a:pt x="5" y="150"/>
                    <a:pt x="5" y="149"/>
                  </a:cubicBezTo>
                  <a:cubicBezTo>
                    <a:pt x="4" y="149"/>
                    <a:pt x="3" y="149"/>
                    <a:pt x="5" y="149"/>
                  </a:cubicBezTo>
                  <a:cubicBezTo>
                    <a:pt x="4" y="149"/>
                    <a:pt x="3" y="149"/>
                    <a:pt x="2" y="149"/>
                  </a:cubicBezTo>
                  <a:cubicBezTo>
                    <a:pt x="3" y="149"/>
                    <a:pt x="4" y="149"/>
                    <a:pt x="5" y="148"/>
                  </a:cubicBezTo>
                  <a:cubicBezTo>
                    <a:pt x="4" y="149"/>
                    <a:pt x="4" y="149"/>
                    <a:pt x="3" y="149"/>
                  </a:cubicBezTo>
                  <a:cubicBezTo>
                    <a:pt x="0" y="149"/>
                    <a:pt x="4" y="147"/>
                    <a:pt x="4" y="147"/>
                  </a:cubicBezTo>
                  <a:cubicBezTo>
                    <a:pt x="2" y="147"/>
                    <a:pt x="4" y="147"/>
                    <a:pt x="5" y="146"/>
                  </a:cubicBezTo>
                  <a:cubicBezTo>
                    <a:pt x="4" y="146"/>
                    <a:pt x="4" y="146"/>
                    <a:pt x="3" y="146"/>
                  </a:cubicBezTo>
                  <a:cubicBezTo>
                    <a:pt x="4" y="146"/>
                    <a:pt x="5" y="146"/>
                    <a:pt x="5" y="145"/>
                  </a:cubicBezTo>
                  <a:cubicBezTo>
                    <a:pt x="5" y="145"/>
                    <a:pt x="3" y="145"/>
                    <a:pt x="3" y="144"/>
                  </a:cubicBezTo>
                  <a:cubicBezTo>
                    <a:pt x="3" y="143"/>
                    <a:pt x="5" y="145"/>
                    <a:pt x="6" y="145"/>
                  </a:cubicBezTo>
                  <a:cubicBezTo>
                    <a:pt x="6" y="145"/>
                    <a:pt x="5" y="145"/>
                    <a:pt x="6" y="144"/>
                  </a:cubicBezTo>
                  <a:cubicBezTo>
                    <a:pt x="6" y="144"/>
                    <a:pt x="7" y="144"/>
                    <a:pt x="7" y="145"/>
                  </a:cubicBezTo>
                  <a:cubicBezTo>
                    <a:pt x="7" y="143"/>
                    <a:pt x="10" y="145"/>
                    <a:pt x="11" y="145"/>
                  </a:cubicBezTo>
                  <a:cubicBezTo>
                    <a:pt x="8" y="144"/>
                    <a:pt x="10" y="142"/>
                    <a:pt x="13" y="144"/>
                  </a:cubicBezTo>
                  <a:cubicBezTo>
                    <a:pt x="11" y="140"/>
                    <a:pt x="18" y="143"/>
                    <a:pt x="15" y="145"/>
                  </a:cubicBezTo>
                  <a:cubicBezTo>
                    <a:pt x="17" y="145"/>
                    <a:pt x="17" y="144"/>
                    <a:pt x="16" y="144"/>
                  </a:cubicBezTo>
                  <a:cubicBezTo>
                    <a:pt x="15" y="142"/>
                    <a:pt x="18" y="143"/>
                    <a:pt x="18" y="143"/>
                  </a:cubicBezTo>
                  <a:cubicBezTo>
                    <a:pt x="17" y="143"/>
                    <a:pt x="16" y="143"/>
                    <a:pt x="16" y="142"/>
                  </a:cubicBezTo>
                  <a:cubicBezTo>
                    <a:pt x="14" y="141"/>
                    <a:pt x="13" y="142"/>
                    <a:pt x="11" y="141"/>
                  </a:cubicBezTo>
                  <a:cubicBezTo>
                    <a:pt x="12" y="141"/>
                    <a:pt x="13" y="141"/>
                    <a:pt x="14" y="141"/>
                  </a:cubicBezTo>
                  <a:cubicBezTo>
                    <a:pt x="13" y="141"/>
                    <a:pt x="12" y="141"/>
                    <a:pt x="11" y="140"/>
                  </a:cubicBezTo>
                  <a:cubicBezTo>
                    <a:pt x="14" y="140"/>
                    <a:pt x="18" y="142"/>
                    <a:pt x="21" y="140"/>
                  </a:cubicBezTo>
                  <a:cubicBezTo>
                    <a:pt x="17" y="141"/>
                    <a:pt x="21" y="138"/>
                    <a:pt x="23" y="139"/>
                  </a:cubicBezTo>
                  <a:cubicBezTo>
                    <a:pt x="22" y="138"/>
                    <a:pt x="16" y="140"/>
                    <a:pt x="20" y="139"/>
                  </a:cubicBezTo>
                  <a:cubicBezTo>
                    <a:pt x="19" y="139"/>
                    <a:pt x="18" y="139"/>
                    <a:pt x="18" y="139"/>
                  </a:cubicBezTo>
                  <a:cubicBezTo>
                    <a:pt x="17" y="139"/>
                    <a:pt x="14" y="138"/>
                    <a:pt x="17" y="138"/>
                  </a:cubicBezTo>
                  <a:cubicBezTo>
                    <a:pt x="17" y="138"/>
                    <a:pt x="16" y="138"/>
                    <a:pt x="15" y="137"/>
                  </a:cubicBezTo>
                  <a:cubicBezTo>
                    <a:pt x="16" y="137"/>
                    <a:pt x="20" y="137"/>
                    <a:pt x="21" y="137"/>
                  </a:cubicBezTo>
                  <a:cubicBezTo>
                    <a:pt x="23" y="137"/>
                    <a:pt x="24" y="138"/>
                    <a:pt x="26" y="139"/>
                  </a:cubicBezTo>
                  <a:cubicBezTo>
                    <a:pt x="25" y="138"/>
                    <a:pt x="23" y="138"/>
                    <a:pt x="22" y="136"/>
                  </a:cubicBezTo>
                  <a:cubicBezTo>
                    <a:pt x="23" y="136"/>
                    <a:pt x="24" y="137"/>
                    <a:pt x="26" y="138"/>
                  </a:cubicBezTo>
                  <a:cubicBezTo>
                    <a:pt x="25" y="137"/>
                    <a:pt x="26" y="137"/>
                    <a:pt x="26" y="137"/>
                  </a:cubicBezTo>
                  <a:cubicBezTo>
                    <a:pt x="26" y="137"/>
                    <a:pt x="25" y="137"/>
                    <a:pt x="25" y="137"/>
                  </a:cubicBezTo>
                  <a:cubicBezTo>
                    <a:pt x="25" y="136"/>
                    <a:pt x="25" y="136"/>
                    <a:pt x="25" y="136"/>
                  </a:cubicBezTo>
                  <a:cubicBezTo>
                    <a:pt x="25" y="136"/>
                    <a:pt x="24" y="137"/>
                    <a:pt x="24" y="136"/>
                  </a:cubicBezTo>
                  <a:cubicBezTo>
                    <a:pt x="24" y="135"/>
                    <a:pt x="28" y="135"/>
                    <a:pt x="29" y="135"/>
                  </a:cubicBezTo>
                  <a:cubicBezTo>
                    <a:pt x="28" y="135"/>
                    <a:pt x="27" y="135"/>
                    <a:pt x="26" y="135"/>
                  </a:cubicBezTo>
                  <a:cubicBezTo>
                    <a:pt x="27" y="134"/>
                    <a:pt x="31" y="132"/>
                    <a:pt x="29" y="134"/>
                  </a:cubicBezTo>
                  <a:cubicBezTo>
                    <a:pt x="30" y="134"/>
                    <a:pt x="31" y="134"/>
                    <a:pt x="32" y="134"/>
                  </a:cubicBezTo>
                  <a:cubicBezTo>
                    <a:pt x="30" y="134"/>
                    <a:pt x="30" y="133"/>
                    <a:pt x="32" y="133"/>
                  </a:cubicBezTo>
                  <a:cubicBezTo>
                    <a:pt x="25" y="132"/>
                    <a:pt x="39" y="132"/>
                    <a:pt x="34" y="134"/>
                  </a:cubicBezTo>
                  <a:cubicBezTo>
                    <a:pt x="35" y="134"/>
                    <a:pt x="36" y="134"/>
                    <a:pt x="37" y="134"/>
                  </a:cubicBezTo>
                  <a:cubicBezTo>
                    <a:pt x="34" y="133"/>
                    <a:pt x="41" y="133"/>
                    <a:pt x="41" y="133"/>
                  </a:cubicBezTo>
                  <a:cubicBezTo>
                    <a:pt x="41" y="133"/>
                    <a:pt x="40" y="132"/>
                    <a:pt x="41" y="132"/>
                  </a:cubicBezTo>
                  <a:cubicBezTo>
                    <a:pt x="39" y="132"/>
                    <a:pt x="39" y="132"/>
                    <a:pt x="41" y="131"/>
                  </a:cubicBezTo>
                  <a:cubicBezTo>
                    <a:pt x="42" y="131"/>
                    <a:pt x="43" y="130"/>
                    <a:pt x="44" y="130"/>
                  </a:cubicBezTo>
                  <a:cubicBezTo>
                    <a:pt x="44" y="129"/>
                    <a:pt x="44" y="129"/>
                    <a:pt x="43" y="130"/>
                  </a:cubicBezTo>
                  <a:cubicBezTo>
                    <a:pt x="43" y="128"/>
                    <a:pt x="44" y="128"/>
                    <a:pt x="45" y="128"/>
                  </a:cubicBezTo>
                  <a:cubicBezTo>
                    <a:pt x="45" y="128"/>
                    <a:pt x="43" y="128"/>
                    <a:pt x="44" y="127"/>
                  </a:cubicBezTo>
                  <a:cubicBezTo>
                    <a:pt x="43" y="127"/>
                    <a:pt x="42" y="128"/>
                    <a:pt x="41" y="129"/>
                  </a:cubicBezTo>
                  <a:cubicBezTo>
                    <a:pt x="42" y="129"/>
                    <a:pt x="42" y="129"/>
                    <a:pt x="42" y="130"/>
                  </a:cubicBezTo>
                  <a:cubicBezTo>
                    <a:pt x="42" y="131"/>
                    <a:pt x="40" y="131"/>
                    <a:pt x="39" y="131"/>
                  </a:cubicBezTo>
                  <a:cubicBezTo>
                    <a:pt x="37" y="132"/>
                    <a:pt x="36" y="133"/>
                    <a:pt x="34" y="131"/>
                  </a:cubicBezTo>
                  <a:cubicBezTo>
                    <a:pt x="35" y="131"/>
                    <a:pt x="36" y="131"/>
                    <a:pt x="36" y="130"/>
                  </a:cubicBezTo>
                  <a:cubicBezTo>
                    <a:pt x="35" y="130"/>
                    <a:pt x="34" y="131"/>
                    <a:pt x="33" y="131"/>
                  </a:cubicBezTo>
                  <a:cubicBezTo>
                    <a:pt x="33" y="131"/>
                    <a:pt x="34" y="130"/>
                    <a:pt x="33" y="130"/>
                  </a:cubicBezTo>
                  <a:cubicBezTo>
                    <a:pt x="33" y="130"/>
                    <a:pt x="34" y="129"/>
                    <a:pt x="35" y="129"/>
                  </a:cubicBezTo>
                  <a:cubicBezTo>
                    <a:pt x="37" y="128"/>
                    <a:pt x="34" y="129"/>
                    <a:pt x="36" y="128"/>
                  </a:cubicBezTo>
                  <a:cubicBezTo>
                    <a:pt x="37" y="127"/>
                    <a:pt x="37" y="126"/>
                    <a:pt x="38" y="127"/>
                  </a:cubicBezTo>
                  <a:cubicBezTo>
                    <a:pt x="37" y="124"/>
                    <a:pt x="42" y="125"/>
                    <a:pt x="42" y="123"/>
                  </a:cubicBezTo>
                  <a:cubicBezTo>
                    <a:pt x="43" y="123"/>
                    <a:pt x="44" y="124"/>
                    <a:pt x="43" y="125"/>
                  </a:cubicBezTo>
                  <a:cubicBezTo>
                    <a:pt x="44" y="125"/>
                    <a:pt x="45" y="124"/>
                    <a:pt x="46" y="124"/>
                  </a:cubicBezTo>
                  <a:cubicBezTo>
                    <a:pt x="45" y="124"/>
                    <a:pt x="46" y="123"/>
                    <a:pt x="46" y="123"/>
                  </a:cubicBezTo>
                  <a:cubicBezTo>
                    <a:pt x="44" y="122"/>
                    <a:pt x="45" y="122"/>
                    <a:pt x="47" y="121"/>
                  </a:cubicBezTo>
                  <a:cubicBezTo>
                    <a:pt x="44" y="121"/>
                    <a:pt x="50" y="120"/>
                    <a:pt x="51" y="121"/>
                  </a:cubicBezTo>
                  <a:cubicBezTo>
                    <a:pt x="49" y="119"/>
                    <a:pt x="46" y="122"/>
                    <a:pt x="44" y="122"/>
                  </a:cubicBezTo>
                  <a:cubicBezTo>
                    <a:pt x="45" y="121"/>
                    <a:pt x="45" y="121"/>
                    <a:pt x="44" y="121"/>
                  </a:cubicBezTo>
                  <a:cubicBezTo>
                    <a:pt x="44" y="121"/>
                    <a:pt x="44" y="121"/>
                    <a:pt x="45" y="121"/>
                  </a:cubicBezTo>
                  <a:cubicBezTo>
                    <a:pt x="45" y="121"/>
                    <a:pt x="44" y="121"/>
                    <a:pt x="44" y="121"/>
                  </a:cubicBezTo>
                  <a:cubicBezTo>
                    <a:pt x="45" y="121"/>
                    <a:pt x="45" y="120"/>
                    <a:pt x="46" y="120"/>
                  </a:cubicBezTo>
                  <a:cubicBezTo>
                    <a:pt x="45" y="120"/>
                    <a:pt x="45" y="120"/>
                    <a:pt x="45" y="120"/>
                  </a:cubicBezTo>
                  <a:cubicBezTo>
                    <a:pt x="45" y="120"/>
                    <a:pt x="46" y="120"/>
                    <a:pt x="47" y="120"/>
                  </a:cubicBezTo>
                  <a:cubicBezTo>
                    <a:pt x="45" y="120"/>
                    <a:pt x="48" y="119"/>
                    <a:pt x="48" y="119"/>
                  </a:cubicBezTo>
                  <a:cubicBezTo>
                    <a:pt x="46" y="119"/>
                    <a:pt x="48" y="118"/>
                    <a:pt x="49" y="119"/>
                  </a:cubicBezTo>
                  <a:cubicBezTo>
                    <a:pt x="49" y="117"/>
                    <a:pt x="53" y="120"/>
                    <a:pt x="48" y="119"/>
                  </a:cubicBezTo>
                  <a:cubicBezTo>
                    <a:pt x="50" y="120"/>
                    <a:pt x="53" y="119"/>
                    <a:pt x="54" y="117"/>
                  </a:cubicBezTo>
                  <a:cubicBezTo>
                    <a:pt x="54" y="118"/>
                    <a:pt x="51" y="118"/>
                    <a:pt x="51" y="118"/>
                  </a:cubicBezTo>
                  <a:cubicBezTo>
                    <a:pt x="53" y="117"/>
                    <a:pt x="49" y="119"/>
                    <a:pt x="51" y="117"/>
                  </a:cubicBezTo>
                  <a:cubicBezTo>
                    <a:pt x="50" y="117"/>
                    <a:pt x="50" y="117"/>
                    <a:pt x="49" y="118"/>
                  </a:cubicBezTo>
                  <a:cubicBezTo>
                    <a:pt x="48" y="116"/>
                    <a:pt x="51" y="116"/>
                    <a:pt x="52" y="116"/>
                  </a:cubicBezTo>
                  <a:cubicBezTo>
                    <a:pt x="51" y="115"/>
                    <a:pt x="50" y="113"/>
                    <a:pt x="53" y="114"/>
                  </a:cubicBezTo>
                  <a:cubicBezTo>
                    <a:pt x="51" y="114"/>
                    <a:pt x="54" y="111"/>
                    <a:pt x="56" y="113"/>
                  </a:cubicBezTo>
                  <a:cubicBezTo>
                    <a:pt x="56" y="111"/>
                    <a:pt x="54" y="111"/>
                    <a:pt x="53" y="111"/>
                  </a:cubicBezTo>
                  <a:cubicBezTo>
                    <a:pt x="56" y="111"/>
                    <a:pt x="57" y="109"/>
                    <a:pt x="60" y="110"/>
                  </a:cubicBezTo>
                  <a:cubicBezTo>
                    <a:pt x="59" y="110"/>
                    <a:pt x="61" y="109"/>
                    <a:pt x="62" y="109"/>
                  </a:cubicBezTo>
                  <a:cubicBezTo>
                    <a:pt x="60" y="109"/>
                    <a:pt x="57" y="109"/>
                    <a:pt x="55" y="110"/>
                  </a:cubicBezTo>
                  <a:cubicBezTo>
                    <a:pt x="56" y="109"/>
                    <a:pt x="56" y="109"/>
                    <a:pt x="57" y="109"/>
                  </a:cubicBezTo>
                  <a:cubicBezTo>
                    <a:pt x="57" y="109"/>
                    <a:pt x="56" y="109"/>
                    <a:pt x="55" y="109"/>
                  </a:cubicBezTo>
                  <a:cubicBezTo>
                    <a:pt x="56" y="108"/>
                    <a:pt x="55" y="108"/>
                    <a:pt x="55" y="107"/>
                  </a:cubicBezTo>
                  <a:cubicBezTo>
                    <a:pt x="56" y="106"/>
                    <a:pt x="58" y="108"/>
                    <a:pt x="59" y="106"/>
                  </a:cubicBezTo>
                  <a:cubicBezTo>
                    <a:pt x="58" y="106"/>
                    <a:pt x="57" y="106"/>
                    <a:pt x="57" y="107"/>
                  </a:cubicBezTo>
                  <a:cubicBezTo>
                    <a:pt x="53" y="106"/>
                    <a:pt x="60" y="106"/>
                    <a:pt x="56" y="105"/>
                  </a:cubicBezTo>
                  <a:cubicBezTo>
                    <a:pt x="57" y="105"/>
                    <a:pt x="58" y="105"/>
                    <a:pt x="59" y="105"/>
                  </a:cubicBezTo>
                  <a:cubicBezTo>
                    <a:pt x="58" y="105"/>
                    <a:pt x="57" y="105"/>
                    <a:pt x="59" y="105"/>
                  </a:cubicBezTo>
                  <a:cubicBezTo>
                    <a:pt x="57" y="105"/>
                    <a:pt x="60" y="105"/>
                    <a:pt x="60" y="105"/>
                  </a:cubicBezTo>
                  <a:cubicBezTo>
                    <a:pt x="60" y="104"/>
                    <a:pt x="59" y="104"/>
                    <a:pt x="58" y="104"/>
                  </a:cubicBezTo>
                  <a:cubicBezTo>
                    <a:pt x="59" y="103"/>
                    <a:pt x="61" y="103"/>
                    <a:pt x="63" y="103"/>
                  </a:cubicBezTo>
                  <a:cubicBezTo>
                    <a:pt x="63" y="102"/>
                    <a:pt x="63" y="102"/>
                    <a:pt x="63" y="102"/>
                  </a:cubicBezTo>
                  <a:cubicBezTo>
                    <a:pt x="64" y="101"/>
                    <a:pt x="65" y="101"/>
                    <a:pt x="66" y="101"/>
                  </a:cubicBezTo>
                  <a:cubicBezTo>
                    <a:pt x="67" y="101"/>
                    <a:pt x="69" y="101"/>
                    <a:pt x="70" y="102"/>
                  </a:cubicBezTo>
                  <a:cubicBezTo>
                    <a:pt x="70" y="101"/>
                    <a:pt x="70" y="101"/>
                    <a:pt x="70" y="101"/>
                  </a:cubicBezTo>
                  <a:cubicBezTo>
                    <a:pt x="68" y="101"/>
                    <a:pt x="65" y="101"/>
                    <a:pt x="63" y="100"/>
                  </a:cubicBezTo>
                  <a:cubicBezTo>
                    <a:pt x="64" y="100"/>
                    <a:pt x="65" y="99"/>
                    <a:pt x="66" y="99"/>
                  </a:cubicBezTo>
                  <a:cubicBezTo>
                    <a:pt x="66" y="100"/>
                    <a:pt x="67" y="100"/>
                    <a:pt x="65" y="99"/>
                  </a:cubicBezTo>
                  <a:cubicBezTo>
                    <a:pt x="66" y="98"/>
                    <a:pt x="67" y="98"/>
                    <a:pt x="68" y="99"/>
                  </a:cubicBezTo>
                  <a:cubicBezTo>
                    <a:pt x="67" y="99"/>
                    <a:pt x="67" y="99"/>
                    <a:pt x="67" y="99"/>
                  </a:cubicBezTo>
                  <a:cubicBezTo>
                    <a:pt x="68" y="99"/>
                    <a:pt x="70" y="100"/>
                    <a:pt x="71" y="100"/>
                  </a:cubicBezTo>
                  <a:cubicBezTo>
                    <a:pt x="69" y="100"/>
                    <a:pt x="72" y="98"/>
                    <a:pt x="72" y="98"/>
                  </a:cubicBezTo>
                  <a:cubicBezTo>
                    <a:pt x="71" y="98"/>
                    <a:pt x="70" y="99"/>
                    <a:pt x="68" y="98"/>
                  </a:cubicBezTo>
                  <a:cubicBezTo>
                    <a:pt x="69" y="98"/>
                    <a:pt x="69" y="98"/>
                    <a:pt x="69" y="98"/>
                  </a:cubicBezTo>
                  <a:cubicBezTo>
                    <a:pt x="69" y="98"/>
                    <a:pt x="68" y="98"/>
                    <a:pt x="68" y="98"/>
                  </a:cubicBezTo>
                  <a:cubicBezTo>
                    <a:pt x="68" y="97"/>
                    <a:pt x="70" y="97"/>
                    <a:pt x="70" y="97"/>
                  </a:cubicBezTo>
                  <a:cubicBezTo>
                    <a:pt x="69" y="97"/>
                    <a:pt x="71" y="97"/>
                    <a:pt x="72" y="97"/>
                  </a:cubicBezTo>
                  <a:cubicBezTo>
                    <a:pt x="70" y="95"/>
                    <a:pt x="68" y="98"/>
                    <a:pt x="66" y="98"/>
                  </a:cubicBezTo>
                  <a:cubicBezTo>
                    <a:pt x="66" y="97"/>
                    <a:pt x="67" y="97"/>
                    <a:pt x="67" y="97"/>
                  </a:cubicBezTo>
                  <a:cubicBezTo>
                    <a:pt x="66" y="97"/>
                    <a:pt x="64" y="96"/>
                    <a:pt x="67" y="96"/>
                  </a:cubicBezTo>
                  <a:cubicBezTo>
                    <a:pt x="65" y="96"/>
                    <a:pt x="72" y="95"/>
                    <a:pt x="73" y="95"/>
                  </a:cubicBezTo>
                  <a:cubicBezTo>
                    <a:pt x="71" y="94"/>
                    <a:pt x="70" y="95"/>
                    <a:pt x="68" y="94"/>
                  </a:cubicBezTo>
                  <a:cubicBezTo>
                    <a:pt x="69" y="94"/>
                    <a:pt x="70" y="93"/>
                    <a:pt x="71" y="93"/>
                  </a:cubicBezTo>
                  <a:cubicBezTo>
                    <a:pt x="70" y="95"/>
                    <a:pt x="72" y="93"/>
                    <a:pt x="73" y="93"/>
                  </a:cubicBezTo>
                  <a:cubicBezTo>
                    <a:pt x="74" y="93"/>
                    <a:pt x="73" y="96"/>
                    <a:pt x="75" y="96"/>
                  </a:cubicBezTo>
                  <a:cubicBezTo>
                    <a:pt x="75" y="96"/>
                    <a:pt x="74" y="95"/>
                    <a:pt x="74" y="95"/>
                  </a:cubicBezTo>
                  <a:cubicBezTo>
                    <a:pt x="74" y="95"/>
                    <a:pt x="75" y="95"/>
                    <a:pt x="76" y="95"/>
                  </a:cubicBezTo>
                  <a:cubicBezTo>
                    <a:pt x="76" y="95"/>
                    <a:pt x="75" y="95"/>
                    <a:pt x="75" y="95"/>
                  </a:cubicBezTo>
                  <a:cubicBezTo>
                    <a:pt x="75" y="95"/>
                    <a:pt x="75" y="95"/>
                    <a:pt x="76" y="95"/>
                  </a:cubicBezTo>
                  <a:cubicBezTo>
                    <a:pt x="75" y="94"/>
                    <a:pt x="75" y="94"/>
                    <a:pt x="76" y="94"/>
                  </a:cubicBezTo>
                  <a:cubicBezTo>
                    <a:pt x="75" y="94"/>
                    <a:pt x="75" y="94"/>
                    <a:pt x="75" y="94"/>
                  </a:cubicBezTo>
                  <a:cubicBezTo>
                    <a:pt x="76" y="93"/>
                    <a:pt x="76" y="93"/>
                    <a:pt x="74" y="93"/>
                  </a:cubicBezTo>
                  <a:cubicBezTo>
                    <a:pt x="75" y="93"/>
                    <a:pt x="75" y="92"/>
                    <a:pt x="74" y="92"/>
                  </a:cubicBezTo>
                  <a:cubicBezTo>
                    <a:pt x="75" y="93"/>
                    <a:pt x="76" y="93"/>
                    <a:pt x="78" y="93"/>
                  </a:cubicBezTo>
                  <a:cubicBezTo>
                    <a:pt x="76" y="93"/>
                    <a:pt x="75" y="92"/>
                    <a:pt x="75" y="92"/>
                  </a:cubicBezTo>
                  <a:cubicBezTo>
                    <a:pt x="77" y="91"/>
                    <a:pt x="79" y="92"/>
                    <a:pt x="81" y="93"/>
                  </a:cubicBezTo>
                  <a:cubicBezTo>
                    <a:pt x="80" y="92"/>
                    <a:pt x="81" y="92"/>
                    <a:pt x="82" y="92"/>
                  </a:cubicBezTo>
                  <a:cubicBezTo>
                    <a:pt x="81" y="91"/>
                    <a:pt x="84" y="91"/>
                    <a:pt x="84" y="91"/>
                  </a:cubicBezTo>
                  <a:cubicBezTo>
                    <a:pt x="82" y="91"/>
                    <a:pt x="78" y="92"/>
                    <a:pt x="76" y="91"/>
                  </a:cubicBezTo>
                  <a:cubicBezTo>
                    <a:pt x="77" y="91"/>
                    <a:pt x="77" y="89"/>
                    <a:pt x="78" y="89"/>
                  </a:cubicBezTo>
                  <a:cubicBezTo>
                    <a:pt x="79" y="89"/>
                    <a:pt x="81" y="89"/>
                    <a:pt x="82" y="89"/>
                  </a:cubicBezTo>
                  <a:cubicBezTo>
                    <a:pt x="79" y="88"/>
                    <a:pt x="82" y="88"/>
                    <a:pt x="83" y="88"/>
                  </a:cubicBezTo>
                  <a:cubicBezTo>
                    <a:pt x="82" y="88"/>
                    <a:pt x="82" y="88"/>
                    <a:pt x="83" y="88"/>
                  </a:cubicBezTo>
                  <a:cubicBezTo>
                    <a:pt x="81" y="88"/>
                    <a:pt x="84" y="85"/>
                    <a:pt x="85" y="86"/>
                  </a:cubicBezTo>
                  <a:cubicBezTo>
                    <a:pt x="83" y="84"/>
                    <a:pt x="88" y="81"/>
                    <a:pt x="88" y="85"/>
                  </a:cubicBezTo>
                  <a:cubicBezTo>
                    <a:pt x="88" y="83"/>
                    <a:pt x="90" y="84"/>
                    <a:pt x="91" y="84"/>
                  </a:cubicBezTo>
                  <a:cubicBezTo>
                    <a:pt x="90" y="84"/>
                    <a:pt x="88" y="84"/>
                    <a:pt x="87" y="82"/>
                  </a:cubicBezTo>
                  <a:cubicBezTo>
                    <a:pt x="88" y="82"/>
                    <a:pt x="93" y="83"/>
                    <a:pt x="93" y="85"/>
                  </a:cubicBezTo>
                  <a:cubicBezTo>
                    <a:pt x="93" y="85"/>
                    <a:pt x="93" y="84"/>
                    <a:pt x="93" y="84"/>
                  </a:cubicBezTo>
                  <a:cubicBezTo>
                    <a:pt x="93" y="83"/>
                    <a:pt x="91" y="84"/>
                    <a:pt x="90" y="83"/>
                  </a:cubicBezTo>
                  <a:cubicBezTo>
                    <a:pt x="91" y="82"/>
                    <a:pt x="91" y="82"/>
                    <a:pt x="92" y="82"/>
                  </a:cubicBezTo>
                  <a:cubicBezTo>
                    <a:pt x="92" y="82"/>
                    <a:pt x="89" y="82"/>
                    <a:pt x="91" y="81"/>
                  </a:cubicBezTo>
                  <a:cubicBezTo>
                    <a:pt x="92" y="80"/>
                    <a:pt x="93" y="80"/>
                    <a:pt x="95" y="80"/>
                  </a:cubicBezTo>
                  <a:cubicBezTo>
                    <a:pt x="95" y="81"/>
                    <a:pt x="95" y="82"/>
                    <a:pt x="94" y="83"/>
                  </a:cubicBezTo>
                  <a:cubicBezTo>
                    <a:pt x="95" y="83"/>
                    <a:pt x="95" y="81"/>
                    <a:pt x="97" y="82"/>
                  </a:cubicBezTo>
                  <a:cubicBezTo>
                    <a:pt x="94" y="82"/>
                    <a:pt x="98" y="79"/>
                    <a:pt x="98" y="79"/>
                  </a:cubicBezTo>
                  <a:cubicBezTo>
                    <a:pt x="100" y="80"/>
                    <a:pt x="97" y="83"/>
                    <a:pt x="97" y="84"/>
                  </a:cubicBezTo>
                  <a:cubicBezTo>
                    <a:pt x="97" y="84"/>
                    <a:pt x="99" y="84"/>
                    <a:pt x="99" y="82"/>
                  </a:cubicBezTo>
                  <a:cubicBezTo>
                    <a:pt x="99" y="81"/>
                    <a:pt x="101" y="83"/>
                    <a:pt x="102" y="83"/>
                  </a:cubicBezTo>
                  <a:cubicBezTo>
                    <a:pt x="99" y="82"/>
                    <a:pt x="101" y="79"/>
                    <a:pt x="103" y="79"/>
                  </a:cubicBezTo>
                  <a:cubicBezTo>
                    <a:pt x="100" y="81"/>
                    <a:pt x="104" y="80"/>
                    <a:pt x="104" y="80"/>
                  </a:cubicBezTo>
                  <a:cubicBezTo>
                    <a:pt x="102" y="78"/>
                    <a:pt x="109" y="81"/>
                    <a:pt x="110" y="81"/>
                  </a:cubicBezTo>
                  <a:cubicBezTo>
                    <a:pt x="109" y="80"/>
                    <a:pt x="109" y="80"/>
                    <a:pt x="108" y="80"/>
                  </a:cubicBezTo>
                  <a:cubicBezTo>
                    <a:pt x="109" y="80"/>
                    <a:pt x="107" y="78"/>
                    <a:pt x="109" y="79"/>
                  </a:cubicBezTo>
                  <a:cubicBezTo>
                    <a:pt x="109" y="78"/>
                    <a:pt x="107" y="78"/>
                    <a:pt x="108" y="78"/>
                  </a:cubicBezTo>
                  <a:cubicBezTo>
                    <a:pt x="107" y="78"/>
                    <a:pt x="104" y="78"/>
                    <a:pt x="103" y="77"/>
                  </a:cubicBezTo>
                  <a:cubicBezTo>
                    <a:pt x="105" y="77"/>
                    <a:pt x="105" y="77"/>
                    <a:pt x="105" y="76"/>
                  </a:cubicBezTo>
                  <a:cubicBezTo>
                    <a:pt x="106" y="76"/>
                    <a:pt x="109" y="77"/>
                    <a:pt x="110" y="76"/>
                  </a:cubicBezTo>
                  <a:cubicBezTo>
                    <a:pt x="110" y="77"/>
                    <a:pt x="111" y="77"/>
                    <a:pt x="111" y="78"/>
                  </a:cubicBezTo>
                  <a:cubicBezTo>
                    <a:pt x="111" y="77"/>
                    <a:pt x="110" y="77"/>
                    <a:pt x="110" y="76"/>
                  </a:cubicBezTo>
                  <a:cubicBezTo>
                    <a:pt x="111" y="76"/>
                    <a:pt x="113" y="77"/>
                    <a:pt x="114" y="77"/>
                  </a:cubicBezTo>
                  <a:cubicBezTo>
                    <a:pt x="114" y="77"/>
                    <a:pt x="113" y="78"/>
                    <a:pt x="113" y="78"/>
                  </a:cubicBezTo>
                  <a:cubicBezTo>
                    <a:pt x="113" y="78"/>
                    <a:pt x="114" y="78"/>
                    <a:pt x="115" y="78"/>
                  </a:cubicBezTo>
                  <a:cubicBezTo>
                    <a:pt x="115" y="79"/>
                    <a:pt x="117" y="79"/>
                    <a:pt x="118" y="79"/>
                  </a:cubicBezTo>
                  <a:cubicBezTo>
                    <a:pt x="117" y="78"/>
                    <a:pt x="116" y="78"/>
                    <a:pt x="116" y="78"/>
                  </a:cubicBezTo>
                  <a:cubicBezTo>
                    <a:pt x="117" y="77"/>
                    <a:pt x="117" y="77"/>
                    <a:pt x="116" y="77"/>
                  </a:cubicBezTo>
                  <a:cubicBezTo>
                    <a:pt x="116" y="77"/>
                    <a:pt x="119" y="77"/>
                    <a:pt x="117" y="76"/>
                  </a:cubicBezTo>
                  <a:cubicBezTo>
                    <a:pt x="117" y="76"/>
                    <a:pt x="118" y="76"/>
                    <a:pt x="118" y="76"/>
                  </a:cubicBezTo>
                  <a:cubicBezTo>
                    <a:pt x="119" y="74"/>
                    <a:pt x="120" y="75"/>
                    <a:pt x="122" y="75"/>
                  </a:cubicBezTo>
                  <a:cubicBezTo>
                    <a:pt x="120" y="73"/>
                    <a:pt x="123" y="73"/>
                    <a:pt x="124" y="73"/>
                  </a:cubicBezTo>
                  <a:cubicBezTo>
                    <a:pt x="123" y="73"/>
                    <a:pt x="122" y="72"/>
                    <a:pt x="121" y="72"/>
                  </a:cubicBezTo>
                  <a:cubicBezTo>
                    <a:pt x="122" y="71"/>
                    <a:pt x="123" y="73"/>
                    <a:pt x="124" y="72"/>
                  </a:cubicBezTo>
                  <a:cubicBezTo>
                    <a:pt x="122" y="71"/>
                    <a:pt x="125" y="71"/>
                    <a:pt x="125" y="71"/>
                  </a:cubicBezTo>
                  <a:cubicBezTo>
                    <a:pt x="127" y="71"/>
                    <a:pt x="127" y="72"/>
                    <a:pt x="128" y="72"/>
                  </a:cubicBezTo>
                  <a:cubicBezTo>
                    <a:pt x="128" y="72"/>
                    <a:pt x="128" y="71"/>
                    <a:pt x="128" y="71"/>
                  </a:cubicBezTo>
                  <a:cubicBezTo>
                    <a:pt x="129" y="71"/>
                    <a:pt x="130" y="72"/>
                    <a:pt x="131" y="71"/>
                  </a:cubicBezTo>
                  <a:cubicBezTo>
                    <a:pt x="130" y="73"/>
                    <a:pt x="128" y="73"/>
                    <a:pt x="127" y="75"/>
                  </a:cubicBezTo>
                  <a:cubicBezTo>
                    <a:pt x="129" y="74"/>
                    <a:pt x="126" y="77"/>
                    <a:pt x="126" y="78"/>
                  </a:cubicBezTo>
                  <a:cubicBezTo>
                    <a:pt x="127" y="78"/>
                    <a:pt x="127" y="78"/>
                    <a:pt x="128" y="77"/>
                  </a:cubicBezTo>
                  <a:cubicBezTo>
                    <a:pt x="128" y="78"/>
                    <a:pt x="129" y="75"/>
                    <a:pt x="129" y="76"/>
                  </a:cubicBezTo>
                  <a:cubicBezTo>
                    <a:pt x="131" y="74"/>
                    <a:pt x="133" y="72"/>
                    <a:pt x="136" y="71"/>
                  </a:cubicBezTo>
                  <a:cubicBezTo>
                    <a:pt x="136" y="72"/>
                    <a:pt x="136" y="73"/>
                    <a:pt x="135" y="73"/>
                  </a:cubicBezTo>
                  <a:cubicBezTo>
                    <a:pt x="136" y="73"/>
                    <a:pt x="136" y="75"/>
                    <a:pt x="136" y="76"/>
                  </a:cubicBezTo>
                  <a:cubicBezTo>
                    <a:pt x="136" y="76"/>
                    <a:pt x="138" y="75"/>
                    <a:pt x="139" y="75"/>
                  </a:cubicBezTo>
                  <a:cubicBezTo>
                    <a:pt x="138" y="74"/>
                    <a:pt x="138" y="73"/>
                    <a:pt x="140" y="74"/>
                  </a:cubicBezTo>
                  <a:cubicBezTo>
                    <a:pt x="139" y="74"/>
                    <a:pt x="139" y="73"/>
                    <a:pt x="139" y="73"/>
                  </a:cubicBezTo>
                  <a:cubicBezTo>
                    <a:pt x="140" y="72"/>
                    <a:pt x="140" y="72"/>
                    <a:pt x="141" y="72"/>
                  </a:cubicBezTo>
                  <a:cubicBezTo>
                    <a:pt x="141" y="72"/>
                    <a:pt x="140" y="71"/>
                    <a:pt x="139" y="71"/>
                  </a:cubicBezTo>
                  <a:cubicBezTo>
                    <a:pt x="141" y="71"/>
                    <a:pt x="142" y="70"/>
                    <a:pt x="144" y="70"/>
                  </a:cubicBezTo>
                  <a:cubicBezTo>
                    <a:pt x="144" y="70"/>
                    <a:pt x="147" y="71"/>
                    <a:pt x="147" y="71"/>
                  </a:cubicBezTo>
                  <a:cubicBezTo>
                    <a:pt x="146" y="72"/>
                    <a:pt x="144" y="72"/>
                    <a:pt x="143" y="72"/>
                  </a:cubicBezTo>
                  <a:cubicBezTo>
                    <a:pt x="147" y="72"/>
                    <a:pt x="143" y="74"/>
                    <a:pt x="142" y="74"/>
                  </a:cubicBezTo>
                  <a:cubicBezTo>
                    <a:pt x="143" y="74"/>
                    <a:pt x="145" y="73"/>
                    <a:pt x="146" y="73"/>
                  </a:cubicBezTo>
                  <a:cubicBezTo>
                    <a:pt x="145" y="74"/>
                    <a:pt x="144" y="74"/>
                    <a:pt x="143" y="75"/>
                  </a:cubicBezTo>
                  <a:cubicBezTo>
                    <a:pt x="144" y="75"/>
                    <a:pt x="146" y="75"/>
                    <a:pt x="147" y="75"/>
                  </a:cubicBezTo>
                  <a:cubicBezTo>
                    <a:pt x="146" y="75"/>
                    <a:pt x="146" y="76"/>
                    <a:pt x="146" y="76"/>
                  </a:cubicBezTo>
                  <a:cubicBezTo>
                    <a:pt x="146" y="75"/>
                    <a:pt x="147" y="74"/>
                    <a:pt x="148" y="75"/>
                  </a:cubicBezTo>
                  <a:cubicBezTo>
                    <a:pt x="146" y="75"/>
                    <a:pt x="148" y="72"/>
                    <a:pt x="149" y="72"/>
                  </a:cubicBezTo>
                  <a:cubicBezTo>
                    <a:pt x="150" y="71"/>
                    <a:pt x="153" y="72"/>
                    <a:pt x="152" y="73"/>
                  </a:cubicBezTo>
                  <a:cubicBezTo>
                    <a:pt x="154" y="73"/>
                    <a:pt x="158" y="74"/>
                    <a:pt x="157" y="74"/>
                  </a:cubicBezTo>
                  <a:cubicBezTo>
                    <a:pt x="158" y="74"/>
                    <a:pt x="164" y="74"/>
                    <a:pt x="163" y="76"/>
                  </a:cubicBezTo>
                  <a:cubicBezTo>
                    <a:pt x="163" y="77"/>
                    <a:pt x="159" y="77"/>
                    <a:pt x="158" y="78"/>
                  </a:cubicBezTo>
                  <a:cubicBezTo>
                    <a:pt x="155" y="79"/>
                    <a:pt x="151" y="76"/>
                    <a:pt x="149" y="78"/>
                  </a:cubicBezTo>
                  <a:cubicBezTo>
                    <a:pt x="150" y="78"/>
                    <a:pt x="156" y="78"/>
                    <a:pt x="154" y="79"/>
                  </a:cubicBezTo>
                  <a:cubicBezTo>
                    <a:pt x="155" y="79"/>
                    <a:pt x="157" y="80"/>
                    <a:pt x="155" y="81"/>
                  </a:cubicBezTo>
                  <a:cubicBezTo>
                    <a:pt x="157" y="81"/>
                    <a:pt x="158" y="82"/>
                    <a:pt x="158" y="80"/>
                  </a:cubicBezTo>
                  <a:cubicBezTo>
                    <a:pt x="159" y="80"/>
                    <a:pt x="160" y="80"/>
                    <a:pt x="161" y="81"/>
                  </a:cubicBezTo>
                  <a:cubicBezTo>
                    <a:pt x="161" y="78"/>
                    <a:pt x="165" y="81"/>
                    <a:pt x="163" y="82"/>
                  </a:cubicBezTo>
                  <a:close/>
                  <a:moveTo>
                    <a:pt x="37" y="129"/>
                  </a:moveTo>
                  <a:cubicBezTo>
                    <a:pt x="37" y="129"/>
                    <a:pt x="36" y="129"/>
                    <a:pt x="36" y="129"/>
                  </a:cubicBezTo>
                  <a:cubicBezTo>
                    <a:pt x="36" y="129"/>
                    <a:pt x="37" y="129"/>
                    <a:pt x="37" y="129"/>
                  </a:cubicBezTo>
                  <a:close/>
                  <a:moveTo>
                    <a:pt x="12" y="171"/>
                  </a:moveTo>
                  <a:cubicBezTo>
                    <a:pt x="12" y="171"/>
                    <a:pt x="12" y="171"/>
                    <a:pt x="11" y="171"/>
                  </a:cubicBezTo>
                  <a:cubicBezTo>
                    <a:pt x="12" y="171"/>
                    <a:pt x="12" y="171"/>
                    <a:pt x="12" y="171"/>
                  </a:cubicBezTo>
                  <a:close/>
                  <a:moveTo>
                    <a:pt x="8" y="148"/>
                  </a:moveTo>
                  <a:cubicBezTo>
                    <a:pt x="9" y="146"/>
                    <a:pt x="13" y="146"/>
                    <a:pt x="14" y="147"/>
                  </a:cubicBezTo>
                  <a:cubicBezTo>
                    <a:pt x="13" y="146"/>
                    <a:pt x="11" y="147"/>
                    <a:pt x="9" y="146"/>
                  </a:cubicBezTo>
                  <a:cubicBezTo>
                    <a:pt x="9" y="146"/>
                    <a:pt x="6" y="146"/>
                    <a:pt x="8" y="146"/>
                  </a:cubicBezTo>
                  <a:cubicBezTo>
                    <a:pt x="8" y="146"/>
                    <a:pt x="7" y="146"/>
                    <a:pt x="7" y="146"/>
                  </a:cubicBezTo>
                  <a:cubicBezTo>
                    <a:pt x="8" y="146"/>
                    <a:pt x="9" y="147"/>
                    <a:pt x="8" y="148"/>
                  </a:cubicBezTo>
                  <a:close/>
                  <a:moveTo>
                    <a:pt x="16" y="154"/>
                  </a:moveTo>
                  <a:cubicBezTo>
                    <a:pt x="16" y="154"/>
                    <a:pt x="16" y="153"/>
                    <a:pt x="17" y="153"/>
                  </a:cubicBezTo>
                  <a:cubicBezTo>
                    <a:pt x="17" y="153"/>
                    <a:pt x="17" y="153"/>
                    <a:pt x="18" y="153"/>
                  </a:cubicBezTo>
                  <a:cubicBezTo>
                    <a:pt x="17" y="153"/>
                    <a:pt x="14" y="153"/>
                    <a:pt x="16" y="152"/>
                  </a:cubicBezTo>
                  <a:cubicBezTo>
                    <a:pt x="16" y="152"/>
                    <a:pt x="12" y="153"/>
                    <a:pt x="13" y="151"/>
                  </a:cubicBezTo>
                  <a:cubicBezTo>
                    <a:pt x="13" y="152"/>
                    <a:pt x="12" y="152"/>
                    <a:pt x="12" y="153"/>
                  </a:cubicBezTo>
                  <a:cubicBezTo>
                    <a:pt x="11" y="154"/>
                    <a:pt x="10" y="153"/>
                    <a:pt x="9" y="153"/>
                  </a:cubicBezTo>
                  <a:cubicBezTo>
                    <a:pt x="8" y="153"/>
                    <a:pt x="7" y="153"/>
                    <a:pt x="6" y="153"/>
                  </a:cubicBezTo>
                  <a:cubicBezTo>
                    <a:pt x="6" y="153"/>
                    <a:pt x="6" y="153"/>
                    <a:pt x="6" y="153"/>
                  </a:cubicBezTo>
                  <a:cubicBezTo>
                    <a:pt x="8" y="153"/>
                    <a:pt x="10" y="153"/>
                    <a:pt x="11" y="153"/>
                  </a:cubicBezTo>
                  <a:cubicBezTo>
                    <a:pt x="12" y="153"/>
                    <a:pt x="13" y="152"/>
                    <a:pt x="14" y="153"/>
                  </a:cubicBezTo>
                  <a:cubicBezTo>
                    <a:pt x="15" y="153"/>
                    <a:pt x="16" y="154"/>
                    <a:pt x="14" y="155"/>
                  </a:cubicBezTo>
                  <a:cubicBezTo>
                    <a:pt x="16" y="155"/>
                    <a:pt x="17" y="155"/>
                    <a:pt x="16" y="154"/>
                  </a:cubicBezTo>
                  <a:close/>
                  <a:moveTo>
                    <a:pt x="20" y="152"/>
                  </a:moveTo>
                  <a:cubicBezTo>
                    <a:pt x="17" y="152"/>
                    <a:pt x="18" y="151"/>
                    <a:pt x="19" y="150"/>
                  </a:cubicBezTo>
                  <a:cubicBezTo>
                    <a:pt x="18" y="150"/>
                    <a:pt x="17" y="151"/>
                    <a:pt x="18" y="153"/>
                  </a:cubicBezTo>
                  <a:cubicBezTo>
                    <a:pt x="18" y="152"/>
                    <a:pt x="19" y="152"/>
                    <a:pt x="20" y="152"/>
                  </a:cubicBezTo>
                  <a:close/>
                  <a:moveTo>
                    <a:pt x="4" y="165"/>
                  </a:moveTo>
                  <a:cubicBezTo>
                    <a:pt x="6" y="165"/>
                    <a:pt x="5" y="163"/>
                    <a:pt x="4" y="163"/>
                  </a:cubicBezTo>
                  <a:cubicBezTo>
                    <a:pt x="3" y="164"/>
                    <a:pt x="4" y="165"/>
                    <a:pt x="4" y="165"/>
                  </a:cubicBezTo>
                  <a:close/>
                  <a:moveTo>
                    <a:pt x="42" y="15"/>
                  </a:moveTo>
                  <a:cubicBezTo>
                    <a:pt x="44" y="16"/>
                    <a:pt x="46" y="17"/>
                    <a:pt x="47" y="17"/>
                  </a:cubicBezTo>
                  <a:cubicBezTo>
                    <a:pt x="47" y="17"/>
                    <a:pt x="47" y="17"/>
                    <a:pt x="47" y="17"/>
                  </a:cubicBezTo>
                  <a:cubicBezTo>
                    <a:pt x="47" y="17"/>
                    <a:pt x="47" y="17"/>
                    <a:pt x="47" y="17"/>
                  </a:cubicBezTo>
                  <a:cubicBezTo>
                    <a:pt x="47" y="16"/>
                    <a:pt x="46" y="16"/>
                    <a:pt x="46" y="16"/>
                  </a:cubicBezTo>
                  <a:cubicBezTo>
                    <a:pt x="45" y="15"/>
                    <a:pt x="40" y="12"/>
                    <a:pt x="38" y="12"/>
                  </a:cubicBezTo>
                  <a:cubicBezTo>
                    <a:pt x="39" y="13"/>
                    <a:pt x="40" y="14"/>
                    <a:pt x="42" y="15"/>
                  </a:cubicBezTo>
                  <a:close/>
                  <a:moveTo>
                    <a:pt x="3" y="169"/>
                  </a:moveTo>
                  <a:cubicBezTo>
                    <a:pt x="2" y="169"/>
                    <a:pt x="3" y="170"/>
                    <a:pt x="3" y="170"/>
                  </a:cubicBezTo>
                  <a:cubicBezTo>
                    <a:pt x="4" y="170"/>
                    <a:pt x="4" y="169"/>
                    <a:pt x="3" y="168"/>
                  </a:cubicBezTo>
                  <a:cubicBezTo>
                    <a:pt x="3" y="168"/>
                    <a:pt x="3" y="169"/>
                    <a:pt x="3" y="169"/>
                  </a:cubicBezTo>
                  <a:close/>
                  <a:moveTo>
                    <a:pt x="6" y="163"/>
                  </a:moveTo>
                  <a:cubicBezTo>
                    <a:pt x="7" y="162"/>
                    <a:pt x="5" y="162"/>
                    <a:pt x="5" y="163"/>
                  </a:cubicBezTo>
                  <a:cubicBezTo>
                    <a:pt x="4" y="163"/>
                    <a:pt x="4" y="163"/>
                    <a:pt x="4" y="163"/>
                  </a:cubicBezTo>
                  <a:cubicBezTo>
                    <a:pt x="5" y="163"/>
                    <a:pt x="5" y="164"/>
                    <a:pt x="6" y="163"/>
                  </a:cubicBezTo>
                  <a:close/>
                  <a:moveTo>
                    <a:pt x="9" y="142"/>
                  </a:moveTo>
                  <a:cubicBezTo>
                    <a:pt x="9" y="142"/>
                    <a:pt x="9" y="142"/>
                    <a:pt x="8" y="142"/>
                  </a:cubicBezTo>
                  <a:cubicBezTo>
                    <a:pt x="8" y="142"/>
                    <a:pt x="8" y="143"/>
                    <a:pt x="8" y="143"/>
                  </a:cubicBezTo>
                  <a:cubicBezTo>
                    <a:pt x="9" y="143"/>
                    <a:pt x="9" y="143"/>
                    <a:pt x="9" y="142"/>
                  </a:cubicBezTo>
                  <a:close/>
                  <a:moveTo>
                    <a:pt x="68" y="87"/>
                  </a:moveTo>
                  <a:cubicBezTo>
                    <a:pt x="67" y="87"/>
                    <a:pt x="67" y="87"/>
                    <a:pt x="67" y="87"/>
                  </a:cubicBezTo>
                  <a:cubicBezTo>
                    <a:pt x="67" y="87"/>
                    <a:pt x="67" y="88"/>
                    <a:pt x="66" y="88"/>
                  </a:cubicBezTo>
                  <a:cubicBezTo>
                    <a:pt x="66" y="87"/>
                    <a:pt x="64" y="88"/>
                    <a:pt x="63" y="89"/>
                  </a:cubicBezTo>
                  <a:cubicBezTo>
                    <a:pt x="63" y="89"/>
                    <a:pt x="63" y="89"/>
                    <a:pt x="63" y="89"/>
                  </a:cubicBezTo>
                  <a:cubicBezTo>
                    <a:pt x="64" y="90"/>
                    <a:pt x="66" y="88"/>
                    <a:pt x="67" y="89"/>
                  </a:cubicBezTo>
                  <a:cubicBezTo>
                    <a:pt x="66" y="89"/>
                    <a:pt x="66" y="89"/>
                    <a:pt x="65" y="89"/>
                  </a:cubicBezTo>
                  <a:cubicBezTo>
                    <a:pt x="65" y="89"/>
                    <a:pt x="65" y="89"/>
                    <a:pt x="65" y="89"/>
                  </a:cubicBezTo>
                  <a:cubicBezTo>
                    <a:pt x="65" y="89"/>
                    <a:pt x="65" y="89"/>
                    <a:pt x="65" y="89"/>
                  </a:cubicBezTo>
                  <a:cubicBezTo>
                    <a:pt x="65" y="90"/>
                    <a:pt x="66" y="90"/>
                    <a:pt x="66" y="90"/>
                  </a:cubicBezTo>
                  <a:cubicBezTo>
                    <a:pt x="67" y="90"/>
                    <a:pt x="68" y="90"/>
                    <a:pt x="69" y="89"/>
                  </a:cubicBezTo>
                  <a:cubicBezTo>
                    <a:pt x="68" y="89"/>
                    <a:pt x="68" y="89"/>
                    <a:pt x="68" y="89"/>
                  </a:cubicBezTo>
                  <a:cubicBezTo>
                    <a:pt x="68" y="89"/>
                    <a:pt x="68" y="88"/>
                    <a:pt x="68" y="88"/>
                  </a:cubicBezTo>
                  <a:cubicBezTo>
                    <a:pt x="68" y="88"/>
                    <a:pt x="68" y="88"/>
                    <a:pt x="68" y="88"/>
                  </a:cubicBezTo>
                  <a:cubicBezTo>
                    <a:pt x="68" y="88"/>
                    <a:pt x="68" y="88"/>
                    <a:pt x="68" y="88"/>
                  </a:cubicBezTo>
                  <a:cubicBezTo>
                    <a:pt x="69" y="88"/>
                    <a:pt x="68" y="87"/>
                    <a:pt x="68" y="87"/>
                  </a:cubicBezTo>
                  <a:close/>
                  <a:moveTo>
                    <a:pt x="65" y="90"/>
                  </a:moveTo>
                  <a:cubicBezTo>
                    <a:pt x="65" y="90"/>
                    <a:pt x="64" y="90"/>
                    <a:pt x="64" y="90"/>
                  </a:cubicBezTo>
                  <a:cubicBezTo>
                    <a:pt x="64" y="90"/>
                    <a:pt x="65" y="91"/>
                    <a:pt x="65" y="91"/>
                  </a:cubicBezTo>
                  <a:cubicBezTo>
                    <a:pt x="65" y="91"/>
                    <a:pt x="65" y="91"/>
                    <a:pt x="66" y="91"/>
                  </a:cubicBezTo>
                  <a:cubicBezTo>
                    <a:pt x="66" y="91"/>
                    <a:pt x="66" y="90"/>
                    <a:pt x="66" y="90"/>
                  </a:cubicBezTo>
                  <a:cubicBezTo>
                    <a:pt x="66" y="90"/>
                    <a:pt x="66" y="90"/>
                    <a:pt x="66" y="90"/>
                  </a:cubicBezTo>
                  <a:cubicBezTo>
                    <a:pt x="66" y="90"/>
                    <a:pt x="66" y="90"/>
                    <a:pt x="66" y="90"/>
                  </a:cubicBezTo>
                  <a:cubicBezTo>
                    <a:pt x="66" y="90"/>
                    <a:pt x="66" y="90"/>
                    <a:pt x="65" y="90"/>
                  </a:cubicBezTo>
                  <a:close/>
                  <a:moveTo>
                    <a:pt x="73" y="91"/>
                  </a:moveTo>
                  <a:cubicBezTo>
                    <a:pt x="74" y="91"/>
                    <a:pt x="74" y="91"/>
                    <a:pt x="74" y="91"/>
                  </a:cubicBezTo>
                  <a:cubicBezTo>
                    <a:pt x="75" y="92"/>
                    <a:pt x="75" y="91"/>
                    <a:pt x="75" y="91"/>
                  </a:cubicBezTo>
                  <a:cubicBezTo>
                    <a:pt x="75" y="90"/>
                    <a:pt x="74" y="90"/>
                    <a:pt x="73" y="91"/>
                  </a:cubicBezTo>
                  <a:close/>
                  <a:moveTo>
                    <a:pt x="39" y="6"/>
                  </a:moveTo>
                  <a:cubicBezTo>
                    <a:pt x="39" y="6"/>
                    <a:pt x="40" y="6"/>
                    <a:pt x="40" y="6"/>
                  </a:cubicBezTo>
                  <a:cubicBezTo>
                    <a:pt x="40" y="6"/>
                    <a:pt x="39" y="6"/>
                    <a:pt x="39" y="6"/>
                  </a:cubicBezTo>
                  <a:close/>
                  <a:moveTo>
                    <a:pt x="63" y="93"/>
                  </a:moveTo>
                  <a:cubicBezTo>
                    <a:pt x="64" y="93"/>
                    <a:pt x="65" y="93"/>
                    <a:pt x="66" y="92"/>
                  </a:cubicBezTo>
                  <a:cubicBezTo>
                    <a:pt x="66" y="92"/>
                    <a:pt x="67" y="91"/>
                    <a:pt x="67" y="91"/>
                  </a:cubicBezTo>
                  <a:cubicBezTo>
                    <a:pt x="66" y="91"/>
                    <a:pt x="66" y="91"/>
                    <a:pt x="65" y="92"/>
                  </a:cubicBezTo>
                  <a:cubicBezTo>
                    <a:pt x="65" y="90"/>
                    <a:pt x="63" y="92"/>
                    <a:pt x="62" y="93"/>
                  </a:cubicBezTo>
                  <a:cubicBezTo>
                    <a:pt x="62" y="93"/>
                    <a:pt x="62" y="93"/>
                    <a:pt x="62" y="93"/>
                  </a:cubicBezTo>
                  <a:cubicBezTo>
                    <a:pt x="62" y="93"/>
                    <a:pt x="62" y="93"/>
                    <a:pt x="62" y="93"/>
                  </a:cubicBezTo>
                  <a:cubicBezTo>
                    <a:pt x="62" y="93"/>
                    <a:pt x="63" y="93"/>
                    <a:pt x="63" y="93"/>
                  </a:cubicBezTo>
                  <a:close/>
                  <a:moveTo>
                    <a:pt x="70" y="87"/>
                  </a:moveTo>
                  <a:cubicBezTo>
                    <a:pt x="72" y="87"/>
                    <a:pt x="73" y="86"/>
                    <a:pt x="73" y="84"/>
                  </a:cubicBezTo>
                  <a:cubicBezTo>
                    <a:pt x="72" y="84"/>
                    <a:pt x="70" y="85"/>
                    <a:pt x="69" y="87"/>
                  </a:cubicBezTo>
                  <a:cubicBezTo>
                    <a:pt x="69" y="87"/>
                    <a:pt x="69" y="87"/>
                    <a:pt x="69" y="87"/>
                  </a:cubicBezTo>
                  <a:cubicBezTo>
                    <a:pt x="70" y="87"/>
                    <a:pt x="70" y="87"/>
                    <a:pt x="70" y="87"/>
                  </a:cubicBezTo>
                  <a:close/>
                  <a:moveTo>
                    <a:pt x="53" y="110"/>
                  </a:moveTo>
                  <a:cubicBezTo>
                    <a:pt x="52" y="110"/>
                    <a:pt x="52" y="110"/>
                    <a:pt x="52" y="110"/>
                  </a:cubicBezTo>
                  <a:cubicBezTo>
                    <a:pt x="51" y="109"/>
                    <a:pt x="51" y="112"/>
                    <a:pt x="53" y="110"/>
                  </a:cubicBezTo>
                  <a:close/>
                  <a:moveTo>
                    <a:pt x="55" y="94"/>
                  </a:moveTo>
                  <a:cubicBezTo>
                    <a:pt x="55" y="94"/>
                    <a:pt x="54" y="94"/>
                    <a:pt x="54" y="95"/>
                  </a:cubicBezTo>
                  <a:cubicBezTo>
                    <a:pt x="54" y="95"/>
                    <a:pt x="54" y="95"/>
                    <a:pt x="53" y="95"/>
                  </a:cubicBezTo>
                  <a:cubicBezTo>
                    <a:pt x="53" y="95"/>
                    <a:pt x="53" y="95"/>
                    <a:pt x="53" y="95"/>
                  </a:cubicBezTo>
                  <a:cubicBezTo>
                    <a:pt x="53" y="95"/>
                    <a:pt x="53" y="95"/>
                    <a:pt x="53" y="95"/>
                  </a:cubicBezTo>
                  <a:cubicBezTo>
                    <a:pt x="54" y="96"/>
                    <a:pt x="55" y="96"/>
                    <a:pt x="55" y="95"/>
                  </a:cubicBezTo>
                  <a:cubicBezTo>
                    <a:pt x="55" y="95"/>
                    <a:pt x="55" y="95"/>
                    <a:pt x="55" y="95"/>
                  </a:cubicBezTo>
                  <a:cubicBezTo>
                    <a:pt x="55" y="94"/>
                    <a:pt x="55" y="94"/>
                    <a:pt x="55" y="94"/>
                  </a:cubicBezTo>
                  <a:close/>
                  <a:moveTo>
                    <a:pt x="57" y="94"/>
                  </a:moveTo>
                  <a:cubicBezTo>
                    <a:pt x="56" y="93"/>
                    <a:pt x="55" y="94"/>
                    <a:pt x="55" y="95"/>
                  </a:cubicBezTo>
                  <a:cubicBezTo>
                    <a:pt x="56" y="95"/>
                    <a:pt x="57" y="94"/>
                    <a:pt x="57" y="94"/>
                  </a:cubicBezTo>
                  <a:cubicBezTo>
                    <a:pt x="57" y="94"/>
                    <a:pt x="57" y="94"/>
                    <a:pt x="57" y="94"/>
                  </a:cubicBezTo>
                  <a:cubicBezTo>
                    <a:pt x="57" y="94"/>
                    <a:pt x="57" y="94"/>
                    <a:pt x="57" y="94"/>
                  </a:cubicBezTo>
                  <a:cubicBezTo>
                    <a:pt x="57" y="94"/>
                    <a:pt x="57" y="94"/>
                    <a:pt x="57" y="94"/>
                  </a:cubicBezTo>
                  <a:close/>
                  <a:moveTo>
                    <a:pt x="61" y="92"/>
                  </a:moveTo>
                  <a:cubicBezTo>
                    <a:pt x="61" y="92"/>
                    <a:pt x="61" y="92"/>
                    <a:pt x="61" y="92"/>
                  </a:cubicBezTo>
                  <a:cubicBezTo>
                    <a:pt x="61" y="92"/>
                    <a:pt x="61" y="92"/>
                    <a:pt x="61" y="92"/>
                  </a:cubicBezTo>
                  <a:cubicBezTo>
                    <a:pt x="61" y="92"/>
                    <a:pt x="61" y="92"/>
                    <a:pt x="62" y="93"/>
                  </a:cubicBezTo>
                  <a:cubicBezTo>
                    <a:pt x="62" y="92"/>
                    <a:pt x="62" y="92"/>
                    <a:pt x="62" y="92"/>
                  </a:cubicBezTo>
                  <a:cubicBezTo>
                    <a:pt x="62" y="92"/>
                    <a:pt x="61" y="92"/>
                    <a:pt x="61" y="92"/>
                  </a:cubicBezTo>
                  <a:close/>
                  <a:moveTo>
                    <a:pt x="61" y="93"/>
                  </a:moveTo>
                  <a:cubicBezTo>
                    <a:pt x="61" y="93"/>
                    <a:pt x="60" y="92"/>
                    <a:pt x="60" y="92"/>
                  </a:cubicBezTo>
                  <a:cubicBezTo>
                    <a:pt x="59" y="92"/>
                    <a:pt x="59" y="93"/>
                    <a:pt x="58" y="92"/>
                  </a:cubicBezTo>
                  <a:cubicBezTo>
                    <a:pt x="58" y="92"/>
                    <a:pt x="58" y="92"/>
                    <a:pt x="58" y="92"/>
                  </a:cubicBezTo>
                  <a:cubicBezTo>
                    <a:pt x="58" y="92"/>
                    <a:pt x="58" y="92"/>
                    <a:pt x="58" y="92"/>
                  </a:cubicBezTo>
                  <a:cubicBezTo>
                    <a:pt x="58" y="93"/>
                    <a:pt x="58" y="93"/>
                    <a:pt x="58" y="93"/>
                  </a:cubicBezTo>
                  <a:cubicBezTo>
                    <a:pt x="58" y="93"/>
                    <a:pt x="58" y="93"/>
                    <a:pt x="58" y="93"/>
                  </a:cubicBezTo>
                  <a:cubicBezTo>
                    <a:pt x="58" y="93"/>
                    <a:pt x="58" y="93"/>
                    <a:pt x="57" y="93"/>
                  </a:cubicBezTo>
                  <a:cubicBezTo>
                    <a:pt x="58" y="93"/>
                    <a:pt x="58" y="93"/>
                    <a:pt x="58" y="93"/>
                  </a:cubicBezTo>
                  <a:cubicBezTo>
                    <a:pt x="58" y="94"/>
                    <a:pt x="58" y="94"/>
                    <a:pt x="58" y="94"/>
                  </a:cubicBezTo>
                  <a:cubicBezTo>
                    <a:pt x="58" y="94"/>
                    <a:pt x="57" y="94"/>
                    <a:pt x="57" y="94"/>
                  </a:cubicBezTo>
                  <a:cubicBezTo>
                    <a:pt x="57" y="94"/>
                    <a:pt x="57" y="94"/>
                    <a:pt x="57" y="94"/>
                  </a:cubicBezTo>
                  <a:cubicBezTo>
                    <a:pt x="57" y="94"/>
                    <a:pt x="57" y="94"/>
                    <a:pt x="57" y="94"/>
                  </a:cubicBezTo>
                  <a:cubicBezTo>
                    <a:pt x="58" y="93"/>
                    <a:pt x="60" y="94"/>
                    <a:pt x="61" y="93"/>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69" name="Nigeria">
              <a:extLst>
                <a:ext uri="{FF2B5EF4-FFF2-40B4-BE49-F238E27FC236}">
                  <a16:creationId xmlns:a16="http://schemas.microsoft.com/office/drawing/2014/main" id="{7793B01F-39C9-445E-86FE-ED1B12F78067}"/>
                </a:ext>
              </a:extLst>
            </p:cNvPr>
            <p:cNvSpPr>
              <a:spLocks noEditPoints="1"/>
            </p:cNvSpPr>
            <p:nvPr/>
          </p:nvSpPr>
          <p:spPr bwMode="auto">
            <a:xfrm>
              <a:off x="4160590" y="3386484"/>
              <a:ext cx="342130" cy="312448"/>
            </a:xfrm>
            <a:custGeom>
              <a:avLst/>
              <a:gdLst>
                <a:gd name="T0" fmla="*/ 38 w 103"/>
                <a:gd name="T1" fmla="*/ 91 h 94"/>
                <a:gd name="T2" fmla="*/ 40 w 103"/>
                <a:gd name="T3" fmla="*/ 91 h 94"/>
                <a:gd name="T4" fmla="*/ 40 w 103"/>
                <a:gd name="T5" fmla="*/ 91 h 94"/>
                <a:gd name="T6" fmla="*/ 100 w 103"/>
                <a:gd name="T7" fmla="*/ 15 h 94"/>
                <a:gd name="T8" fmla="*/ 97 w 103"/>
                <a:gd name="T9" fmla="*/ 12 h 94"/>
                <a:gd name="T10" fmla="*/ 90 w 103"/>
                <a:gd name="T11" fmla="*/ 3 h 94"/>
                <a:gd name="T12" fmla="*/ 86 w 103"/>
                <a:gd name="T13" fmla="*/ 4 h 94"/>
                <a:gd name="T14" fmla="*/ 78 w 103"/>
                <a:gd name="T15" fmla="*/ 7 h 94"/>
                <a:gd name="T16" fmla="*/ 62 w 103"/>
                <a:gd name="T17" fmla="*/ 7 h 94"/>
                <a:gd name="T18" fmla="*/ 54 w 103"/>
                <a:gd name="T19" fmla="*/ 10 h 94"/>
                <a:gd name="T20" fmla="*/ 49 w 103"/>
                <a:gd name="T21" fmla="*/ 8 h 94"/>
                <a:gd name="T22" fmla="*/ 39 w 103"/>
                <a:gd name="T23" fmla="*/ 8 h 94"/>
                <a:gd name="T24" fmla="*/ 35 w 103"/>
                <a:gd name="T25" fmla="*/ 7 h 94"/>
                <a:gd name="T26" fmla="*/ 28 w 103"/>
                <a:gd name="T27" fmla="*/ 2 h 94"/>
                <a:gd name="T28" fmla="*/ 19 w 103"/>
                <a:gd name="T29" fmla="*/ 2 h 94"/>
                <a:gd name="T30" fmla="*/ 13 w 103"/>
                <a:gd name="T31" fmla="*/ 6 h 94"/>
                <a:gd name="T32" fmla="*/ 9 w 103"/>
                <a:gd name="T33" fmla="*/ 15 h 94"/>
                <a:gd name="T34" fmla="*/ 8 w 103"/>
                <a:gd name="T35" fmla="*/ 25 h 94"/>
                <a:gd name="T36" fmla="*/ 10 w 103"/>
                <a:gd name="T37" fmla="*/ 29 h 94"/>
                <a:gd name="T38" fmla="*/ 9 w 103"/>
                <a:gd name="T39" fmla="*/ 36 h 94"/>
                <a:gd name="T40" fmla="*/ 5 w 103"/>
                <a:gd name="T41" fmla="*/ 42 h 94"/>
                <a:gd name="T42" fmla="*/ 1 w 103"/>
                <a:gd name="T43" fmla="*/ 47 h 94"/>
                <a:gd name="T44" fmla="*/ 1 w 103"/>
                <a:gd name="T45" fmla="*/ 66 h 94"/>
                <a:gd name="T46" fmla="*/ 1 w 103"/>
                <a:gd name="T47" fmla="*/ 72 h 94"/>
                <a:gd name="T48" fmla="*/ 7 w 103"/>
                <a:gd name="T49" fmla="*/ 70 h 94"/>
                <a:gd name="T50" fmla="*/ 6 w 103"/>
                <a:gd name="T51" fmla="*/ 72 h 94"/>
                <a:gd name="T52" fmla="*/ 14 w 103"/>
                <a:gd name="T53" fmla="*/ 72 h 94"/>
                <a:gd name="T54" fmla="*/ 22 w 103"/>
                <a:gd name="T55" fmla="*/ 77 h 94"/>
                <a:gd name="T56" fmla="*/ 23 w 103"/>
                <a:gd name="T57" fmla="*/ 79 h 94"/>
                <a:gd name="T58" fmla="*/ 24 w 103"/>
                <a:gd name="T59" fmla="*/ 80 h 94"/>
                <a:gd name="T60" fmla="*/ 25 w 103"/>
                <a:gd name="T61" fmla="*/ 81 h 94"/>
                <a:gd name="T62" fmla="*/ 23 w 103"/>
                <a:gd name="T63" fmla="*/ 84 h 94"/>
                <a:gd name="T64" fmla="*/ 25 w 103"/>
                <a:gd name="T65" fmla="*/ 88 h 94"/>
                <a:gd name="T66" fmla="*/ 29 w 103"/>
                <a:gd name="T67" fmla="*/ 91 h 94"/>
                <a:gd name="T68" fmla="*/ 32 w 103"/>
                <a:gd name="T69" fmla="*/ 92 h 94"/>
                <a:gd name="T70" fmla="*/ 33 w 103"/>
                <a:gd name="T71" fmla="*/ 92 h 94"/>
                <a:gd name="T72" fmla="*/ 35 w 103"/>
                <a:gd name="T73" fmla="*/ 89 h 94"/>
                <a:gd name="T74" fmla="*/ 35 w 103"/>
                <a:gd name="T75" fmla="*/ 87 h 94"/>
                <a:gd name="T76" fmla="*/ 36 w 103"/>
                <a:gd name="T77" fmla="*/ 89 h 94"/>
                <a:gd name="T78" fmla="*/ 37 w 103"/>
                <a:gd name="T79" fmla="*/ 88 h 94"/>
                <a:gd name="T80" fmla="*/ 41 w 103"/>
                <a:gd name="T81" fmla="*/ 88 h 94"/>
                <a:gd name="T82" fmla="*/ 47 w 103"/>
                <a:gd name="T83" fmla="*/ 86 h 94"/>
                <a:gd name="T84" fmla="*/ 50 w 103"/>
                <a:gd name="T85" fmla="*/ 89 h 94"/>
                <a:gd name="T86" fmla="*/ 53 w 103"/>
                <a:gd name="T87" fmla="*/ 79 h 94"/>
                <a:gd name="T88" fmla="*/ 63 w 103"/>
                <a:gd name="T89" fmla="*/ 67 h 94"/>
                <a:gd name="T90" fmla="*/ 67 w 103"/>
                <a:gd name="T91" fmla="*/ 65 h 94"/>
                <a:gd name="T92" fmla="*/ 71 w 103"/>
                <a:gd name="T93" fmla="*/ 69 h 94"/>
                <a:gd name="T94" fmla="*/ 74 w 103"/>
                <a:gd name="T95" fmla="*/ 72 h 94"/>
                <a:gd name="T96" fmla="*/ 76 w 103"/>
                <a:gd name="T97" fmla="*/ 67 h 94"/>
                <a:gd name="T98" fmla="*/ 81 w 103"/>
                <a:gd name="T99" fmla="*/ 56 h 94"/>
                <a:gd name="T100" fmla="*/ 83 w 103"/>
                <a:gd name="T101" fmla="*/ 51 h 94"/>
                <a:gd name="T102" fmla="*/ 86 w 103"/>
                <a:gd name="T103" fmla="*/ 44 h 94"/>
                <a:gd name="T104" fmla="*/ 90 w 103"/>
                <a:gd name="T105" fmla="*/ 38 h 94"/>
                <a:gd name="T106" fmla="*/ 93 w 103"/>
                <a:gd name="T107" fmla="*/ 32 h 94"/>
                <a:gd name="T108" fmla="*/ 101 w 103"/>
                <a:gd name="T109" fmla="*/ 22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03" h="94">
                  <a:moveTo>
                    <a:pt x="39" y="90"/>
                  </a:moveTo>
                  <a:cubicBezTo>
                    <a:pt x="40" y="91"/>
                    <a:pt x="39" y="91"/>
                    <a:pt x="38" y="91"/>
                  </a:cubicBezTo>
                  <a:cubicBezTo>
                    <a:pt x="38" y="91"/>
                    <a:pt x="38" y="91"/>
                    <a:pt x="39" y="90"/>
                  </a:cubicBezTo>
                  <a:close/>
                  <a:moveTo>
                    <a:pt x="40" y="91"/>
                  </a:moveTo>
                  <a:cubicBezTo>
                    <a:pt x="41" y="91"/>
                    <a:pt x="41" y="91"/>
                    <a:pt x="41" y="91"/>
                  </a:cubicBezTo>
                  <a:cubicBezTo>
                    <a:pt x="41" y="91"/>
                    <a:pt x="40" y="91"/>
                    <a:pt x="40" y="91"/>
                  </a:cubicBezTo>
                  <a:cubicBezTo>
                    <a:pt x="40" y="91"/>
                    <a:pt x="40" y="91"/>
                    <a:pt x="40" y="91"/>
                  </a:cubicBezTo>
                  <a:close/>
                  <a:moveTo>
                    <a:pt x="100" y="15"/>
                  </a:moveTo>
                  <a:cubicBezTo>
                    <a:pt x="99" y="15"/>
                    <a:pt x="99" y="15"/>
                    <a:pt x="98" y="15"/>
                  </a:cubicBezTo>
                  <a:cubicBezTo>
                    <a:pt x="98" y="14"/>
                    <a:pt x="97" y="12"/>
                    <a:pt x="97" y="12"/>
                  </a:cubicBezTo>
                  <a:cubicBezTo>
                    <a:pt x="97" y="7"/>
                    <a:pt x="96" y="7"/>
                    <a:pt x="95" y="5"/>
                  </a:cubicBezTo>
                  <a:cubicBezTo>
                    <a:pt x="94" y="3"/>
                    <a:pt x="93" y="1"/>
                    <a:pt x="90" y="3"/>
                  </a:cubicBezTo>
                  <a:cubicBezTo>
                    <a:pt x="89" y="3"/>
                    <a:pt x="90" y="3"/>
                    <a:pt x="89" y="3"/>
                  </a:cubicBezTo>
                  <a:cubicBezTo>
                    <a:pt x="88" y="3"/>
                    <a:pt x="87" y="4"/>
                    <a:pt x="86" y="4"/>
                  </a:cubicBezTo>
                  <a:cubicBezTo>
                    <a:pt x="85" y="5"/>
                    <a:pt x="84" y="7"/>
                    <a:pt x="83" y="8"/>
                  </a:cubicBezTo>
                  <a:cubicBezTo>
                    <a:pt x="81" y="8"/>
                    <a:pt x="79" y="7"/>
                    <a:pt x="78" y="7"/>
                  </a:cubicBezTo>
                  <a:cubicBezTo>
                    <a:pt x="76" y="6"/>
                    <a:pt x="75" y="5"/>
                    <a:pt x="73" y="5"/>
                  </a:cubicBezTo>
                  <a:cubicBezTo>
                    <a:pt x="69" y="5"/>
                    <a:pt x="65" y="5"/>
                    <a:pt x="62" y="7"/>
                  </a:cubicBezTo>
                  <a:cubicBezTo>
                    <a:pt x="61" y="8"/>
                    <a:pt x="60" y="10"/>
                    <a:pt x="59" y="11"/>
                  </a:cubicBezTo>
                  <a:cubicBezTo>
                    <a:pt x="58" y="11"/>
                    <a:pt x="56" y="10"/>
                    <a:pt x="54" y="10"/>
                  </a:cubicBezTo>
                  <a:cubicBezTo>
                    <a:pt x="52" y="10"/>
                    <a:pt x="52" y="9"/>
                    <a:pt x="50" y="8"/>
                  </a:cubicBezTo>
                  <a:cubicBezTo>
                    <a:pt x="50" y="8"/>
                    <a:pt x="49" y="8"/>
                    <a:pt x="49" y="8"/>
                  </a:cubicBezTo>
                  <a:cubicBezTo>
                    <a:pt x="49" y="7"/>
                    <a:pt x="48" y="7"/>
                    <a:pt x="47" y="7"/>
                  </a:cubicBezTo>
                  <a:cubicBezTo>
                    <a:pt x="44" y="4"/>
                    <a:pt x="43" y="7"/>
                    <a:pt x="39" y="8"/>
                  </a:cubicBezTo>
                  <a:cubicBezTo>
                    <a:pt x="38" y="8"/>
                    <a:pt x="38" y="9"/>
                    <a:pt x="37" y="9"/>
                  </a:cubicBezTo>
                  <a:cubicBezTo>
                    <a:pt x="36" y="9"/>
                    <a:pt x="36" y="8"/>
                    <a:pt x="35" y="7"/>
                  </a:cubicBezTo>
                  <a:cubicBezTo>
                    <a:pt x="34" y="6"/>
                    <a:pt x="34" y="5"/>
                    <a:pt x="33" y="3"/>
                  </a:cubicBezTo>
                  <a:cubicBezTo>
                    <a:pt x="31" y="2"/>
                    <a:pt x="30" y="3"/>
                    <a:pt x="28" y="2"/>
                  </a:cubicBezTo>
                  <a:cubicBezTo>
                    <a:pt x="27" y="1"/>
                    <a:pt x="26" y="0"/>
                    <a:pt x="24" y="0"/>
                  </a:cubicBezTo>
                  <a:cubicBezTo>
                    <a:pt x="23" y="1"/>
                    <a:pt x="21" y="1"/>
                    <a:pt x="19" y="2"/>
                  </a:cubicBezTo>
                  <a:cubicBezTo>
                    <a:pt x="18" y="2"/>
                    <a:pt x="16" y="2"/>
                    <a:pt x="15" y="3"/>
                  </a:cubicBezTo>
                  <a:cubicBezTo>
                    <a:pt x="14" y="4"/>
                    <a:pt x="13" y="5"/>
                    <a:pt x="13" y="6"/>
                  </a:cubicBezTo>
                  <a:cubicBezTo>
                    <a:pt x="13" y="8"/>
                    <a:pt x="12" y="10"/>
                    <a:pt x="11" y="11"/>
                  </a:cubicBezTo>
                  <a:cubicBezTo>
                    <a:pt x="10" y="13"/>
                    <a:pt x="9" y="13"/>
                    <a:pt x="9" y="15"/>
                  </a:cubicBezTo>
                  <a:cubicBezTo>
                    <a:pt x="9" y="17"/>
                    <a:pt x="9" y="19"/>
                    <a:pt x="9" y="21"/>
                  </a:cubicBezTo>
                  <a:cubicBezTo>
                    <a:pt x="8" y="22"/>
                    <a:pt x="7" y="23"/>
                    <a:pt x="8" y="25"/>
                  </a:cubicBezTo>
                  <a:cubicBezTo>
                    <a:pt x="8" y="26"/>
                    <a:pt x="9" y="26"/>
                    <a:pt x="9" y="27"/>
                  </a:cubicBezTo>
                  <a:cubicBezTo>
                    <a:pt x="10" y="28"/>
                    <a:pt x="9" y="29"/>
                    <a:pt x="10" y="29"/>
                  </a:cubicBezTo>
                  <a:cubicBezTo>
                    <a:pt x="10" y="30"/>
                    <a:pt x="11" y="33"/>
                    <a:pt x="9" y="34"/>
                  </a:cubicBezTo>
                  <a:cubicBezTo>
                    <a:pt x="8" y="34"/>
                    <a:pt x="8" y="35"/>
                    <a:pt x="9" y="36"/>
                  </a:cubicBezTo>
                  <a:cubicBezTo>
                    <a:pt x="9" y="37"/>
                    <a:pt x="8" y="38"/>
                    <a:pt x="7" y="39"/>
                  </a:cubicBezTo>
                  <a:cubicBezTo>
                    <a:pt x="6" y="40"/>
                    <a:pt x="6" y="41"/>
                    <a:pt x="5" y="42"/>
                  </a:cubicBezTo>
                  <a:cubicBezTo>
                    <a:pt x="4" y="43"/>
                    <a:pt x="5" y="45"/>
                    <a:pt x="4" y="46"/>
                  </a:cubicBezTo>
                  <a:cubicBezTo>
                    <a:pt x="3" y="47"/>
                    <a:pt x="2" y="46"/>
                    <a:pt x="1" y="47"/>
                  </a:cubicBezTo>
                  <a:cubicBezTo>
                    <a:pt x="0" y="50"/>
                    <a:pt x="1" y="54"/>
                    <a:pt x="0" y="58"/>
                  </a:cubicBezTo>
                  <a:cubicBezTo>
                    <a:pt x="2" y="60"/>
                    <a:pt x="1" y="64"/>
                    <a:pt x="1" y="66"/>
                  </a:cubicBezTo>
                  <a:cubicBezTo>
                    <a:pt x="1" y="67"/>
                    <a:pt x="1" y="68"/>
                    <a:pt x="1" y="69"/>
                  </a:cubicBezTo>
                  <a:cubicBezTo>
                    <a:pt x="1" y="70"/>
                    <a:pt x="0" y="71"/>
                    <a:pt x="1" y="72"/>
                  </a:cubicBezTo>
                  <a:cubicBezTo>
                    <a:pt x="2" y="72"/>
                    <a:pt x="4" y="72"/>
                    <a:pt x="6" y="72"/>
                  </a:cubicBezTo>
                  <a:cubicBezTo>
                    <a:pt x="6" y="72"/>
                    <a:pt x="6" y="71"/>
                    <a:pt x="7" y="70"/>
                  </a:cubicBezTo>
                  <a:cubicBezTo>
                    <a:pt x="8" y="71"/>
                    <a:pt x="9" y="70"/>
                    <a:pt x="10" y="70"/>
                  </a:cubicBezTo>
                  <a:cubicBezTo>
                    <a:pt x="9" y="71"/>
                    <a:pt x="7" y="72"/>
                    <a:pt x="6" y="72"/>
                  </a:cubicBezTo>
                  <a:cubicBezTo>
                    <a:pt x="7" y="72"/>
                    <a:pt x="9" y="72"/>
                    <a:pt x="10" y="72"/>
                  </a:cubicBezTo>
                  <a:cubicBezTo>
                    <a:pt x="11" y="72"/>
                    <a:pt x="13" y="72"/>
                    <a:pt x="14" y="72"/>
                  </a:cubicBezTo>
                  <a:cubicBezTo>
                    <a:pt x="17" y="73"/>
                    <a:pt x="19" y="76"/>
                    <a:pt x="20" y="78"/>
                  </a:cubicBezTo>
                  <a:cubicBezTo>
                    <a:pt x="21" y="78"/>
                    <a:pt x="22" y="77"/>
                    <a:pt x="22" y="77"/>
                  </a:cubicBezTo>
                  <a:cubicBezTo>
                    <a:pt x="22" y="77"/>
                    <a:pt x="20" y="78"/>
                    <a:pt x="21" y="79"/>
                  </a:cubicBezTo>
                  <a:cubicBezTo>
                    <a:pt x="21" y="80"/>
                    <a:pt x="23" y="80"/>
                    <a:pt x="23" y="79"/>
                  </a:cubicBezTo>
                  <a:cubicBezTo>
                    <a:pt x="23" y="79"/>
                    <a:pt x="23" y="79"/>
                    <a:pt x="23" y="80"/>
                  </a:cubicBezTo>
                  <a:cubicBezTo>
                    <a:pt x="23" y="79"/>
                    <a:pt x="24" y="79"/>
                    <a:pt x="24" y="80"/>
                  </a:cubicBezTo>
                  <a:cubicBezTo>
                    <a:pt x="24" y="80"/>
                    <a:pt x="20" y="81"/>
                    <a:pt x="22" y="82"/>
                  </a:cubicBezTo>
                  <a:cubicBezTo>
                    <a:pt x="23" y="82"/>
                    <a:pt x="24" y="81"/>
                    <a:pt x="25" y="81"/>
                  </a:cubicBezTo>
                  <a:cubicBezTo>
                    <a:pt x="24" y="81"/>
                    <a:pt x="25" y="82"/>
                    <a:pt x="24" y="82"/>
                  </a:cubicBezTo>
                  <a:cubicBezTo>
                    <a:pt x="23" y="82"/>
                    <a:pt x="23" y="83"/>
                    <a:pt x="23" y="84"/>
                  </a:cubicBezTo>
                  <a:cubicBezTo>
                    <a:pt x="24" y="83"/>
                    <a:pt x="24" y="84"/>
                    <a:pt x="24" y="85"/>
                  </a:cubicBezTo>
                  <a:cubicBezTo>
                    <a:pt x="23" y="86"/>
                    <a:pt x="24" y="87"/>
                    <a:pt x="25" y="88"/>
                  </a:cubicBezTo>
                  <a:cubicBezTo>
                    <a:pt x="25" y="89"/>
                    <a:pt x="26" y="91"/>
                    <a:pt x="27" y="91"/>
                  </a:cubicBezTo>
                  <a:cubicBezTo>
                    <a:pt x="28" y="92"/>
                    <a:pt x="29" y="93"/>
                    <a:pt x="29" y="91"/>
                  </a:cubicBezTo>
                  <a:cubicBezTo>
                    <a:pt x="29" y="94"/>
                    <a:pt x="30" y="92"/>
                    <a:pt x="30" y="90"/>
                  </a:cubicBezTo>
                  <a:cubicBezTo>
                    <a:pt x="31" y="92"/>
                    <a:pt x="30" y="92"/>
                    <a:pt x="32" y="92"/>
                  </a:cubicBezTo>
                  <a:cubicBezTo>
                    <a:pt x="33" y="92"/>
                    <a:pt x="33" y="91"/>
                    <a:pt x="33" y="91"/>
                  </a:cubicBezTo>
                  <a:cubicBezTo>
                    <a:pt x="33" y="91"/>
                    <a:pt x="33" y="92"/>
                    <a:pt x="33" y="92"/>
                  </a:cubicBezTo>
                  <a:cubicBezTo>
                    <a:pt x="34" y="91"/>
                    <a:pt x="34" y="91"/>
                    <a:pt x="34" y="90"/>
                  </a:cubicBezTo>
                  <a:cubicBezTo>
                    <a:pt x="34" y="92"/>
                    <a:pt x="34" y="90"/>
                    <a:pt x="35" y="89"/>
                  </a:cubicBezTo>
                  <a:cubicBezTo>
                    <a:pt x="34" y="90"/>
                    <a:pt x="34" y="93"/>
                    <a:pt x="35" y="92"/>
                  </a:cubicBezTo>
                  <a:cubicBezTo>
                    <a:pt x="36" y="91"/>
                    <a:pt x="34" y="88"/>
                    <a:pt x="35" y="87"/>
                  </a:cubicBezTo>
                  <a:cubicBezTo>
                    <a:pt x="35" y="88"/>
                    <a:pt x="36" y="91"/>
                    <a:pt x="36" y="92"/>
                  </a:cubicBezTo>
                  <a:cubicBezTo>
                    <a:pt x="37" y="90"/>
                    <a:pt x="36" y="90"/>
                    <a:pt x="36" y="89"/>
                  </a:cubicBezTo>
                  <a:cubicBezTo>
                    <a:pt x="38" y="88"/>
                    <a:pt x="36" y="90"/>
                    <a:pt x="37" y="90"/>
                  </a:cubicBezTo>
                  <a:cubicBezTo>
                    <a:pt x="39" y="91"/>
                    <a:pt x="38" y="89"/>
                    <a:pt x="37" y="88"/>
                  </a:cubicBezTo>
                  <a:cubicBezTo>
                    <a:pt x="39" y="89"/>
                    <a:pt x="38" y="89"/>
                    <a:pt x="40" y="90"/>
                  </a:cubicBezTo>
                  <a:cubicBezTo>
                    <a:pt x="41" y="90"/>
                    <a:pt x="41" y="89"/>
                    <a:pt x="41" y="88"/>
                  </a:cubicBezTo>
                  <a:cubicBezTo>
                    <a:pt x="40" y="91"/>
                    <a:pt x="44" y="90"/>
                    <a:pt x="46" y="90"/>
                  </a:cubicBezTo>
                  <a:cubicBezTo>
                    <a:pt x="49" y="89"/>
                    <a:pt x="48" y="89"/>
                    <a:pt x="47" y="86"/>
                  </a:cubicBezTo>
                  <a:cubicBezTo>
                    <a:pt x="48" y="87"/>
                    <a:pt x="48" y="87"/>
                    <a:pt x="49" y="87"/>
                  </a:cubicBezTo>
                  <a:cubicBezTo>
                    <a:pt x="48" y="88"/>
                    <a:pt x="49" y="89"/>
                    <a:pt x="50" y="89"/>
                  </a:cubicBezTo>
                  <a:cubicBezTo>
                    <a:pt x="52" y="86"/>
                    <a:pt x="52" y="85"/>
                    <a:pt x="52" y="83"/>
                  </a:cubicBezTo>
                  <a:cubicBezTo>
                    <a:pt x="52" y="83"/>
                    <a:pt x="54" y="80"/>
                    <a:pt x="53" y="79"/>
                  </a:cubicBezTo>
                  <a:cubicBezTo>
                    <a:pt x="52" y="78"/>
                    <a:pt x="58" y="72"/>
                    <a:pt x="59" y="71"/>
                  </a:cubicBezTo>
                  <a:cubicBezTo>
                    <a:pt x="60" y="70"/>
                    <a:pt x="61" y="67"/>
                    <a:pt x="63" y="67"/>
                  </a:cubicBezTo>
                  <a:cubicBezTo>
                    <a:pt x="64" y="66"/>
                    <a:pt x="65" y="68"/>
                    <a:pt x="66" y="68"/>
                  </a:cubicBezTo>
                  <a:cubicBezTo>
                    <a:pt x="67" y="67"/>
                    <a:pt x="67" y="66"/>
                    <a:pt x="67" y="65"/>
                  </a:cubicBezTo>
                  <a:cubicBezTo>
                    <a:pt x="68" y="66"/>
                    <a:pt x="68" y="66"/>
                    <a:pt x="69" y="67"/>
                  </a:cubicBezTo>
                  <a:cubicBezTo>
                    <a:pt x="69" y="68"/>
                    <a:pt x="71" y="68"/>
                    <a:pt x="71" y="69"/>
                  </a:cubicBezTo>
                  <a:cubicBezTo>
                    <a:pt x="71" y="70"/>
                    <a:pt x="71" y="72"/>
                    <a:pt x="72" y="72"/>
                  </a:cubicBezTo>
                  <a:cubicBezTo>
                    <a:pt x="72" y="72"/>
                    <a:pt x="73" y="72"/>
                    <a:pt x="74" y="72"/>
                  </a:cubicBezTo>
                  <a:cubicBezTo>
                    <a:pt x="74" y="71"/>
                    <a:pt x="75" y="70"/>
                    <a:pt x="75" y="70"/>
                  </a:cubicBezTo>
                  <a:cubicBezTo>
                    <a:pt x="76" y="68"/>
                    <a:pt x="75" y="68"/>
                    <a:pt x="76" y="67"/>
                  </a:cubicBezTo>
                  <a:cubicBezTo>
                    <a:pt x="79" y="65"/>
                    <a:pt x="77" y="64"/>
                    <a:pt x="78" y="62"/>
                  </a:cubicBezTo>
                  <a:cubicBezTo>
                    <a:pt x="80" y="61"/>
                    <a:pt x="81" y="58"/>
                    <a:pt x="81" y="56"/>
                  </a:cubicBezTo>
                  <a:cubicBezTo>
                    <a:pt x="81" y="55"/>
                    <a:pt x="81" y="54"/>
                    <a:pt x="81" y="53"/>
                  </a:cubicBezTo>
                  <a:cubicBezTo>
                    <a:pt x="82" y="52"/>
                    <a:pt x="83" y="52"/>
                    <a:pt x="83" y="51"/>
                  </a:cubicBezTo>
                  <a:cubicBezTo>
                    <a:pt x="85" y="51"/>
                    <a:pt x="86" y="50"/>
                    <a:pt x="86" y="48"/>
                  </a:cubicBezTo>
                  <a:cubicBezTo>
                    <a:pt x="86" y="47"/>
                    <a:pt x="87" y="44"/>
                    <a:pt x="86" y="44"/>
                  </a:cubicBezTo>
                  <a:cubicBezTo>
                    <a:pt x="87" y="43"/>
                    <a:pt x="88" y="43"/>
                    <a:pt x="89" y="42"/>
                  </a:cubicBezTo>
                  <a:cubicBezTo>
                    <a:pt x="90" y="41"/>
                    <a:pt x="90" y="39"/>
                    <a:pt x="90" y="38"/>
                  </a:cubicBezTo>
                  <a:cubicBezTo>
                    <a:pt x="90" y="37"/>
                    <a:pt x="91" y="37"/>
                    <a:pt x="92" y="36"/>
                  </a:cubicBezTo>
                  <a:cubicBezTo>
                    <a:pt x="92" y="34"/>
                    <a:pt x="92" y="33"/>
                    <a:pt x="93" y="32"/>
                  </a:cubicBezTo>
                  <a:cubicBezTo>
                    <a:pt x="93" y="30"/>
                    <a:pt x="94" y="25"/>
                    <a:pt x="97" y="25"/>
                  </a:cubicBezTo>
                  <a:cubicBezTo>
                    <a:pt x="98" y="25"/>
                    <a:pt x="103" y="24"/>
                    <a:pt x="101" y="22"/>
                  </a:cubicBezTo>
                  <a:cubicBezTo>
                    <a:pt x="100" y="20"/>
                    <a:pt x="103" y="16"/>
                    <a:pt x="100" y="15"/>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70" name="Niger">
              <a:extLst>
                <a:ext uri="{FF2B5EF4-FFF2-40B4-BE49-F238E27FC236}">
                  <a16:creationId xmlns:a16="http://schemas.microsoft.com/office/drawing/2014/main" id="{7430E5CA-D883-4AE2-8B23-822D48834BF6}"/>
                </a:ext>
              </a:extLst>
            </p:cNvPr>
            <p:cNvSpPr>
              <a:spLocks/>
            </p:cNvSpPr>
            <p:nvPr/>
          </p:nvSpPr>
          <p:spPr bwMode="auto">
            <a:xfrm>
              <a:off x="4091851" y="3078723"/>
              <a:ext cx="440551" cy="378062"/>
            </a:xfrm>
            <a:custGeom>
              <a:avLst/>
              <a:gdLst>
                <a:gd name="T0" fmla="*/ 1 w 133"/>
                <a:gd name="T1" fmla="*/ 83 h 114"/>
                <a:gd name="T2" fmla="*/ 9 w 133"/>
                <a:gd name="T3" fmla="*/ 81 h 114"/>
                <a:gd name="T4" fmla="*/ 20 w 133"/>
                <a:gd name="T5" fmla="*/ 79 h 114"/>
                <a:gd name="T6" fmla="*/ 25 w 133"/>
                <a:gd name="T7" fmla="*/ 78 h 114"/>
                <a:gd name="T8" fmla="*/ 32 w 133"/>
                <a:gd name="T9" fmla="*/ 75 h 114"/>
                <a:gd name="T10" fmla="*/ 35 w 133"/>
                <a:gd name="T11" fmla="*/ 61 h 114"/>
                <a:gd name="T12" fmla="*/ 38 w 133"/>
                <a:gd name="T13" fmla="*/ 42 h 114"/>
                <a:gd name="T14" fmla="*/ 54 w 133"/>
                <a:gd name="T15" fmla="*/ 34 h 114"/>
                <a:gd name="T16" fmla="*/ 87 w 133"/>
                <a:gd name="T17" fmla="*/ 9 h 114"/>
                <a:gd name="T18" fmla="*/ 109 w 133"/>
                <a:gd name="T19" fmla="*/ 3 h 114"/>
                <a:gd name="T20" fmla="*/ 120 w 133"/>
                <a:gd name="T21" fmla="*/ 9 h 114"/>
                <a:gd name="T22" fmla="*/ 126 w 133"/>
                <a:gd name="T23" fmla="*/ 18 h 114"/>
                <a:gd name="T24" fmla="*/ 130 w 133"/>
                <a:gd name="T25" fmla="*/ 25 h 114"/>
                <a:gd name="T26" fmla="*/ 133 w 133"/>
                <a:gd name="T27" fmla="*/ 31 h 114"/>
                <a:gd name="T28" fmla="*/ 130 w 133"/>
                <a:gd name="T29" fmla="*/ 52 h 114"/>
                <a:gd name="T30" fmla="*/ 129 w 133"/>
                <a:gd name="T31" fmla="*/ 64 h 114"/>
                <a:gd name="T32" fmla="*/ 121 w 133"/>
                <a:gd name="T33" fmla="*/ 74 h 114"/>
                <a:gd name="T34" fmla="*/ 114 w 133"/>
                <a:gd name="T35" fmla="*/ 87 h 114"/>
                <a:gd name="T36" fmla="*/ 114 w 133"/>
                <a:gd name="T37" fmla="*/ 95 h 114"/>
                <a:gd name="T38" fmla="*/ 110 w 133"/>
                <a:gd name="T39" fmla="*/ 96 h 114"/>
                <a:gd name="T40" fmla="*/ 99 w 133"/>
                <a:gd name="T41" fmla="*/ 100 h 114"/>
                <a:gd name="T42" fmla="*/ 83 w 133"/>
                <a:gd name="T43" fmla="*/ 101 h 114"/>
                <a:gd name="T44" fmla="*/ 78 w 133"/>
                <a:gd name="T45" fmla="*/ 103 h 114"/>
                <a:gd name="T46" fmla="*/ 64 w 133"/>
                <a:gd name="T47" fmla="*/ 99 h 114"/>
                <a:gd name="T48" fmla="*/ 60 w 133"/>
                <a:gd name="T49" fmla="*/ 101 h 114"/>
                <a:gd name="T50" fmla="*/ 50 w 133"/>
                <a:gd name="T51" fmla="*/ 95 h 114"/>
                <a:gd name="T52" fmla="*/ 42 w 133"/>
                <a:gd name="T53" fmla="*/ 95 h 114"/>
                <a:gd name="T54" fmla="*/ 34 w 133"/>
                <a:gd name="T55" fmla="*/ 99 h 114"/>
                <a:gd name="T56" fmla="*/ 30 w 133"/>
                <a:gd name="T57" fmla="*/ 109 h 114"/>
                <a:gd name="T58" fmla="*/ 23 w 133"/>
                <a:gd name="T59" fmla="*/ 108 h 114"/>
                <a:gd name="T60" fmla="*/ 19 w 133"/>
                <a:gd name="T61" fmla="*/ 109 h 114"/>
                <a:gd name="T62" fmla="*/ 17 w 133"/>
                <a:gd name="T63" fmla="*/ 109 h 114"/>
                <a:gd name="T64" fmla="*/ 17 w 133"/>
                <a:gd name="T65" fmla="*/ 105 h 114"/>
                <a:gd name="T66" fmla="*/ 8 w 133"/>
                <a:gd name="T67" fmla="*/ 98 h 114"/>
                <a:gd name="T68" fmla="*/ 4 w 133"/>
                <a:gd name="T69" fmla="*/ 95 h 114"/>
                <a:gd name="T70" fmla="*/ 1 w 133"/>
                <a:gd name="T71" fmla="*/ 88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33" h="114">
                  <a:moveTo>
                    <a:pt x="1" y="88"/>
                  </a:moveTo>
                  <a:cubicBezTo>
                    <a:pt x="0" y="87"/>
                    <a:pt x="1" y="84"/>
                    <a:pt x="1" y="83"/>
                  </a:cubicBezTo>
                  <a:cubicBezTo>
                    <a:pt x="3" y="83"/>
                    <a:pt x="4" y="83"/>
                    <a:pt x="6" y="83"/>
                  </a:cubicBezTo>
                  <a:cubicBezTo>
                    <a:pt x="8" y="83"/>
                    <a:pt x="8" y="82"/>
                    <a:pt x="9" y="81"/>
                  </a:cubicBezTo>
                  <a:cubicBezTo>
                    <a:pt x="10" y="79"/>
                    <a:pt x="12" y="80"/>
                    <a:pt x="14" y="80"/>
                  </a:cubicBezTo>
                  <a:cubicBezTo>
                    <a:pt x="16" y="79"/>
                    <a:pt x="18" y="79"/>
                    <a:pt x="20" y="79"/>
                  </a:cubicBezTo>
                  <a:cubicBezTo>
                    <a:pt x="21" y="79"/>
                    <a:pt x="22" y="79"/>
                    <a:pt x="24" y="79"/>
                  </a:cubicBezTo>
                  <a:cubicBezTo>
                    <a:pt x="26" y="80"/>
                    <a:pt x="24" y="79"/>
                    <a:pt x="25" y="78"/>
                  </a:cubicBezTo>
                  <a:cubicBezTo>
                    <a:pt x="26" y="78"/>
                    <a:pt x="28" y="80"/>
                    <a:pt x="29" y="78"/>
                  </a:cubicBezTo>
                  <a:cubicBezTo>
                    <a:pt x="30" y="77"/>
                    <a:pt x="31" y="77"/>
                    <a:pt x="32" y="75"/>
                  </a:cubicBezTo>
                  <a:cubicBezTo>
                    <a:pt x="33" y="74"/>
                    <a:pt x="33" y="72"/>
                    <a:pt x="34" y="71"/>
                  </a:cubicBezTo>
                  <a:cubicBezTo>
                    <a:pt x="35" y="68"/>
                    <a:pt x="35" y="64"/>
                    <a:pt x="35" y="61"/>
                  </a:cubicBezTo>
                  <a:cubicBezTo>
                    <a:pt x="35" y="56"/>
                    <a:pt x="35" y="51"/>
                    <a:pt x="35" y="46"/>
                  </a:cubicBezTo>
                  <a:cubicBezTo>
                    <a:pt x="35" y="43"/>
                    <a:pt x="35" y="42"/>
                    <a:pt x="38" y="42"/>
                  </a:cubicBezTo>
                  <a:cubicBezTo>
                    <a:pt x="41" y="41"/>
                    <a:pt x="44" y="41"/>
                    <a:pt x="46" y="40"/>
                  </a:cubicBezTo>
                  <a:cubicBezTo>
                    <a:pt x="50" y="40"/>
                    <a:pt x="52" y="36"/>
                    <a:pt x="54" y="34"/>
                  </a:cubicBezTo>
                  <a:cubicBezTo>
                    <a:pt x="57" y="31"/>
                    <a:pt x="60" y="28"/>
                    <a:pt x="64" y="25"/>
                  </a:cubicBezTo>
                  <a:cubicBezTo>
                    <a:pt x="71" y="19"/>
                    <a:pt x="79" y="14"/>
                    <a:pt x="87" y="9"/>
                  </a:cubicBezTo>
                  <a:cubicBezTo>
                    <a:pt x="90" y="7"/>
                    <a:pt x="94" y="4"/>
                    <a:pt x="98" y="2"/>
                  </a:cubicBezTo>
                  <a:cubicBezTo>
                    <a:pt x="101" y="0"/>
                    <a:pt x="106" y="2"/>
                    <a:pt x="109" y="3"/>
                  </a:cubicBezTo>
                  <a:cubicBezTo>
                    <a:pt x="112" y="4"/>
                    <a:pt x="115" y="6"/>
                    <a:pt x="117" y="8"/>
                  </a:cubicBezTo>
                  <a:cubicBezTo>
                    <a:pt x="118" y="10"/>
                    <a:pt x="118" y="10"/>
                    <a:pt x="120" y="9"/>
                  </a:cubicBezTo>
                  <a:cubicBezTo>
                    <a:pt x="121" y="8"/>
                    <a:pt x="123" y="7"/>
                    <a:pt x="125" y="6"/>
                  </a:cubicBezTo>
                  <a:cubicBezTo>
                    <a:pt x="125" y="10"/>
                    <a:pt x="126" y="14"/>
                    <a:pt x="126" y="18"/>
                  </a:cubicBezTo>
                  <a:cubicBezTo>
                    <a:pt x="127" y="20"/>
                    <a:pt x="128" y="21"/>
                    <a:pt x="128" y="23"/>
                  </a:cubicBezTo>
                  <a:cubicBezTo>
                    <a:pt x="129" y="24"/>
                    <a:pt x="129" y="24"/>
                    <a:pt x="130" y="25"/>
                  </a:cubicBezTo>
                  <a:cubicBezTo>
                    <a:pt x="130" y="26"/>
                    <a:pt x="129" y="27"/>
                    <a:pt x="130" y="28"/>
                  </a:cubicBezTo>
                  <a:cubicBezTo>
                    <a:pt x="131" y="29"/>
                    <a:pt x="132" y="29"/>
                    <a:pt x="133" y="31"/>
                  </a:cubicBezTo>
                  <a:cubicBezTo>
                    <a:pt x="133" y="33"/>
                    <a:pt x="131" y="34"/>
                    <a:pt x="131" y="36"/>
                  </a:cubicBezTo>
                  <a:cubicBezTo>
                    <a:pt x="131" y="41"/>
                    <a:pt x="130" y="46"/>
                    <a:pt x="130" y="52"/>
                  </a:cubicBezTo>
                  <a:cubicBezTo>
                    <a:pt x="130" y="54"/>
                    <a:pt x="130" y="56"/>
                    <a:pt x="129" y="58"/>
                  </a:cubicBezTo>
                  <a:cubicBezTo>
                    <a:pt x="129" y="60"/>
                    <a:pt x="130" y="62"/>
                    <a:pt x="129" y="64"/>
                  </a:cubicBezTo>
                  <a:cubicBezTo>
                    <a:pt x="129" y="66"/>
                    <a:pt x="127" y="67"/>
                    <a:pt x="126" y="68"/>
                  </a:cubicBezTo>
                  <a:cubicBezTo>
                    <a:pt x="125" y="70"/>
                    <a:pt x="123" y="72"/>
                    <a:pt x="121" y="74"/>
                  </a:cubicBezTo>
                  <a:cubicBezTo>
                    <a:pt x="119" y="77"/>
                    <a:pt x="116" y="81"/>
                    <a:pt x="115" y="85"/>
                  </a:cubicBezTo>
                  <a:cubicBezTo>
                    <a:pt x="115" y="86"/>
                    <a:pt x="114" y="86"/>
                    <a:pt x="114" y="87"/>
                  </a:cubicBezTo>
                  <a:cubicBezTo>
                    <a:pt x="113" y="88"/>
                    <a:pt x="113" y="87"/>
                    <a:pt x="112" y="88"/>
                  </a:cubicBezTo>
                  <a:cubicBezTo>
                    <a:pt x="112" y="89"/>
                    <a:pt x="113" y="93"/>
                    <a:pt x="114" y="95"/>
                  </a:cubicBezTo>
                  <a:cubicBezTo>
                    <a:pt x="113" y="95"/>
                    <a:pt x="112" y="95"/>
                    <a:pt x="111" y="95"/>
                  </a:cubicBezTo>
                  <a:cubicBezTo>
                    <a:pt x="111" y="96"/>
                    <a:pt x="111" y="96"/>
                    <a:pt x="110" y="96"/>
                  </a:cubicBezTo>
                  <a:cubicBezTo>
                    <a:pt x="108" y="97"/>
                    <a:pt x="107" y="98"/>
                    <a:pt x="105" y="100"/>
                  </a:cubicBezTo>
                  <a:cubicBezTo>
                    <a:pt x="103" y="102"/>
                    <a:pt x="102" y="101"/>
                    <a:pt x="99" y="100"/>
                  </a:cubicBezTo>
                  <a:cubicBezTo>
                    <a:pt x="96" y="98"/>
                    <a:pt x="93" y="98"/>
                    <a:pt x="90" y="98"/>
                  </a:cubicBezTo>
                  <a:cubicBezTo>
                    <a:pt x="87" y="98"/>
                    <a:pt x="85" y="99"/>
                    <a:pt x="83" y="101"/>
                  </a:cubicBezTo>
                  <a:cubicBezTo>
                    <a:pt x="82" y="101"/>
                    <a:pt x="81" y="102"/>
                    <a:pt x="81" y="103"/>
                  </a:cubicBezTo>
                  <a:cubicBezTo>
                    <a:pt x="80" y="104"/>
                    <a:pt x="79" y="103"/>
                    <a:pt x="78" y="103"/>
                  </a:cubicBezTo>
                  <a:cubicBezTo>
                    <a:pt x="75" y="104"/>
                    <a:pt x="73" y="102"/>
                    <a:pt x="71" y="101"/>
                  </a:cubicBezTo>
                  <a:cubicBezTo>
                    <a:pt x="69" y="100"/>
                    <a:pt x="66" y="97"/>
                    <a:pt x="64" y="99"/>
                  </a:cubicBezTo>
                  <a:cubicBezTo>
                    <a:pt x="63" y="99"/>
                    <a:pt x="62" y="100"/>
                    <a:pt x="62" y="100"/>
                  </a:cubicBezTo>
                  <a:cubicBezTo>
                    <a:pt x="61" y="101"/>
                    <a:pt x="60" y="100"/>
                    <a:pt x="60" y="101"/>
                  </a:cubicBezTo>
                  <a:cubicBezTo>
                    <a:pt x="58" y="104"/>
                    <a:pt x="56" y="100"/>
                    <a:pt x="56" y="99"/>
                  </a:cubicBezTo>
                  <a:cubicBezTo>
                    <a:pt x="54" y="97"/>
                    <a:pt x="53" y="96"/>
                    <a:pt x="50" y="95"/>
                  </a:cubicBezTo>
                  <a:cubicBezTo>
                    <a:pt x="48" y="95"/>
                    <a:pt x="47" y="93"/>
                    <a:pt x="46" y="93"/>
                  </a:cubicBezTo>
                  <a:cubicBezTo>
                    <a:pt x="44" y="93"/>
                    <a:pt x="44" y="95"/>
                    <a:pt x="42" y="95"/>
                  </a:cubicBezTo>
                  <a:cubicBezTo>
                    <a:pt x="40" y="95"/>
                    <a:pt x="37" y="94"/>
                    <a:pt x="35" y="97"/>
                  </a:cubicBezTo>
                  <a:cubicBezTo>
                    <a:pt x="35" y="97"/>
                    <a:pt x="34" y="98"/>
                    <a:pt x="34" y="99"/>
                  </a:cubicBezTo>
                  <a:cubicBezTo>
                    <a:pt x="34" y="100"/>
                    <a:pt x="34" y="102"/>
                    <a:pt x="33" y="103"/>
                  </a:cubicBezTo>
                  <a:cubicBezTo>
                    <a:pt x="31" y="105"/>
                    <a:pt x="30" y="106"/>
                    <a:pt x="30" y="109"/>
                  </a:cubicBezTo>
                  <a:cubicBezTo>
                    <a:pt x="30" y="109"/>
                    <a:pt x="30" y="114"/>
                    <a:pt x="29" y="114"/>
                  </a:cubicBezTo>
                  <a:cubicBezTo>
                    <a:pt x="28" y="113"/>
                    <a:pt x="24" y="107"/>
                    <a:pt x="23" y="108"/>
                  </a:cubicBezTo>
                  <a:cubicBezTo>
                    <a:pt x="22" y="108"/>
                    <a:pt x="22" y="108"/>
                    <a:pt x="21" y="108"/>
                  </a:cubicBezTo>
                  <a:cubicBezTo>
                    <a:pt x="21" y="109"/>
                    <a:pt x="20" y="108"/>
                    <a:pt x="19" y="109"/>
                  </a:cubicBezTo>
                  <a:cubicBezTo>
                    <a:pt x="19" y="109"/>
                    <a:pt x="20" y="112"/>
                    <a:pt x="19" y="112"/>
                  </a:cubicBezTo>
                  <a:cubicBezTo>
                    <a:pt x="19" y="112"/>
                    <a:pt x="17" y="110"/>
                    <a:pt x="17" y="109"/>
                  </a:cubicBezTo>
                  <a:cubicBezTo>
                    <a:pt x="16" y="108"/>
                    <a:pt x="17" y="108"/>
                    <a:pt x="18" y="107"/>
                  </a:cubicBezTo>
                  <a:cubicBezTo>
                    <a:pt x="18" y="106"/>
                    <a:pt x="18" y="105"/>
                    <a:pt x="17" y="105"/>
                  </a:cubicBezTo>
                  <a:cubicBezTo>
                    <a:pt x="16" y="104"/>
                    <a:pt x="15" y="106"/>
                    <a:pt x="13" y="105"/>
                  </a:cubicBezTo>
                  <a:cubicBezTo>
                    <a:pt x="11" y="105"/>
                    <a:pt x="6" y="101"/>
                    <a:pt x="8" y="98"/>
                  </a:cubicBezTo>
                  <a:cubicBezTo>
                    <a:pt x="8" y="99"/>
                    <a:pt x="9" y="99"/>
                    <a:pt x="10" y="98"/>
                  </a:cubicBezTo>
                  <a:cubicBezTo>
                    <a:pt x="10" y="98"/>
                    <a:pt x="4" y="95"/>
                    <a:pt x="4" y="95"/>
                  </a:cubicBezTo>
                  <a:cubicBezTo>
                    <a:pt x="5" y="94"/>
                    <a:pt x="3" y="93"/>
                    <a:pt x="3" y="92"/>
                  </a:cubicBezTo>
                  <a:cubicBezTo>
                    <a:pt x="2" y="90"/>
                    <a:pt x="2" y="89"/>
                    <a:pt x="1" y="88"/>
                  </a:cubicBezTo>
                </a:path>
              </a:pathLst>
            </a:custGeom>
            <a:solidFill>
              <a:srgbClr val="333399"/>
            </a:solidFill>
            <a:ln w="3175">
              <a:solidFill>
                <a:srgbClr val="E9F4F5"/>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71" name="Nicaragua">
              <a:extLst>
                <a:ext uri="{FF2B5EF4-FFF2-40B4-BE49-F238E27FC236}">
                  <a16:creationId xmlns:a16="http://schemas.microsoft.com/office/drawing/2014/main" id="{FF8130EC-7943-4149-8DC7-28AB9AABCE51}"/>
                </a:ext>
              </a:extLst>
            </p:cNvPr>
            <p:cNvSpPr>
              <a:spLocks/>
            </p:cNvSpPr>
            <p:nvPr/>
          </p:nvSpPr>
          <p:spPr bwMode="auto">
            <a:xfrm>
              <a:off x="1639137" y="3350552"/>
              <a:ext cx="135915" cy="139039"/>
            </a:xfrm>
            <a:custGeom>
              <a:avLst/>
              <a:gdLst>
                <a:gd name="T0" fmla="*/ 2 w 41"/>
                <a:gd name="T1" fmla="*/ 19 h 42"/>
                <a:gd name="T2" fmla="*/ 4 w 41"/>
                <a:gd name="T3" fmla="*/ 21 h 42"/>
                <a:gd name="T4" fmla="*/ 5 w 41"/>
                <a:gd name="T5" fmla="*/ 20 h 42"/>
                <a:gd name="T6" fmla="*/ 7 w 41"/>
                <a:gd name="T7" fmla="*/ 20 h 42"/>
                <a:gd name="T8" fmla="*/ 8 w 41"/>
                <a:gd name="T9" fmla="*/ 17 h 42"/>
                <a:gd name="T10" fmla="*/ 10 w 41"/>
                <a:gd name="T11" fmla="*/ 16 h 42"/>
                <a:gd name="T12" fmla="*/ 10 w 41"/>
                <a:gd name="T13" fmla="*/ 13 h 42"/>
                <a:gd name="T14" fmla="*/ 12 w 41"/>
                <a:gd name="T15" fmla="*/ 12 h 42"/>
                <a:gd name="T16" fmla="*/ 14 w 41"/>
                <a:gd name="T17" fmla="*/ 11 h 42"/>
                <a:gd name="T18" fmla="*/ 18 w 41"/>
                <a:gd name="T19" fmla="*/ 12 h 42"/>
                <a:gd name="T20" fmla="*/ 23 w 41"/>
                <a:gd name="T21" fmla="*/ 7 h 42"/>
                <a:gd name="T22" fmla="*/ 24 w 41"/>
                <a:gd name="T23" fmla="*/ 5 h 42"/>
                <a:gd name="T24" fmla="*/ 26 w 41"/>
                <a:gd name="T25" fmla="*/ 2 h 42"/>
                <a:gd name="T26" fmla="*/ 29 w 41"/>
                <a:gd name="T27" fmla="*/ 4 h 42"/>
                <a:gd name="T28" fmla="*/ 32 w 41"/>
                <a:gd name="T29" fmla="*/ 3 h 42"/>
                <a:gd name="T30" fmla="*/ 37 w 41"/>
                <a:gd name="T31" fmla="*/ 2 h 42"/>
                <a:gd name="T32" fmla="*/ 39 w 41"/>
                <a:gd name="T33" fmla="*/ 1 h 42"/>
                <a:gd name="T34" fmla="*/ 41 w 41"/>
                <a:gd name="T35" fmla="*/ 1 h 42"/>
                <a:gd name="T36" fmla="*/ 39 w 41"/>
                <a:gd name="T37" fmla="*/ 2 h 42"/>
                <a:gd name="T38" fmla="*/ 40 w 41"/>
                <a:gd name="T39" fmla="*/ 8 h 42"/>
                <a:gd name="T40" fmla="*/ 37 w 41"/>
                <a:gd name="T41" fmla="*/ 13 h 42"/>
                <a:gd name="T42" fmla="*/ 36 w 41"/>
                <a:gd name="T43" fmla="*/ 21 h 42"/>
                <a:gd name="T44" fmla="*/ 35 w 41"/>
                <a:gd name="T45" fmla="*/ 26 h 42"/>
                <a:gd name="T46" fmla="*/ 36 w 41"/>
                <a:gd name="T47" fmla="*/ 22 h 42"/>
                <a:gd name="T48" fmla="*/ 34 w 41"/>
                <a:gd name="T49" fmla="*/ 24 h 42"/>
                <a:gd name="T50" fmla="*/ 34 w 41"/>
                <a:gd name="T51" fmla="*/ 29 h 42"/>
                <a:gd name="T52" fmla="*/ 34 w 41"/>
                <a:gd name="T53" fmla="*/ 28 h 42"/>
                <a:gd name="T54" fmla="*/ 33 w 41"/>
                <a:gd name="T55" fmla="*/ 31 h 42"/>
                <a:gd name="T56" fmla="*/ 33 w 41"/>
                <a:gd name="T57" fmla="*/ 34 h 42"/>
                <a:gd name="T58" fmla="*/ 33 w 41"/>
                <a:gd name="T59" fmla="*/ 39 h 42"/>
                <a:gd name="T60" fmla="*/ 32 w 41"/>
                <a:gd name="T61" fmla="*/ 41 h 42"/>
                <a:gd name="T62" fmla="*/ 29 w 41"/>
                <a:gd name="T63" fmla="*/ 41 h 42"/>
                <a:gd name="T64" fmla="*/ 28 w 41"/>
                <a:gd name="T65" fmla="*/ 40 h 42"/>
                <a:gd name="T66" fmla="*/ 27 w 41"/>
                <a:gd name="T67" fmla="*/ 39 h 42"/>
                <a:gd name="T68" fmla="*/ 25 w 41"/>
                <a:gd name="T69" fmla="*/ 38 h 42"/>
                <a:gd name="T70" fmla="*/ 23 w 41"/>
                <a:gd name="T71" fmla="*/ 39 h 42"/>
                <a:gd name="T72" fmla="*/ 21 w 41"/>
                <a:gd name="T73" fmla="*/ 39 h 42"/>
                <a:gd name="T74" fmla="*/ 17 w 41"/>
                <a:gd name="T75" fmla="*/ 37 h 42"/>
                <a:gd name="T76" fmla="*/ 18 w 41"/>
                <a:gd name="T77" fmla="*/ 37 h 42"/>
                <a:gd name="T78" fmla="*/ 24 w 41"/>
                <a:gd name="T79" fmla="*/ 36 h 42"/>
                <a:gd name="T80" fmla="*/ 21 w 41"/>
                <a:gd name="T81" fmla="*/ 32 h 42"/>
                <a:gd name="T82" fmla="*/ 18 w 41"/>
                <a:gd name="T83" fmla="*/ 29 h 42"/>
                <a:gd name="T84" fmla="*/ 16 w 41"/>
                <a:gd name="T85" fmla="*/ 28 h 42"/>
                <a:gd name="T86" fmla="*/ 15 w 41"/>
                <a:gd name="T87" fmla="*/ 32 h 42"/>
                <a:gd name="T88" fmla="*/ 18 w 41"/>
                <a:gd name="T89" fmla="*/ 37 h 42"/>
                <a:gd name="T90" fmla="*/ 17 w 41"/>
                <a:gd name="T91" fmla="*/ 37 h 42"/>
                <a:gd name="T92" fmla="*/ 15 w 41"/>
                <a:gd name="T93" fmla="*/ 37 h 42"/>
                <a:gd name="T94" fmla="*/ 12 w 41"/>
                <a:gd name="T95" fmla="*/ 33 h 42"/>
                <a:gd name="T96" fmla="*/ 6 w 41"/>
                <a:gd name="T97" fmla="*/ 26 h 42"/>
                <a:gd name="T98" fmla="*/ 2 w 41"/>
                <a:gd name="T99" fmla="*/ 19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 h="42">
                  <a:moveTo>
                    <a:pt x="2" y="19"/>
                  </a:moveTo>
                  <a:cubicBezTo>
                    <a:pt x="3" y="20"/>
                    <a:pt x="3" y="21"/>
                    <a:pt x="4" y="21"/>
                  </a:cubicBezTo>
                  <a:cubicBezTo>
                    <a:pt x="5" y="20"/>
                    <a:pt x="4" y="20"/>
                    <a:pt x="5" y="20"/>
                  </a:cubicBezTo>
                  <a:cubicBezTo>
                    <a:pt x="5" y="20"/>
                    <a:pt x="6" y="20"/>
                    <a:pt x="7" y="20"/>
                  </a:cubicBezTo>
                  <a:cubicBezTo>
                    <a:pt x="8" y="19"/>
                    <a:pt x="7" y="18"/>
                    <a:pt x="8" y="17"/>
                  </a:cubicBezTo>
                  <a:cubicBezTo>
                    <a:pt x="9" y="17"/>
                    <a:pt x="10" y="17"/>
                    <a:pt x="10" y="16"/>
                  </a:cubicBezTo>
                  <a:cubicBezTo>
                    <a:pt x="10" y="15"/>
                    <a:pt x="9" y="13"/>
                    <a:pt x="10" y="13"/>
                  </a:cubicBezTo>
                  <a:cubicBezTo>
                    <a:pt x="10" y="12"/>
                    <a:pt x="11" y="12"/>
                    <a:pt x="12" y="12"/>
                  </a:cubicBezTo>
                  <a:cubicBezTo>
                    <a:pt x="13" y="13"/>
                    <a:pt x="14" y="12"/>
                    <a:pt x="14" y="11"/>
                  </a:cubicBezTo>
                  <a:cubicBezTo>
                    <a:pt x="16" y="9"/>
                    <a:pt x="16" y="11"/>
                    <a:pt x="18" y="12"/>
                  </a:cubicBezTo>
                  <a:cubicBezTo>
                    <a:pt x="19" y="10"/>
                    <a:pt x="21" y="9"/>
                    <a:pt x="23" y="7"/>
                  </a:cubicBezTo>
                  <a:cubicBezTo>
                    <a:pt x="24" y="7"/>
                    <a:pt x="23" y="6"/>
                    <a:pt x="24" y="5"/>
                  </a:cubicBezTo>
                  <a:cubicBezTo>
                    <a:pt x="25" y="4"/>
                    <a:pt x="25" y="3"/>
                    <a:pt x="26" y="2"/>
                  </a:cubicBezTo>
                  <a:cubicBezTo>
                    <a:pt x="27" y="2"/>
                    <a:pt x="28" y="3"/>
                    <a:pt x="29" y="4"/>
                  </a:cubicBezTo>
                  <a:cubicBezTo>
                    <a:pt x="30" y="4"/>
                    <a:pt x="31" y="3"/>
                    <a:pt x="32" y="3"/>
                  </a:cubicBezTo>
                  <a:cubicBezTo>
                    <a:pt x="33" y="3"/>
                    <a:pt x="36" y="2"/>
                    <a:pt x="37" y="2"/>
                  </a:cubicBezTo>
                  <a:cubicBezTo>
                    <a:pt x="38" y="1"/>
                    <a:pt x="38" y="1"/>
                    <a:pt x="39" y="1"/>
                  </a:cubicBezTo>
                  <a:cubicBezTo>
                    <a:pt x="40" y="0"/>
                    <a:pt x="41" y="1"/>
                    <a:pt x="41" y="1"/>
                  </a:cubicBezTo>
                  <a:cubicBezTo>
                    <a:pt x="41" y="1"/>
                    <a:pt x="40" y="3"/>
                    <a:pt x="39" y="2"/>
                  </a:cubicBezTo>
                  <a:cubicBezTo>
                    <a:pt x="38" y="3"/>
                    <a:pt x="41" y="6"/>
                    <a:pt x="40" y="8"/>
                  </a:cubicBezTo>
                  <a:cubicBezTo>
                    <a:pt x="39" y="10"/>
                    <a:pt x="38" y="11"/>
                    <a:pt x="37" y="13"/>
                  </a:cubicBezTo>
                  <a:cubicBezTo>
                    <a:pt x="36" y="16"/>
                    <a:pt x="37" y="18"/>
                    <a:pt x="36" y="21"/>
                  </a:cubicBezTo>
                  <a:cubicBezTo>
                    <a:pt x="36" y="22"/>
                    <a:pt x="36" y="26"/>
                    <a:pt x="35" y="26"/>
                  </a:cubicBezTo>
                  <a:cubicBezTo>
                    <a:pt x="35" y="24"/>
                    <a:pt x="36" y="23"/>
                    <a:pt x="36" y="22"/>
                  </a:cubicBezTo>
                  <a:cubicBezTo>
                    <a:pt x="35" y="22"/>
                    <a:pt x="36" y="24"/>
                    <a:pt x="34" y="24"/>
                  </a:cubicBezTo>
                  <a:cubicBezTo>
                    <a:pt x="35" y="26"/>
                    <a:pt x="34" y="28"/>
                    <a:pt x="34" y="29"/>
                  </a:cubicBezTo>
                  <a:cubicBezTo>
                    <a:pt x="34" y="29"/>
                    <a:pt x="34" y="28"/>
                    <a:pt x="34" y="28"/>
                  </a:cubicBezTo>
                  <a:cubicBezTo>
                    <a:pt x="34" y="29"/>
                    <a:pt x="33" y="30"/>
                    <a:pt x="33" y="31"/>
                  </a:cubicBezTo>
                  <a:cubicBezTo>
                    <a:pt x="35" y="30"/>
                    <a:pt x="33" y="33"/>
                    <a:pt x="33" y="34"/>
                  </a:cubicBezTo>
                  <a:cubicBezTo>
                    <a:pt x="32" y="35"/>
                    <a:pt x="31" y="37"/>
                    <a:pt x="33" y="39"/>
                  </a:cubicBezTo>
                  <a:cubicBezTo>
                    <a:pt x="33" y="40"/>
                    <a:pt x="34" y="41"/>
                    <a:pt x="32" y="41"/>
                  </a:cubicBezTo>
                  <a:cubicBezTo>
                    <a:pt x="31" y="42"/>
                    <a:pt x="30" y="42"/>
                    <a:pt x="29" y="41"/>
                  </a:cubicBezTo>
                  <a:cubicBezTo>
                    <a:pt x="29" y="41"/>
                    <a:pt x="28" y="40"/>
                    <a:pt x="28" y="40"/>
                  </a:cubicBezTo>
                  <a:cubicBezTo>
                    <a:pt x="28" y="39"/>
                    <a:pt x="28" y="39"/>
                    <a:pt x="27" y="39"/>
                  </a:cubicBezTo>
                  <a:cubicBezTo>
                    <a:pt x="26" y="39"/>
                    <a:pt x="26" y="38"/>
                    <a:pt x="25" y="38"/>
                  </a:cubicBezTo>
                  <a:cubicBezTo>
                    <a:pt x="24" y="39"/>
                    <a:pt x="24" y="39"/>
                    <a:pt x="23" y="39"/>
                  </a:cubicBezTo>
                  <a:cubicBezTo>
                    <a:pt x="23" y="39"/>
                    <a:pt x="22" y="39"/>
                    <a:pt x="21" y="39"/>
                  </a:cubicBezTo>
                  <a:cubicBezTo>
                    <a:pt x="19" y="38"/>
                    <a:pt x="18" y="37"/>
                    <a:pt x="17" y="37"/>
                  </a:cubicBezTo>
                  <a:cubicBezTo>
                    <a:pt x="17" y="37"/>
                    <a:pt x="17" y="37"/>
                    <a:pt x="18" y="37"/>
                  </a:cubicBezTo>
                  <a:cubicBezTo>
                    <a:pt x="18" y="37"/>
                    <a:pt x="25" y="41"/>
                    <a:pt x="24" y="36"/>
                  </a:cubicBezTo>
                  <a:cubicBezTo>
                    <a:pt x="23" y="35"/>
                    <a:pt x="21" y="32"/>
                    <a:pt x="21" y="32"/>
                  </a:cubicBezTo>
                  <a:cubicBezTo>
                    <a:pt x="21" y="31"/>
                    <a:pt x="19" y="30"/>
                    <a:pt x="18" y="29"/>
                  </a:cubicBezTo>
                  <a:cubicBezTo>
                    <a:pt x="18" y="29"/>
                    <a:pt x="16" y="28"/>
                    <a:pt x="16" y="28"/>
                  </a:cubicBezTo>
                  <a:cubicBezTo>
                    <a:pt x="14" y="29"/>
                    <a:pt x="15" y="33"/>
                    <a:pt x="15" y="32"/>
                  </a:cubicBezTo>
                  <a:cubicBezTo>
                    <a:pt x="15" y="33"/>
                    <a:pt x="16" y="36"/>
                    <a:pt x="18" y="37"/>
                  </a:cubicBezTo>
                  <a:cubicBezTo>
                    <a:pt x="17" y="37"/>
                    <a:pt x="18" y="37"/>
                    <a:pt x="17" y="37"/>
                  </a:cubicBezTo>
                  <a:cubicBezTo>
                    <a:pt x="16" y="37"/>
                    <a:pt x="17" y="40"/>
                    <a:pt x="15" y="37"/>
                  </a:cubicBezTo>
                  <a:cubicBezTo>
                    <a:pt x="15" y="36"/>
                    <a:pt x="13" y="34"/>
                    <a:pt x="12" y="33"/>
                  </a:cubicBezTo>
                  <a:cubicBezTo>
                    <a:pt x="9" y="31"/>
                    <a:pt x="8" y="28"/>
                    <a:pt x="6" y="26"/>
                  </a:cubicBezTo>
                  <a:cubicBezTo>
                    <a:pt x="4" y="24"/>
                    <a:pt x="0" y="21"/>
                    <a:pt x="2" y="19"/>
                  </a:cubicBezTo>
                </a:path>
              </a:pathLst>
            </a:custGeom>
            <a:solidFill>
              <a:srgbClr val="333399"/>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72" name="New Zealand">
              <a:extLst>
                <a:ext uri="{FF2B5EF4-FFF2-40B4-BE49-F238E27FC236}">
                  <a16:creationId xmlns:a16="http://schemas.microsoft.com/office/drawing/2014/main" id="{DDBDD516-44DF-4E9E-B8DE-0ECA61E51A7A}"/>
                </a:ext>
              </a:extLst>
            </p:cNvPr>
            <p:cNvSpPr>
              <a:spLocks noEditPoints="1"/>
            </p:cNvSpPr>
            <p:nvPr/>
          </p:nvSpPr>
          <p:spPr bwMode="auto">
            <a:xfrm>
              <a:off x="8283338" y="4926851"/>
              <a:ext cx="496792" cy="399933"/>
            </a:xfrm>
            <a:custGeom>
              <a:avLst/>
              <a:gdLst>
                <a:gd name="T0" fmla="*/ 5 w 150"/>
                <a:gd name="T1" fmla="*/ 120 h 121"/>
                <a:gd name="T2" fmla="*/ 4 w 150"/>
                <a:gd name="T3" fmla="*/ 117 h 121"/>
                <a:gd name="T4" fmla="*/ 4 w 150"/>
                <a:gd name="T5" fmla="*/ 119 h 121"/>
                <a:gd name="T6" fmla="*/ 4 w 150"/>
                <a:gd name="T7" fmla="*/ 117 h 121"/>
                <a:gd name="T8" fmla="*/ 1 w 150"/>
                <a:gd name="T9" fmla="*/ 111 h 121"/>
                <a:gd name="T10" fmla="*/ 5 w 150"/>
                <a:gd name="T11" fmla="*/ 112 h 121"/>
                <a:gd name="T12" fmla="*/ 9 w 150"/>
                <a:gd name="T13" fmla="*/ 116 h 121"/>
                <a:gd name="T14" fmla="*/ 21 w 150"/>
                <a:gd name="T15" fmla="*/ 115 h 121"/>
                <a:gd name="T16" fmla="*/ 30 w 150"/>
                <a:gd name="T17" fmla="*/ 110 h 121"/>
                <a:gd name="T18" fmla="*/ 40 w 150"/>
                <a:gd name="T19" fmla="*/ 103 h 121"/>
                <a:gd name="T20" fmla="*/ 55 w 150"/>
                <a:gd name="T21" fmla="*/ 92 h 121"/>
                <a:gd name="T22" fmla="*/ 62 w 150"/>
                <a:gd name="T23" fmla="*/ 90 h 121"/>
                <a:gd name="T24" fmla="*/ 68 w 150"/>
                <a:gd name="T25" fmla="*/ 84 h 121"/>
                <a:gd name="T26" fmla="*/ 83 w 150"/>
                <a:gd name="T27" fmla="*/ 75 h 121"/>
                <a:gd name="T28" fmla="*/ 91 w 150"/>
                <a:gd name="T29" fmla="*/ 66 h 121"/>
                <a:gd name="T30" fmla="*/ 95 w 150"/>
                <a:gd name="T31" fmla="*/ 63 h 121"/>
                <a:gd name="T32" fmla="*/ 90 w 150"/>
                <a:gd name="T33" fmla="*/ 65 h 121"/>
                <a:gd name="T34" fmla="*/ 89 w 150"/>
                <a:gd name="T35" fmla="*/ 64 h 121"/>
                <a:gd name="T36" fmla="*/ 85 w 150"/>
                <a:gd name="T37" fmla="*/ 60 h 121"/>
                <a:gd name="T38" fmla="*/ 78 w 150"/>
                <a:gd name="T39" fmla="*/ 64 h 121"/>
                <a:gd name="T40" fmla="*/ 65 w 150"/>
                <a:gd name="T41" fmla="*/ 73 h 121"/>
                <a:gd name="T42" fmla="*/ 48 w 150"/>
                <a:gd name="T43" fmla="*/ 84 h 121"/>
                <a:gd name="T44" fmla="*/ 21 w 150"/>
                <a:gd name="T45" fmla="*/ 98 h 121"/>
                <a:gd name="T46" fmla="*/ 11 w 150"/>
                <a:gd name="T47" fmla="*/ 102 h 121"/>
                <a:gd name="T48" fmla="*/ 8 w 150"/>
                <a:gd name="T49" fmla="*/ 105 h 121"/>
                <a:gd name="T50" fmla="*/ 7 w 150"/>
                <a:gd name="T51" fmla="*/ 106 h 121"/>
                <a:gd name="T52" fmla="*/ 5 w 150"/>
                <a:gd name="T53" fmla="*/ 107 h 121"/>
                <a:gd name="T54" fmla="*/ 98 w 150"/>
                <a:gd name="T55" fmla="*/ 65 h 121"/>
                <a:gd name="T56" fmla="*/ 99 w 150"/>
                <a:gd name="T57" fmla="*/ 68 h 121"/>
                <a:gd name="T58" fmla="*/ 116 w 150"/>
                <a:gd name="T59" fmla="*/ 58 h 121"/>
                <a:gd name="T60" fmla="*/ 126 w 150"/>
                <a:gd name="T61" fmla="*/ 50 h 121"/>
                <a:gd name="T62" fmla="*/ 139 w 150"/>
                <a:gd name="T63" fmla="*/ 41 h 121"/>
                <a:gd name="T64" fmla="*/ 149 w 150"/>
                <a:gd name="T65" fmla="*/ 32 h 121"/>
                <a:gd name="T66" fmla="*/ 136 w 150"/>
                <a:gd name="T67" fmla="*/ 34 h 121"/>
                <a:gd name="T68" fmla="*/ 134 w 150"/>
                <a:gd name="T69" fmla="*/ 22 h 121"/>
                <a:gd name="T70" fmla="*/ 132 w 150"/>
                <a:gd name="T71" fmla="*/ 21 h 121"/>
                <a:gd name="T72" fmla="*/ 128 w 150"/>
                <a:gd name="T73" fmla="*/ 24 h 121"/>
                <a:gd name="T74" fmla="*/ 127 w 150"/>
                <a:gd name="T75" fmla="*/ 19 h 121"/>
                <a:gd name="T76" fmla="*/ 127 w 150"/>
                <a:gd name="T77" fmla="*/ 13 h 121"/>
                <a:gd name="T78" fmla="*/ 129 w 150"/>
                <a:gd name="T79" fmla="*/ 8 h 121"/>
                <a:gd name="T80" fmla="*/ 129 w 150"/>
                <a:gd name="T81" fmla="*/ 7 h 121"/>
                <a:gd name="T82" fmla="*/ 123 w 150"/>
                <a:gd name="T83" fmla="*/ 6 h 121"/>
                <a:gd name="T84" fmla="*/ 121 w 150"/>
                <a:gd name="T85" fmla="*/ 0 h 121"/>
                <a:gd name="T86" fmla="*/ 121 w 150"/>
                <a:gd name="T87" fmla="*/ 10 h 121"/>
                <a:gd name="T88" fmla="*/ 122 w 150"/>
                <a:gd name="T89" fmla="*/ 19 h 121"/>
                <a:gd name="T90" fmla="*/ 126 w 150"/>
                <a:gd name="T91" fmla="*/ 16 h 121"/>
                <a:gd name="T92" fmla="*/ 125 w 150"/>
                <a:gd name="T93" fmla="*/ 19 h 121"/>
                <a:gd name="T94" fmla="*/ 122 w 150"/>
                <a:gd name="T95" fmla="*/ 25 h 121"/>
                <a:gd name="T96" fmla="*/ 122 w 150"/>
                <a:gd name="T97" fmla="*/ 28 h 121"/>
                <a:gd name="T98" fmla="*/ 119 w 150"/>
                <a:gd name="T99" fmla="*/ 33 h 121"/>
                <a:gd name="T100" fmla="*/ 116 w 150"/>
                <a:gd name="T101" fmla="*/ 37 h 121"/>
                <a:gd name="T102" fmla="*/ 102 w 150"/>
                <a:gd name="T103" fmla="*/ 48 h 121"/>
                <a:gd name="T104" fmla="*/ 108 w 150"/>
                <a:gd name="T105" fmla="*/ 55 h 121"/>
                <a:gd name="T106" fmla="*/ 96 w 150"/>
                <a:gd name="T107" fmla="*/ 66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0" h="121">
                  <a:moveTo>
                    <a:pt x="5" y="119"/>
                  </a:moveTo>
                  <a:cubicBezTo>
                    <a:pt x="5" y="119"/>
                    <a:pt x="4" y="119"/>
                    <a:pt x="4" y="119"/>
                  </a:cubicBezTo>
                  <a:cubicBezTo>
                    <a:pt x="5" y="119"/>
                    <a:pt x="6" y="119"/>
                    <a:pt x="5" y="120"/>
                  </a:cubicBezTo>
                  <a:cubicBezTo>
                    <a:pt x="5" y="121"/>
                    <a:pt x="4" y="121"/>
                    <a:pt x="3" y="121"/>
                  </a:cubicBezTo>
                  <a:moveTo>
                    <a:pt x="5" y="119"/>
                  </a:moveTo>
                  <a:cubicBezTo>
                    <a:pt x="7" y="120"/>
                    <a:pt x="6" y="115"/>
                    <a:pt x="4" y="117"/>
                  </a:cubicBezTo>
                  <a:moveTo>
                    <a:pt x="3" y="121"/>
                  </a:moveTo>
                  <a:cubicBezTo>
                    <a:pt x="4" y="121"/>
                    <a:pt x="5" y="121"/>
                    <a:pt x="5" y="120"/>
                  </a:cubicBezTo>
                  <a:cubicBezTo>
                    <a:pt x="6" y="119"/>
                    <a:pt x="5" y="119"/>
                    <a:pt x="4" y="119"/>
                  </a:cubicBezTo>
                  <a:cubicBezTo>
                    <a:pt x="4" y="119"/>
                    <a:pt x="5" y="119"/>
                    <a:pt x="5" y="119"/>
                  </a:cubicBezTo>
                  <a:moveTo>
                    <a:pt x="5" y="119"/>
                  </a:moveTo>
                  <a:cubicBezTo>
                    <a:pt x="7" y="120"/>
                    <a:pt x="6" y="115"/>
                    <a:pt x="4" y="117"/>
                  </a:cubicBezTo>
                  <a:moveTo>
                    <a:pt x="0" y="110"/>
                  </a:moveTo>
                  <a:cubicBezTo>
                    <a:pt x="1" y="110"/>
                    <a:pt x="2" y="110"/>
                    <a:pt x="3" y="109"/>
                  </a:cubicBezTo>
                  <a:cubicBezTo>
                    <a:pt x="3" y="110"/>
                    <a:pt x="1" y="110"/>
                    <a:pt x="1" y="111"/>
                  </a:cubicBezTo>
                  <a:cubicBezTo>
                    <a:pt x="2" y="111"/>
                    <a:pt x="2" y="110"/>
                    <a:pt x="3" y="110"/>
                  </a:cubicBezTo>
                  <a:cubicBezTo>
                    <a:pt x="2" y="110"/>
                    <a:pt x="1" y="111"/>
                    <a:pt x="0" y="112"/>
                  </a:cubicBezTo>
                  <a:cubicBezTo>
                    <a:pt x="2" y="112"/>
                    <a:pt x="4" y="113"/>
                    <a:pt x="5" y="112"/>
                  </a:cubicBezTo>
                  <a:cubicBezTo>
                    <a:pt x="7" y="111"/>
                    <a:pt x="8" y="112"/>
                    <a:pt x="7" y="114"/>
                  </a:cubicBezTo>
                  <a:cubicBezTo>
                    <a:pt x="8" y="114"/>
                    <a:pt x="9" y="113"/>
                    <a:pt x="10" y="114"/>
                  </a:cubicBezTo>
                  <a:cubicBezTo>
                    <a:pt x="11" y="114"/>
                    <a:pt x="9" y="115"/>
                    <a:pt x="9" y="116"/>
                  </a:cubicBezTo>
                  <a:cubicBezTo>
                    <a:pt x="10" y="116"/>
                    <a:pt x="12" y="115"/>
                    <a:pt x="13" y="116"/>
                  </a:cubicBezTo>
                  <a:cubicBezTo>
                    <a:pt x="13" y="116"/>
                    <a:pt x="13" y="116"/>
                    <a:pt x="14" y="116"/>
                  </a:cubicBezTo>
                  <a:cubicBezTo>
                    <a:pt x="16" y="117"/>
                    <a:pt x="19" y="115"/>
                    <a:pt x="21" y="115"/>
                  </a:cubicBezTo>
                  <a:cubicBezTo>
                    <a:pt x="22" y="114"/>
                    <a:pt x="23" y="113"/>
                    <a:pt x="23" y="113"/>
                  </a:cubicBezTo>
                  <a:cubicBezTo>
                    <a:pt x="25" y="113"/>
                    <a:pt x="26" y="112"/>
                    <a:pt x="27" y="112"/>
                  </a:cubicBezTo>
                  <a:cubicBezTo>
                    <a:pt x="28" y="111"/>
                    <a:pt x="29" y="110"/>
                    <a:pt x="30" y="110"/>
                  </a:cubicBezTo>
                  <a:cubicBezTo>
                    <a:pt x="31" y="109"/>
                    <a:pt x="33" y="109"/>
                    <a:pt x="33" y="108"/>
                  </a:cubicBezTo>
                  <a:cubicBezTo>
                    <a:pt x="33" y="109"/>
                    <a:pt x="32" y="109"/>
                    <a:pt x="32" y="109"/>
                  </a:cubicBezTo>
                  <a:cubicBezTo>
                    <a:pt x="35" y="108"/>
                    <a:pt x="37" y="105"/>
                    <a:pt x="40" y="103"/>
                  </a:cubicBezTo>
                  <a:cubicBezTo>
                    <a:pt x="41" y="102"/>
                    <a:pt x="42" y="101"/>
                    <a:pt x="43" y="100"/>
                  </a:cubicBezTo>
                  <a:cubicBezTo>
                    <a:pt x="45" y="99"/>
                    <a:pt x="46" y="97"/>
                    <a:pt x="47" y="96"/>
                  </a:cubicBezTo>
                  <a:cubicBezTo>
                    <a:pt x="49" y="94"/>
                    <a:pt x="52" y="93"/>
                    <a:pt x="55" y="92"/>
                  </a:cubicBezTo>
                  <a:cubicBezTo>
                    <a:pt x="57" y="91"/>
                    <a:pt x="58" y="91"/>
                    <a:pt x="60" y="90"/>
                  </a:cubicBezTo>
                  <a:cubicBezTo>
                    <a:pt x="61" y="90"/>
                    <a:pt x="62" y="88"/>
                    <a:pt x="63" y="89"/>
                  </a:cubicBezTo>
                  <a:cubicBezTo>
                    <a:pt x="63" y="89"/>
                    <a:pt x="62" y="90"/>
                    <a:pt x="62" y="90"/>
                  </a:cubicBezTo>
                  <a:cubicBezTo>
                    <a:pt x="63" y="89"/>
                    <a:pt x="65" y="91"/>
                    <a:pt x="66" y="90"/>
                  </a:cubicBezTo>
                  <a:cubicBezTo>
                    <a:pt x="68" y="89"/>
                    <a:pt x="67" y="88"/>
                    <a:pt x="65" y="88"/>
                  </a:cubicBezTo>
                  <a:cubicBezTo>
                    <a:pt x="66" y="87"/>
                    <a:pt x="67" y="85"/>
                    <a:pt x="68" y="84"/>
                  </a:cubicBezTo>
                  <a:cubicBezTo>
                    <a:pt x="69" y="83"/>
                    <a:pt x="72" y="82"/>
                    <a:pt x="74" y="81"/>
                  </a:cubicBezTo>
                  <a:cubicBezTo>
                    <a:pt x="76" y="80"/>
                    <a:pt x="77" y="79"/>
                    <a:pt x="78" y="78"/>
                  </a:cubicBezTo>
                  <a:cubicBezTo>
                    <a:pt x="80" y="77"/>
                    <a:pt x="81" y="76"/>
                    <a:pt x="83" y="75"/>
                  </a:cubicBezTo>
                  <a:cubicBezTo>
                    <a:pt x="84" y="75"/>
                    <a:pt x="84" y="74"/>
                    <a:pt x="85" y="73"/>
                  </a:cubicBezTo>
                  <a:cubicBezTo>
                    <a:pt x="86" y="72"/>
                    <a:pt x="88" y="72"/>
                    <a:pt x="89" y="71"/>
                  </a:cubicBezTo>
                  <a:cubicBezTo>
                    <a:pt x="91" y="70"/>
                    <a:pt x="90" y="68"/>
                    <a:pt x="91" y="66"/>
                  </a:cubicBezTo>
                  <a:cubicBezTo>
                    <a:pt x="92" y="65"/>
                    <a:pt x="95" y="65"/>
                    <a:pt x="96" y="64"/>
                  </a:cubicBezTo>
                  <a:cubicBezTo>
                    <a:pt x="95" y="64"/>
                    <a:pt x="92" y="66"/>
                    <a:pt x="91" y="65"/>
                  </a:cubicBezTo>
                  <a:cubicBezTo>
                    <a:pt x="93" y="65"/>
                    <a:pt x="95" y="64"/>
                    <a:pt x="95" y="63"/>
                  </a:cubicBezTo>
                  <a:cubicBezTo>
                    <a:pt x="94" y="63"/>
                    <a:pt x="94" y="64"/>
                    <a:pt x="93" y="64"/>
                  </a:cubicBezTo>
                  <a:cubicBezTo>
                    <a:pt x="92" y="64"/>
                    <a:pt x="91" y="65"/>
                    <a:pt x="92" y="65"/>
                  </a:cubicBezTo>
                  <a:cubicBezTo>
                    <a:pt x="92" y="65"/>
                    <a:pt x="91" y="65"/>
                    <a:pt x="90" y="65"/>
                  </a:cubicBezTo>
                  <a:cubicBezTo>
                    <a:pt x="91" y="65"/>
                    <a:pt x="93" y="63"/>
                    <a:pt x="92" y="63"/>
                  </a:cubicBezTo>
                  <a:cubicBezTo>
                    <a:pt x="92" y="63"/>
                    <a:pt x="93" y="62"/>
                    <a:pt x="93" y="62"/>
                  </a:cubicBezTo>
                  <a:cubicBezTo>
                    <a:pt x="92" y="62"/>
                    <a:pt x="90" y="63"/>
                    <a:pt x="89" y="64"/>
                  </a:cubicBezTo>
                  <a:cubicBezTo>
                    <a:pt x="88" y="64"/>
                    <a:pt x="86" y="66"/>
                    <a:pt x="84" y="65"/>
                  </a:cubicBezTo>
                  <a:cubicBezTo>
                    <a:pt x="85" y="64"/>
                    <a:pt x="87" y="62"/>
                    <a:pt x="87" y="61"/>
                  </a:cubicBezTo>
                  <a:cubicBezTo>
                    <a:pt x="87" y="61"/>
                    <a:pt x="85" y="61"/>
                    <a:pt x="85" y="60"/>
                  </a:cubicBezTo>
                  <a:cubicBezTo>
                    <a:pt x="85" y="59"/>
                    <a:pt x="87" y="58"/>
                    <a:pt x="89" y="58"/>
                  </a:cubicBezTo>
                  <a:cubicBezTo>
                    <a:pt x="87" y="57"/>
                    <a:pt x="82" y="60"/>
                    <a:pt x="80" y="61"/>
                  </a:cubicBezTo>
                  <a:cubicBezTo>
                    <a:pt x="79" y="62"/>
                    <a:pt x="79" y="63"/>
                    <a:pt x="78" y="64"/>
                  </a:cubicBezTo>
                  <a:cubicBezTo>
                    <a:pt x="77" y="66"/>
                    <a:pt x="75" y="67"/>
                    <a:pt x="74" y="68"/>
                  </a:cubicBezTo>
                  <a:cubicBezTo>
                    <a:pt x="72" y="69"/>
                    <a:pt x="71" y="69"/>
                    <a:pt x="69" y="70"/>
                  </a:cubicBezTo>
                  <a:cubicBezTo>
                    <a:pt x="68" y="70"/>
                    <a:pt x="67" y="72"/>
                    <a:pt x="65" y="73"/>
                  </a:cubicBezTo>
                  <a:cubicBezTo>
                    <a:pt x="63" y="76"/>
                    <a:pt x="60" y="78"/>
                    <a:pt x="57" y="80"/>
                  </a:cubicBezTo>
                  <a:cubicBezTo>
                    <a:pt x="55" y="81"/>
                    <a:pt x="54" y="81"/>
                    <a:pt x="52" y="82"/>
                  </a:cubicBezTo>
                  <a:cubicBezTo>
                    <a:pt x="51" y="82"/>
                    <a:pt x="49" y="84"/>
                    <a:pt x="48" y="84"/>
                  </a:cubicBezTo>
                  <a:cubicBezTo>
                    <a:pt x="44" y="86"/>
                    <a:pt x="41" y="88"/>
                    <a:pt x="37" y="89"/>
                  </a:cubicBezTo>
                  <a:cubicBezTo>
                    <a:pt x="33" y="90"/>
                    <a:pt x="30" y="91"/>
                    <a:pt x="26" y="93"/>
                  </a:cubicBezTo>
                  <a:cubicBezTo>
                    <a:pt x="25" y="94"/>
                    <a:pt x="20" y="96"/>
                    <a:pt x="21" y="98"/>
                  </a:cubicBezTo>
                  <a:cubicBezTo>
                    <a:pt x="20" y="96"/>
                    <a:pt x="18" y="98"/>
                    <a:pt x="17" y="99"/>
                  </a:cubicBezTo>
                  <a:cubicBezTo>
                    <a:pt x="16" y="99"/>
                    <a:pt x="13" y="100"/>
                    <a:pt x="13" y="101"/>
                  </a:cubicBezTo>
                  <a:cubicBezTo>
                    <a:pt x="12" y="101"/>
                    <a:pt x="11" y="101"/>
                    <a:pt x="11" y="102"/>
                  </a:cubicBezTo>
                  <a:cubicBezTo>
                    <a:pt x="10" y="102"/>
                    <a:pt x="9" y="103"/>
                    <a:pt x="10" y="103"/>
                  </a:cubicBezTo>
                  <a:cubicBezTo>
                    <a:pt x="9" y="103"/>
                    <a:pt x="9" y="105"/>
                    <a:pt x="9" y="105"/>
                  </a:cubicBezTo>
                  <a:cubicBezTo>
                    <a:pt x="9" y="104"/>
                    <a:pt x="9" y="104"/>
                    <a:pt x="8" y="105"/>
                  </a:cubicBezTo>
                  <a:cubicBezTo>
                    <a:pt x="8" y="104"/>
                    <a:pt x="8" y="103"/>
                    <a:pt x="8" y="104"/>
                  </a:cubicBezTo>
                  <a:cubicBezTo>
                    <a:pt x="7" y="105"/>
                    <a:pt x="6" y="105"/>
                    <a:pt x="5" y="106"/>
                  </a:cubicBezTo>
                  <a:cubicBezTo>
                    <a:pt x="6" y="106"/>
                    <a:pt x="7" y="106"/>
                    <a:pt x="7" y="106"/>
                  </a:cubicBezTo>
                  <a:cubicBezTo>
                    <a:pt x="7" y="106"/>
                    <a:pt x="6" y="106"/>
                    <a:pt x="5" y="107"/>
                  </a:cubicBezTo>
                  <a:cubicBezTo>
                    <a:pt x="5" y="107"/>
                    <a:pt x="6" y="107"/>
                    <a:pt x="7" y="107"/>
                  </a:cubicBezTo>
                  <a:cubicBezTo>
                    <a:pt x="6" y="107"/>
                    <a:pt x="5" y="107"/>
                    <a:pt x="5" y="107"/>
                  </a:cubicBezTo>
                  <a:cubicBezTo>
                    <a:pt x="7" y="107"/>
                    <a:pt x="3" y="108"/>
                    <a:pt x="3" y="108"/>
                  </a:cubicBezTo>
                  <a:cubicBezTo>
                    <a:pt x="2" y="108"/>
                    <a:pt x="0" y="109"/>
                    <a:pt x="0" y="110"/>
                  </a:cubicBezTo>
                  <a:moveTo>
                    <a:pt x="98" y="65"/>
                  </a:moveTo>
                  <a:cubicBezTo>
                    <a:pt x="98" y="66"/>
                    <a:pt x="97" y="66"/>
                    <a:pt x="97" y="67"/>
                  </a:cubicBezTo>
                  <a:cubicBezTo>
                    <a:pt x="98" y="67"/>
                    <a:pt x="99" y="67"/>
                    <a:pt x="100" y="66"/>
                  </a:cubicBezTo>
                  <a:cubicBezTo>
                    <a:pt x="100" y="67"/>
                    <a:pt x="99" y="68"/>
                    <a:pt x="99" y="68"/>
                  </a:cubicBezTo>
                  <a:cubicBezTo>
                    <a:pt x="100" y="69"/>
                    <a:pt x="104" y="67"/>
                    <a:pt x="105" y="66"/>
                  </a:cubicBezTo>
                  <a:cubicBezTo>
                    <a:pt x="108" y="65"/>
                    <a:pt x="110" y="63"/>
                    <a:pt x="113" y="61"/>
                  </a:cubicBezTo>
                  <a:cubicBezTo>
                    <a:pt x="114" y="60"/>
                    <a:pt x="115" y="59"/>
                    <a:pt x="116" y="58"/>
                  </a:cubicBezTo>
                  <a:cubicBezTo>
                    <a:pt x="118" y="58"/>
                    <a:pt x="118" y="57"/>
                    <a:pt x="119" y="56"/>
                  </a:cubicBezTo>
                  <a:cubicBezTo>
                    <a:pt x="120" y="55"/>
                    <a:pt x="121" y="55"/>
                    <a:pt x="122" y="54"/>
                  </a:cubicBezTo>
                  <a:cubicBezTo>
                    <a:pt x="124" y="52"/>
                    <a:pt x="125" y="51"/>
                    <a:pt x="126" y="50"/>
                  </a:cubicBezTo>
                  <a:cubicBezTo>
                    <a:pt x="124" y="49"/>
                    <a:pt x="128" y="46"/>
                    <a:pt x="129" y="46"/>
                  </a:cubicBezTo>
                  <a:cubicBezTo>
                    <a:pt x="130" y="45"/>
                    <a:pt x="136" y="43"/>
                    <a:pt x="135" y="46"/>
                  </a:cubicBezTo>
                  <a:cubicBezTo>
                    <a:pt x="137" y="45"/>
                    <a:pt x="137" y="42"/>
                    <a:pt x="139" y="41"/>
                  </a:cubicBezTo>
                  <a:cubicBezTo>
                    <a:pt x="140" y="40"/>
                    <a:pt x="141" y="40"/>
                    <a:pt x="142" y="40"/>
                  </a:cubicBezTo>
                  <a:cubicBezTo>
                    <a:pt x="143" y="39"/>
                    <a:pt x="144" y="38"/>
                    <a:pt x="145" y="37"/>
                  </a:cubicBezTo>
                  <a:cubicBezTo>
                    <a:pt x="146" y="35"/>
                    <a:pt x="147" y="33"/>
                    <a:pt x="149" y="32"/>
                  </a:cubicBezTo>
                  <a:cubicBezTo>
                    <a:pt x="150" y="31"/>
                    <a:pt x="150" y="30"/>
                    <a:pt x="149" y="30"/>
                  </a:cubicBezTo>
                  <a:cubicBezTo>
                    <a:pt x="147" y="29"/>
                    <a:pt x="145" y="30"/>
                    <a:pt x="144" y="31"/>
                  </a:cubicBezTo>
                  <a:cubicBezTo>
                    <a:pt x="142" y="33"/>
                    <a:pt x="139" y="35"/>
                    <a:pt x="136" y="34"/>
                  </a:cubicBezTo>
                  <a:cubicBezTo>
                    <a:pt x="135" y="33"/>
                    <a:pt x="131" y="31"/>
                    <a:pt x="130" y="30"/>
                  </a:cubicBezTo>
                  <a:cubicBezTo>
                    <a:pt x="130" y="30"/>
                    <a:pt x="134" y="23"/>
                    <a:pt x="132" y="23"/>
                  </a:cubicBezTo>
                  <a:cubicBezTo>
                    <a:pt x="133" y="23"/>
                    <a:pt x="134" y="22"/>
                    <a:pt x="134" y="22"/>
                  </a:cubicBezTo>
                  <a:cubicBezTo>
                    <a:pt x="134" y="22"/>
                    <a:pt x="133" y="22"/>
                    <a:pt x="132" y="22"/>
                  </a:cubicBezTo>
                  <a:cubicBezTo>
                    <a:pt x="133" y="21"/>
                    <a:pt x="133" y="20"/>
                    <a:pt x="132" y="20"/>
                  </a:cubicBezTo>
                  <a:cubicBezTo>
                    <a:pt x="131" y="20"/>
                    <a:pt x="132" y="20"/>
                    <a:pt x="132" y="21"/>
                  </a:cubicBezTo>
                  <a:cubicBezTo>
                    <a:pt x="132" y="21"/>
                    <a:pt x="131" y="22"/>
                    <a:pt x="131" y="23"/>
                  </a:cubicBezTo>
                  <a:cubicBezTo>
                    <a:pt x="130" y="24"/>
                    <a:pt x="130" y="26"/>
                    <a:pt x="128" y="27"/>
                  </a:cubicBezTo>
                  <a:cubicBezTo>
                    <a:pt x="127" y="27"/>
                    <a:pt x="128" y="25"/>
                    <a:pt x="128" y="24"/>
                  </a:cubicBezTo>
                  <a:cubicBezTo>
                    <a:pt x="128" y="23"/>
                    <a:pt x="125" y="23"/>
                    <a:pt x="124" y="23"/>
                  </a:cubicBezTo>
                  <a:cubicBezTo>
                    <a:pt x="124" y="23"/>
                    <a:pt x="125" y="22"/>
                    <a:pt x="126" y="22"/>
                  </a:cubicBezTo>
                  <a:cubicBezTo>
                    <a:pt x="126" y="21"/>
                    <a:pt x="126" y="20"/>
                    <a:pt x="127" y="19"/>
                  </a:cubicBezTo>
                  <a:cubicBezTo>
                    <a:pt x="127" y="19"/>
                    <a:pt x="129" y="19"/>
                    <a:pt x="128" y="18"/>
                  </a:cubicBezTo>
                  <a:cubicBezTo>
                    <a:pt x="128" y="17"/>
                    <a:pt x="127" y="15"/>
                    <a:pt x="128" y="14"/>
                  </a:cubicBezTo>
                  <a:cubicBezTo>
                    <a:pt x="128" y="14"/>
                    <a:pt x="127" y="14"/>
                    <a:pt x="127" y="13"/>
                  </a:cubicBezTo>
                  <a:cubicBezTo>
                    <a:pt x="128" y="12"/>
                    <a:pt x="129" y="13"/>
                    <a:pt x="129" y="14"/>
                  </a:cubicBezTo>
                  <a:cubicBezTo>
                    <a:pt x="130" y="12"/>
                    <a:pt x="130" y="10"/>
                    <a:pt x="130" y="8"/>
                  </a:cubicBezTo>
                  <a:cubicBezTo>
                    <a:pt x="130" y="8"/>
                    <a:pt x="129" y="8"/>
                    <a:pt x="129" y="8"/>
                  </a:cubicBezTo>
                  <a:cubicBezTo>
                    <a:pt x="129" y="8"/>
                    <a:pt x="129" y="8"/>
                    <a:pt x="129" y="9"/>
                  </a:cubicBezTo>
                  <a:cubicBezTo>
                    <a:pt x="129" y="9"/>
                    <a:pt x="129" y="9"/>
                    <a:pt x="128" y="9"/>
                  </a:cubicBezTo>
                  <a:cubicBezTo>
                    <a:pt x="128" y="8"/>
                    <a:pt x="128" y="7"/>
                    <a:pt x="129" y="7"/>
                  </a:cubicBezTo>
                  <a:cubicBezTo>
                    <a:pt x="128" y="7"/>
                    <a:pt x="128" y="4"/>
                    <a:pt x="127" y="6"/>
                  </a:cubicBezTo>
                  <a:cubicBezTo>
                    <a:pt x="128" y="5"/>
                    <a:pt x="123" y="5"/>
                    <a:pt x="126" y="4"/>
                  </a:cubicBezTo>
                  <a:cubicBezTo>
                    <a:pt x="125" y="4"/>
                    <a:pt x="124" y="5"/>
                    <a:pt x="123" y="6"/>
                  </a:cubicBezTo>
                  <a:cubicBezTo>
                    <a:pt x="124" y="5"/>
                    <a:pt x="124" y="2"/>
                    <a:pt x="123" y="1"/>
                  </a:cubicBezTo>
                  <a:cubicBezTo>
                    <a:pt x="124" y="1"/>
                    <a:pt x="124" y="0"/>
                    <a:pt x="125" y="0"/>
                  </a:cubicBezTo>
                  <a:cubicBezTo>
                    <a:pt x="124" y="0"/>
                    <a:pt x="121" y="0"/>
                    <a:pt x="121" y="0"/>
                  </a:cubicBezTo>
                  <a:cubicBezTo>
                    <a:pt x="121" y="1"/>
                    <a:pt x="122" y="2"/>
                    <a:pt x="122" y="3"/>
                  </a:cubicBezTo>
                  <a:cubicBezTo>
                    <a:pt x="122" y="4"/>
                    <a:pt x="123" y="7"/>
                    <a:pt x="121" y="7"/>
                  </a:cubicBezTo>
                  <a:cubicBezTo>
                    <a:pt x="121" y="8"/>
                    <a:pt x="121" y="9"/>
                    <a:pt x="121" y="10"/>
                  </a:cubicBezTo>
                  <a:cubicBezTo>
                    <a:pt x="122" y="9"/>
                    <a:pt x="124" y="10"/>
                    <a:pt x="124" y="8"/>
                  </a:cubicBezTo>
                  <a:cubicBezTo>
                    <a:pt x="124" y="10"/>
                    <a:pt x="121" y="9"/>
                    <a:pt x="121" y="11"/>
                  </a:cubicBezTo>
                  <a:cubicBezTo>
                    <a:pt x="121" y="14"/>
                    <a:pt x="123" y="16"/>
                    <a:pt x="122" y="19"/>
                  </a:cubicBezTo>
                  <a:cubicBezTo>
                    <a:pt x="123" y="19"/>
                    <a:pt x="123" y="17"/>
                    <a:pt x="123" y="16"/>
                  </a:cubicBezTo>
                  <a:cubicBezTo>
                    <a:pt x="123" y="16"/>
                    <a:pt x="124" y="17"/>
                    <a:pt x="124" y="17"/>
                  </a:cubicBezTo>
                  <a:cubicBezTo>
                    <a:pt x="124" y="16"/>
                    <a:pt x="125" y="17"/>
                    <a:pt x="126" y="16"/>
                  </a:cubicBezTo>
                  <a:cubicBezTo>
                    <a:pt x="125" y="17"/>
                    <a:pt x="124" y="17"/>
                    <a:pt x="126" y="18"/>
                  </a:cubicBezTo>
                  <a:cubicBezTo>
                    <a:pt x="125" y="18"/>
                    <a:pt x="125" y="18"/>
                    <a:pt x="124" y="18"/>
                  </a:cubicBezTo>
                  <a:cubicBezTo>
                    <a:pt x="124" y="18"/>
                    <a:pt x="124" y="19"/>
                    <a:pt x="125" y="19"/>
                  </a:cubicBezTo>
                  <a:cubicBezTo>
                    <a:pt x="124" y="19"/>
                    <a:pt x="124" y="20"/>
                    <a:pt x="124" y="21"/>
                  </a:cubicBezTo>
                  <a:cubicBezTo>
                    <a:pt x="123" y="21"/>
                    <a:pt x="123" y="20"/>
                    <a:pt x="123" y="19"/>
                  </a:cubicBezTo>
                  <a:cubicBezTo>
                    <a:pt x="122" y="20"/>
                    <a:pt x="122" y="24"/>
                    <a:pt x="122" y="25"/>
                  </a:cubicBezTo>
                  <a:cubicBezTo>
                    <a:pt x="123" y="25"/>
                    <a:pt x="124" y="23"/>
                    <a:pt x="125" y="25"/>
                  </a:cubicBezTo>
                  <a:cubicBezTo>
                    <a:pt x="125" y="25"/>
                    <a:pt x="123" y="27"/>
                    <a:pt x="123" y="25"/>
                  </a:cubicBezTo>
                  <a:cubicBezTo>
                    <a:pt x="122" y="25"/>
                    <a:pt x="121" y="28"/>
                    <a:pt x="122" y="28"/>
                  </a:cubicBezTo>
                  <a:cubicBezTo>
                    <a:pt x="121" y="28"/>
                    <a:pt x="121" y="29"/>
                    <a:pt x="121" y="30"/>
                  </a:cubicBezTo>
                  <a:cubicBezTo>
                    <a:pt x="121" y="30"/>
                    <a:pt x="121" y="31"/>
                    <a:pt x="120" y="31"/>
                  </a:cubicBezTo>
                  <a:cubicBezTo>
                    <a:pt x="120" y="32"/>
                    <a:pt x="120" y="32"/>
                    <a:pt x="119" y="33"/>
                  </a:cubicBezTo>
                  <a:cubicBezTo>
                    <a:pt x="119" y="34"/>
                    <a:pt x="119" y="35"/>
                    <a:pt x="118" y="35"/>
                  </a:cubicBezTo>
                  <a:cubicBezTo>
                    <a:pt x="118" y="35"/>
                    <a:pt x="118" y="35"/>
                    <a:pt x="117" y="35"/>
                  </a:cubicBezTo>
                  <a:cubicBezTo>
                    <a:pt x="117" y="36"/>
                    <a:pt x="116" y="36"/>
                    <a:pt x="116" y="37"/>
                  </a:cubicBezTo>
                  <a:cubicBezTo>
                    <a:pt x="114" y="39"/>
                    <a:pt x="113" y="41"/>
                    <a:pt x="111" y="43"/>
                  </a:cubicBezTo>
                  <a:cubicBezTo>
                    <a:pt x="109" y="44"/>
                    <a:pt x="106" y="44"/>
                    <a:pt x="104" y="45"/>
                  </a:cubicBezTo>
                  <a:cubicBezTo>
                    <a:pt x="103" y="46"/>
                    <a:pt x="102" y="47"/>
                    <a:pt x="102" y="48"/>
                  </a:cubicBezTo>
                  <a:cubicBezTo>
                    <a:pt x="102" y="49"/>
                    <a:pt x="103" y="49"/>
                    <a:pt x="104" y="50"/>
                  </a:cubicBezTo>
                  <a:cubicBezTo>
                    <a:pt x="105" y="51"/>
                    <a:pt x="105" y="52"/>
                    <a:pt x="107" y="52"/>
                  </a:cubicBezTo>
                  <a:cubicBezTo>
                    <a:pt x="108" y="53"/>
                    <a:pt x="108" y="54"/>
                    <a:pt x="108" y="55"/>
                  </a:cubicBezTo>
                  <a:cubicBezTo>
                    <a:pt x="107" y="58"/>
                    <a:pt x="104" y="60"/>
                    <a:pt x="102" y="62"/>
                  </a:cubicBezTo>
                  <a:cubicBezTo>
                    <a:pt x="101" y="62"/>
                    <a:pt x="100" y="64"/>
                    <a:pt x="99" y="64"/>
                  </a:cubicBezTo>
                  <a:cubicBezTo>
                    <a:pt x="98" y="64"/>
                    <a:pt x="97" y="65"/>
                    <a:pt x="96" y="66"/>
                  </a:cubicBezTo>
                  <a:cubicBezTo>
                    <a:pt x="97" y="66"/>
                    <a:pt x="97" y="66"/>
                    <a:pt x="98" y="65"/>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73" name="New Caledonia">
              <a:extLst>
                <a:ext uri="{FF2B5EF4-FFF2-40B4-BE49-F238E27FC236}">
                  <a16:creationId xmlns:a16="http://schemas.microsoft.com/office/drawing/2014/main" id="{AE816383-75FE-4E7F-9FA6-C56181D2872C}"/>
                </a:ext>
              </a:extLst>
            </p:cNvPr>
            <p:cNvSpPr>
              <a:spLocks/>
            </p:cNvSpPr>
            <p:nvPr/>
          </p:nvSpPr>
          <p:spPr bwMode="auto">
            <a:xfrm>
              <a:off x="8614532" y="4467553"/>
              <a:ext cx="70301" cy="73425"/>
            </a:xfrm>
            <a:custGeom>
              <a:avLst/>
              <a:gdLst>
                <a:gd name="T0" fmla="*/ 2 w 21"/>
                <a:gd name="T1" fmla="*/ 6 h 22"/>
                <a:gd name="T2" fmla="*/ 5 w 21"/>
                <a:gd name="T3" fmla="*/ 10 h 22"/>
                <a:gd name="T4" fmla="*/ 5 w 21"/>
                <a:gd name="T5" fmla="*/ 11 h 22"/>
                <a:gd name="T6" fmla="*/ 7 w 21"/>
                <a:gd name="T7" fmla="*/ 13 h 22"/>
                <a:gd name="T8" fmla="*/ 10 w 21"/>
                <a:gd name="T9" fmla="*/ 16 h 22"/>
                <a:gd name="T10" fmla="*/ 14 w 21"/>
                <a:gd name="T11" fmla="*/ 19 h 22"/>
                <a:gd name="T12" fmla="*/ 16 w 21"/>
                <a:gd name="T13" fmla="*/ 20 h 22"/>
                <a:gd name="T14" fmla="*/ 16 w 21"/>
                <a:gd name="T15" fmla="*/ 22 h 22"/>
                <a:gd name="T16" fmla="*/ 18 w 21"/>
                <a:gd name="T17" fmla="*/ 22 h 22"/>
                <a:gd name="T18" fmla="*/ 20 w 21"/>
                <a:gd name="T19" fmla="*/ 20 h 22"/>
                <a:gd name="T20" fmla="*/ 19 w 21"/>
                <a:gd name="T21" fmla="*/ 18 h 22"/>
                <a:gd name="T22" fmla="*/ 17 w 21"/>
                <a:gd name="T23" fmla="*/ 16 h 22"/>
                <a:gd name="T24" fmla="*/ 12 w 21"/>
                <a:gd name="T25" fmla="*/ 12 h 22"/>
                <a:gd name="T26" fmla="*/ 10 w 21"/>
                <a:gd name="T27" fmla="*/ 9 h 22"/>
                <a:gd name="T28" fmla="*/ 8 w 21"/>
                <a:gd name="T29" fmla="*/ 6 h 22"/>
                <a:gd name="T30" fmla="*/ 4 w 21"/>
                <a:gd name="T31" fmla="*/ 2 h 22"/>
                <a:gd name="T32" fmla="*/ 2 w 21"/>
                <a:gd name="T33" fmla="*/ 2 h 22"/>
                <a:gd name="T34" fmla="*/ 0 w 21"/>
                <a:gd name="T35" fmla="*/ 0 h 22"/>
                <a:gd name="T36" fmla="*/ 1 w 21"/>
                <a:gd name="T37" fmla="*/ 3 h 22"/>
                <a:gd name="T38" fmla="*/ 1 w 21"/>
                <a:gd name="T39" fmla="*/ 4 h 22"/>
                <a:gd name="T40" fmla="*/ 2 w 21"/>
                <a:gd name="T41" fmla="*/ 6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1" h="22">
                  <a:moveTo>
                    <a:pt x="2" y="6"/>
                  </a:moveTo>
                  <a:cubicBezTo>
                    <a:pt x="3" y="7"/>
                    <a:pt x="3" y="9"/>
                    <a:pt x="5" y="10"/>
                  </a:cubicBezTo>
                  <a:cubicBezTo>
                    <a:pt x="5" y="10"/>
                    <a:pt x="5" y="11"/>
                    <a:pt x="5" y="11"/>
                  </a:cubicBezTo>
                  <a:cubicBezTo>
                    <a:pt x="6" y="12"/>
                    <a:pt x="7" y="12"/>
                    <a:pt x="7" y="13"/>
                  </a:cubicBezTo>
                  <a:cubicBezTo>
                    <a:pt x="7" y="15"/>
                    <a:pt x="9" y="15"/>
                    <a:pt x="10" y="16"/>
                  </a:cubicBezTo>
                  <a:cubicBezTo>
                    <a:pt x="11" y="17"/>
                    <a:pt x="12" y="18"/>
                    <a:pt x="14" y="19"/>
                  </a:cubicBezTo>
                  <a:cubicBezTo>
                    <a:pt x="13" y="20"/>
                    <a:pt x="15" y="21"/>
                    <a:pt x="16" y="20"/>
                  </a:cubicBezTo>
                  <a:cubicBezTo>
                    <a:pt x="16" y="21"/>
                    <a:pt x="16" y="21"/>
                    <a:pt x="16" y="22"/>
                  </a:cubicBezTo>
                  <a:cubicBezTo>
                    <a:pt x="17" y="20"/>
                    <a:pt x="17" y="22"/>
                    <a:pt x="18" y="22"/>
                  </a:cubicBezTo>
                  <a:cubicBezTo>
                    <a:pt x="20" y="22"/>
                    <a:pt x="21" y="22"/>
                    <a:pt x="20" y="20"/>
                  </a:cubicBezTo>
                  <a:cubicBezTo>
                    <a:pt x="20" y="19"/>
                    <a:pt x="19" y="19"/>
                    <a:pt x="19" y="18"/>
                  </a:cubicBezTo>
                  <a:cubicBezTo>
                    <a:pt x="18" y="18"/>
                    <a:pt x="17" y="17"/>
                    <a:pt x="17" y="16"/>
                  </a:cubicBezTo>
                  <a:cubicBezTo>
                    <a:pt x="16" y="14"/>
                    <a:pt x="14" y="14"/>
                    <a:pt x="12" y="12"/>
                  </a:cubicBezTo>
                  <a:cubicBezTo>
                    <a:pt x="11" y="11"/>
                    <a:pt x="11" y="10"/>
                    <a:pt x="10" y="9"/>
                  </a:cubicBezTo>
                  <a:cubicBezTo>
                    <a:pt x="9" y="7"/>
                    <a:pt x="9" y="7"/>
                    <a:pt x="8" y="6"/>
                  </a:cubicBezTo>
                  <a:cubicBezTo>
                    <a:pt x="6" y="5"/>
                    <a:pt x="6" y="3"/>
                    <a:pt x="4" y="2"/>
                  </a:cubicBezTo>
                  <a:cubicBezTo>
                    <a:pt x="4" y="2"/>
                    <a:pt x="3" y="2"/>
                    <a:pt x="2" y="2"/>
                  </a:cubicBezTo>
                  <a:cubicBezTo>
                    <a:pt x="1" y="2"/>
                    <a:pt x="1" y="1"/>
                    <a:pt x="0" y="0"/>
                  </a:cubicBezTo>
                  <a:cubicBezTo>
                    <a:pt x="1" y="1"/>
                    <a:pt x="1" y="2"/>
                    <a:pt x="1" y="3"/>
                  </a:cubicBezTo>
                  <a:cubicBezTo>
                    <a:pt x="1" y="3"/>
                    <a:pt x="1" y="4"/>
                    <a:pt x="1" y="4"/>
                  </a:cubicBezTo>
                  <a:cubicBezTo>
                    <a:pt x="2" y="5"/>
                    <a:pt x="2" y="5"/>
                    <a:pt x="2" y="6"/>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74" name="Nepal">
              <a:extLst>
                <a:ext uri="{FF2B5EF4-FFF2-40B4-BE49-F238E27FC236}">
                  <a16:creationId xmlns:a16="http://schemas.microsoft.com/office/drawing/2014/main" id="{66227C1B-BA2D-4228-9BD9-7945D0C67B5D}"/>
                </a:ext>
              </a:extLst>
            </p:cNvPr>
            <p:cNvSpPr>
              <a:spLocks/>
            </p:cNvSpPr>
            <p:nvPr/>
          </p:nvSpPr>
          <p:spPr bwMode="auto">
            <a:xfrm>
              <a:off x="6261801" y="2860009"/>
              <a:ext cx="235898" cy="132790"/>
            </a:xfrm>
            <a:custGeom>
              <a:avLst/>
              <a:gdLst>
                <a:gd name="T0" fmla="*/ 1 w 71"/>
                <a:gd name="T1" fmla="*/ 14 h 40"/>
                <a:gd name="T2" fmla="*/ 1 w 71"/>
                <a:gd name="T3" fmla="*/ 11 h 40"/>
                <a:gd name="T4" fmla="*/ 1 w 71"/>
                <a:gd name="T5" fmla="*/ 9 h 40"/>
                <a:gd name="T6" fmla="*/ 3 w 71"/>
                <a:gd name="T7" fmla="*/ 7 h 40"/>
                <a:gd name="T8" fmla="*/ 7 w 71"/>
                <a:gd name="T9" fmla="*/ 3 h 40"/>
                <a:gd name="T10" fmla="*/ 8 w 71"/>
                <a:gd name="T11" fmla="*/ 4 h 40"/>
                <a:gd name="T12" fmla="*/ 9 w 71"/>
                <a:gd name="T13" fmla="*/ 1 h 40"/>
                <a:gd name="T14" fmla="*/ 11 w 71"/>
                <a:gd name="T15" fmla="*/ 0 h 40"/>
                <a:gd name="T16" fmla="*/ 14 w 71"/>
                <a:gd name="T17" fmla="*/ 2 h 40"/>
                <a:gd name="T18" fmla="*/ 21 w 71"/>
                <a:gd name="T19" fmla="*/ 7 h 40"/>
                <a:gd name="T20" fmla="*/ 26 w 71"/>
                <a:gd name="T21" fmla="*/ 10 h 40"/>
                <a:gd name="T22" fmla="*/ 30 w 71"/>
                <a:gd name="T23" fmla="*/ 12 h 40"/>
                <a:gd name="T24" fmla="*/ 33 w 71"/>
                <a:gd name="T25" fmla="*/ 12 h 40"/>
                <a:gd name="T26" fmla="*/ 35 w 71"/>
                <a:gd name="T27" fmla="*/ 15 h 40"/>
                <a:gd name="T28" fmla="*/ 41 w 71"/>
                <a:gd name="T29" fmla="*/ 18 h 40"/>
                <a:gd name="T30" fmla="*/ 43 w 71"/>
                <a:gd name="T31" fmla="*/ 18 h 40"/>
                <a:gd name="T32" fmla="*/ 43 w 71"/>
                <a:gd name="T33" fmla="*/ 20 h 40"/>
                <a:gd name="T34" fmla="*/ 47 w 71"/>
                <a:gd name="T35" fmla="*/ 21 h 40"/>
                <a:gd name="T36" fmla="*/ 50 w 71"/>
                <a:gd name="T37" fmla="*/ 24 h 40"/>
                <a:gd name="T38" fmla="*/ 52 w 71"/>
                <a:gd name="T39" fmla="*/ 22 h 40"/>
                <a:gd name="T40" fmla="*/ 55 w 71"/>
                <a:gd name="T41" fmla="*/ 24 h 40"/>
                <a:gd name="T42" fmla="*/ 56 w 71"/>
                <a:gd name="T43" fmla="*/ 23 h 40"/>
                <a:gd name="T44" fmla="*/ 58 w 71"/>
                <a:gd name="T45" fmla="*/ 24 h 40"/>
                <a:gd name="T46" fmla="*/ 62 w 71"/>
                <a:gd name="T47" fmla="*/ 25 h 40"/>
                <a:gd name="T48" fmla="*/ 68 w 71"/>
                <a:gd name="T49" fmla="*/ 25 h 40"/>
                <a:gd name="T50" fmla="*/ 68 w 71"/>
                <a:gd name="T51" fmla="*/ 31 h 40"/>
                <a:gd name="T52" fmla="*/ 70 w 71"/>
                <a:gd name="T53" fmla="*/ 38 h 40"/>
                <a:gd name="T54" fmla="*/ 66 w 71"/>
                <a:gd name="T55" fmla="*/ 39 h 40"/>
                <a:gd name="T56" fmla="*/ 62 w 71"/>
                <a:gd name="T57" fmla="*/ 37 h 40"/>
                <a:gd name="T58" fmla="*/ 58 w 71"/>
                <a:gd name="T59" fmla="*/ 38 h 40"/>
                <a:gd name="T60" fmla="*/ 53 w 71"/>
                <a:gd name="T61" fmla="*/ 37 h 40"/>
                <a:gd name="T62" fmla="*/ 50 w 71"/>
                <a:gd name="T63" fmla="*/ 36 h 40"/>
                <a:gd name="T64" fmla="*/ 46 w 71"/>
                <a:gd name="T65" fmla="*/ 36 h 40"/>
                <a:gd name="T66" fmla="*/ 43 w 71"/>
                <a:gd name="T67" fmla="*/ 34 h 40"/>
                <a:gd name="T68" fmla="*/ 41 w 71"/>
                <a:gd name="T69" fmla="*/ 31 h 40"/>
                <a:gd name="T70" fmla="*/ 34 w 71"/>
                <a:gd name="T71" fmla="*/ 30 h 40"/>
                <a:gd name="T72" fmla="*/ 31 w 71"/>
                <a:gd name="T73" fmla="*/ 29 h 40"/>
                <a:gd name="T74" fmla="*/ 27 w 71"/>
                <a:gd name="T75" fmla="*/ 29 h 40"/>
                <a:gd name="T76" fmla="*/ 24 w 71"/>
                <a:gd name="T77" fmla="*/ 28 h 40"/>
                <a:gd name="T78" fmla="*/ 21 w 71"/>
                <a:gd name="T79" fmla="*/ 26 h 40"/>
                <a:gd name="T80" fmla="*/ 18 w 71"/>
                <a:gd name="T81" fmla="*/ 25 h 40"/>
                <a:gd name="T82" fmla="*/ 13 w 71"/>
                <a:gd name="T83" fmla="*/ 23 h 40"/>
                <a:gd name="T84" fmla="*/ 9 w 71"/>
                <a:gd name="T85" fmla="*/ 20 h 40"/>
                <a:gd name="T86" fmla="*/ 5 w 71"/>
                <a:gd name="T87" fmla="*/ 17 h 40"/>
                <a:gd name="T88" fmla="*/ 2 w 71"/>
                <a:gd name="T89" fmla="*/ 17 h 40"/>
                <a:gd name="T90" fmla="*/ 1 w 71"/>
                <a:gd name="T91" fmla="*/ 1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71" h="40">
                  <a:moveTo>
                    <a:pt x="1" y="14"/>
                  </a:moveTo>
                  <a:cubicBezTo>
                    <a:pt x="1" y="13"/>
                    <a:pt x="2" y="12"/>
                    <a:pt x="1" y="11"/>
                  </a:cubicBezTo>
                  <a:cubicBezTo>
                    <a:pt x="1" y="10"/>
                    <a:pt x="1" y="10"/>
                    <a:pt x="1" y="9"/>
                  </a:cubicBezTo>
                  <a:cubicBezTo>
                    <a:pt x="2" y="7"/>
                    <a:pt x="2" y="8"/>
                    <a:pt x="3" y="7"/>
                  </a:cubicBezTo>
                  <a:cubicBezTo>
                    <a:pt x="4" y="5"/>
                    <a:pt x="5" y="1"/>
                    <a:pt x="7" y="3"/>
                  </a:cubicBezTo>
                  <a:cubicBezTo>
                    <a:pt x="7" y="3"/>
                    <a:pt x="7" y="4"/>
                    <a:pt x="8" y="4"/>
                  </a:cubicBezTo>
                  <a:cubicBezTo>
                    <a:pt x="9" y="3"/>
                    <a:pt x="9" y="2"/>
                    <a:pt x="9" y="1"/>
                  </a:cubicBezTo>
                  <a:cubicBezTo>
                    <a:pt x="10" y="2"/>
                    <a:pt x="10" y="0"/>
                    <a:pt x="11" y="0"/>
                  </a:cubicBezTo>
                  <a:cubicBezTo>
                    <a:pt x="12" y="1"/>
                    <a:pt x="13" y="1"/>
                    <a:pt x="14" y="2"/>
                  </a:cubicBezTo>
                  <a:cubicBezTo>
                    <a:pt x="17" y="4"/>
                    <a:pt x="19" y="6"/>
                    <a:pt x="21" y="7"/>
                  </a:cubicBezTo>
                  <a:cubicBezTo>
                    <a:pt x="23" y="8"/>
                    <a:pt x="25" y="8"/>
                    <a:pt x="26" y="10"/>
                  </a:cubicBezTo>
                  <a:cubicBezTo>
                    <a:pt x="28" y="11"/>
                    <a:pt x="29" y="13"/>
                    <a:pt x="30" y="12"/>
                  </a:cubicBezTo>
                  <a:cubicBezTo>
                    <a:pt x="31" y="11"/>
                    <a:pt x="32" y="12"/>
                    <a:pt x="33" y="12"/>
                  </a:cubicBezTo>
                  <a:cubicBezTo>
                    <a:pt x="34" y="13"/>
                    <a:pt x="34" y="15"/>
                    <a:pt x="35" y="15"/>
                  </a:cubicBezTo>
                  <a:cubicBezTo>
                    <a:pt x="36" y="16"/>
                    <a:pt x="39" y="18"/>
                    <a:pt x="41" y="18"/>
                  </a:cubicBezTo>
                  <a:cubicBezTo>
                    <a:pt x="42" y="18"/>
                    <a:pt x="42" y="17"/>
                    <a:pt x="43" y="18"/>
                  </a:cubicBezTo>
                  <a:cubicBezTo>
                    <a:pt x="43" y="19"/>
                    <a:pt x="42" y="20"/>
                    <a:pt x="43" y="20"/>
                  </a:cubicBezTo>
                  <a:cubicBezTo>
                    <a:pt x="44" y="21"/>
                    <a:pt x="47" y="22"/>
                    <a:pt x="47" y="21"/>
                  </a:cubicBezTo>
                  <a:cubicBezTo>
                    <a:pt x="48" y="22"/>
                    <a:pt x="50" y="23"/>
                    <a:pt x="50" y="24"/>
                  </a:cubicBezTo>
                  <a:cubicBezTo>
                    <a:pt x="51" y="26"/>
                    <a:pt x="51" y="22"/>
                    <a:pt x="52" y="22"/>
                  </a:cubicBezTo>
                  <a:cubicBezTo>
                    <a:pt x="52" y="23"/>
                    <a:pt x="54" y="25"/>
                    <a:pt x="55" y="24"/>
                  </a:cubicBezTo>
                  <a:cubicBezTo>
                    <a:pt x="55" y="23"/>
                    <a:pt x="55" y="23"/>
                    <a:pt x="56" y="23"/>
                  </a:cubicBezTo>
                  <a:cubicBezTo>
                    <a:pt x="57" y="23"/>
                    <a:pt x="57" y="23"/>
                    <a:pt x="58" y="24"/>
                  </a:cubicBezTo>
                  <a:cubicBezTo>
                    <a:pt x="60" y="25"/>
                    <a:pt x="61" y="25"/>
                    <a:pt x="62" y="25"/>
                  </a:cubicBezTo>
                  <a:cubicBezTo>
                    <a:pt x="64" y="25"/>
                    <a:pt x="66" y="24"/>
                    <a:pt x="68" y="25"/>
                  </a:cubicBezTo>
                  <a:cubicBezTo>
                    <a:pt x="69" y="25"/>
                    <a:pt x="68" y="30"/>
                    <a:pt x="68" y="31"/>
                  </a:cubicBezTo>
                  <a:cubicBezTo>
                    <a:pt x="69" y="34"/>
                    <a:pt x="71" y="35"/>
                    <a:pt x="70" y="38"/>
                  </a:cubicBezTo>
                  <a:cubicBezTo>
                    <a:pt x="70" y="40"/>
                    <a:pt x="68" y="39"/>
                    <a:pt x="66" y="39"/>
                  </a:cubicBezTo>
                  <a:cubicBezTo>
                    <a:pt x="64" y="39"/>
                    <a:pt x="62" y="40"/>
                    <a:pt x="62" y="37"/>
                  </a:cubicBezTo>
                  <a:cubicBezTo>
                    <a:pt x="60" y="38"/>
                    <a:pt x="60" y="39"/>
                    <a:pt x="58" y="38"/>
                  </a:cubicBezTo>
                  <a:cubicBezTo>
                    <a:pt x="57" y="38"/>
                    <a:pt x="54" y="36"/>
                    <a:pt x="53" y="37"/>
                  </a:cubicBezTo>
                  <a:cubicBezTo>
                    <a:pt x="51" y="38"/>
                    <a:pt x="51" y="37"/>
                    <a:pt x="50" y="36"/>
                  </a:cubicBezTo>
                  <a:cubicBezTo>
                    <a:pt x="49" y="34"/>
                    <a:pt x="48" y="36"/>
                    <a:pt x="46" y="36"/>
                  </a:cubicBezTo>
                  <a:cubicBezTo>
                    <a:pt x="46" y="35"/>
                    <a:pt x="45" y="34"/>
                    <a:pt x="43" y="34"/>
                  </a:cubicBezTo>
                  <a:cubicBezTo>
                    <a:pt x="41" y="33"/>
                    <a:pt x="42" y="33"/>
                    <a:pt x="41" y="31"/>
                  </a:cubicBezTo>
                  <a:cubicBezTo>
                    <a:pt x="40" y="30"/>
                    <a:pt x="33" y="28"/>
                    <a:pt x="34" y="30"/>
                  </a:cubicBezTo>
                  <a:cubicBezTo>
                    <a:pt x="33" y="30"/>
                    <a:pt x="32" y="28"/>
                    <a:pt x="31" y="29"/>
                  </a:cubicBezTo>
                  <a:cubicBezTo>
                    <a:pt x="29" y="30"/>
                    <a:pt x="29" y="30"/>
                    <a:pt x="27" y="29"/>
                  </a:cubicBezTo>
                  <a:cubicBezTo>
                    <a:pt x="26" y="29"/>
                    <a:pt x="25" y="29"/>
                    <a:pt x="24" y="28"/>
                  </a:cubicBezTo>
                  <a:cubicBezTo>
                    <a:pt x="24" y="26"/>
                    <a:pt x="23" y="27"/>
                    <a:pt x="21" y="26"/>
                  </a:cubicBezTo>
                  <a:cubicBezTo>
                    <a:pt x="20" y="26"/>
                    <a:pt x="19" y="24"/>
                    <a:pt x="18" y="25"/>
                  </a:cubicBezTo>
                  <a:cubicBezTo>
                    <a:pt x="16" y="25"/>
                    <a:pt x="15" y="24"/>
                    <a:pt x="13" y="23"/>
                  </a:cubicBezTo>
                  <a:cubicBezTo>
                    <a:pt x="12" y="22"/>
                    <a:pt x="11" y="21"/>
                    <a:pt x="9" y="20"/>
                  </a:cubicBezTo>
                  <a:cubicBezTo>
                    <a:pt x="8" y="19"/>
                    <a:pt x="6" y="18"/>
                    <a:pt x="5" y="17"/>
                  </a:cubicBezTo>
                  <a:cubicBezTo>
                    <a:pt x="5" y="19"/>
                    <a:pt x="3" y="17"/>
                    <a:pt x="2" y="17"/>
                  </a:cubicBezTo>
                  <a:cubicBezTo>
                    <a:pt x="2" y="16"/>
                    <a:pt x="0" y="15"/>
                    <a:pt x="1" y="14"/>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75" name="Namibia">
              <a:extLst>
                <a:ext uri="{FF2B5EF4-FFF2-40B4-BE49-F238E27FC236}">
                  <a16:creationId xmlns:a16="http://schemas.microsoft.com/office/drawing/2014/main" id="{1459FB7E-44A5-4739-94AF-336056504C4E}"/>
                </a:ext>
              </a:extLst>
            </p:cNvPr>
            <p:cNvSpPr>
              <a:spLocks/>
            </p:cNvSpPr>
            <p:nvPr/>
          </p:nvSpPr>
          <p:spPr bwMode="auto">
            <a:xfrm>
              <a:off x="4415235" y="4369132"/>
              <a:ext cx="371813" cy="381186"/>
            </a:xfrm>
            <a:custGeom>
              <a:avLst/>
              <a:gdLst>
                <a:gd name="T0" fmla="*/ 0 w 112"/>
                <a:gd name="T1" fmla="*/ 3 h 115"/>
                <a:gd name="T2" fmla="*/ 3 w 112"/>
                <a:gd name="T3" fmla="*/ 2 h 115"/>
                <a:gd name="T4" fmla="*/ 6 w 112"/>
                <a:gd name="T5" fmla="*/ 3 h 115"/>
                <a:gd name="T6" fmla="*/ 13 w 112"/>
                <a:gd name="T7" fmla="*/ 0 h 115"/>
                <a:gd name="T8" fmla="*/ 18 w 112"/>
                <a:gd name="T9" fmla="*/ 4 h 115"/>
                <a:gd name="T10" fmla="*/ 25 w 112"/>
                <a:gd name="T11" fmla="*/ 4 h 115"/>
                <a:gd name="T12" fmla="*/ 53 w 112"/>
                <a:gd name="T13" fmla="*/ 4 h 115"/>
                <a:gd name="T14" fmla="*/ 57 w 112"/>
                <a:gd name="T15" fmla="*/ 6 h 115"/>
                <a:gd name="T16" fmla="*/ 63 w 112"/>
                <a:gd name="T17" fmla="*/ 9 h 115"/>
                <a:gd name="T18" fmla="*/ 74 w 112"/>
                <a:gd name="T19" fmla="*/ 10 h 115"/>
                <a:gd name="T20" fmla="*/ 77 w 112"/>
                <a:gd name="T21" fmla="*/ 10 h 115"/>
                <a:gd name="T22" fmla="*/ 80 w 112"/>
                <a:gd name="T23" fmla="*/ 10 h 115"/>
                <a:gd name="T24" fmla="*/ 83 w 112"/>
                <a:gd name="T25" fmla="*/ 10 h 115"/>
                <a:gd name="T26" fmla="*/ 102 w 112"/>
                <a:gd name="T27" fmla="*/ 6 h 115"/>
                <a:gd name="T28" fmla="*/ 105 w 112"/>
                <a:gd name="T29" fmla="*/ 5 h 115"/>
                <a:gd name="T30" fmla="*/ 108 w 112"/>
                <a:gd name="T31" fmla="*/ 6 h 115"/>
                <a:gd name="T32" fmla="*/ 112 w 112"/>
                <a:gd name="T33" fmla="*/ 8 h 115"/>
                <a:gd name="T34" fmla="*/ 109 w 112"/>
                <a:gd name="T35" fmla="*/ 9 h 115"/>
                <a:gd name="T36" fmla="*/ 106 w 112"/>
                <a:gd name="T37" fmla="*/ 10 h 115"/>
                <a:gd name="T38" fmla="*/ 99 w 112"/>
                <a:gd name="T39" fmla="*/ 15 h 115"/>
                <a:gd name="T40" fmla="*/ 95 w 112"/>
                <a:gd name="T41" fmla="*/ 10 h 115"/>
                <a:gd name="T42" fmla="*/ 87 w 112"/>
                <a:gd name="T43" fmla="*/ 12 h 115"/>
                <a:gd name="T44" fmla="*/ 77 w 112"/>
                <a:gd name="T45" fmla="*/ 13 h 115"/>
                <a:gd name="T46" fmla="*/ 76 w 112"/>
                <a:gd name="T47" fmla="*/ 49 h 115"/>
                <a:gd name="T48" fmla="*/ 69 w 112"/>
                <a:gd name="T49" fmla="*/ 49 h 115"/>
                <a:gd name="T50" fmla="*/ 67 w 112"/>
                <a:gd name="T51" fmla="*/ 109 h 115"/>
                <a:gd name="T52" fmla="*/ 64 w 112"/>
                <a:gd name="T53" fmla="*/ 112 h 115"/>
                <a:gd name="T54" fmla="*/ 62 w 112"/>
                <a:gd name="T55" fmla="*/ 113 h 115"/>
                <a:gd name="T56" fmla="*/ 61 w 112"/>
                <a:gd name="T57" fmla="*/ 115 h 115"/>
                <a:gd name="T58" fmla="*/ 57 w 112"/>
                <a:gd name="T59" fmla="*/ 114 h 115"/>
                <a:gd name="T60" fmla="*/ 51 w 112"/>
                <a:gd name="T61" fmla="*/ 115 h 115"/>
                <a:gd name="T62" fmla="*/ 46 w 112"/>
                <a:gd name="T63" fmla="*/ 112 h 115"/>
                <a:gd name="T64" fmla="*/ 46 w 112"/>
                <a:gd name="T65" fmla="*/ 109 h 115"/>
                <a:gd name="T66" fmla="*/ 44 w 112"/>
                <a:gd name="T67" fmla="*/ 108 h 115"/>
                <a:gd name="T68" fmla="*/ 43 w 112"/>
                <a:gd name="T69" fmla="*/ 107 h 115"/>
                <a:gd name="T70" fmla="*/ 40 w 112"/>
                <a:gd name="T71" fmla="*/ 111 h 115"/>
                <a:gd name="T72" fmla="*/ 37 w 112"/>
                <a:gd name="T73" fmla="*/ 111 h 115"/>
                <a:gd name="T74" fmla="*/ 32 w 112"/>
                <a:gd name="T75" fmla="*/ 106 h 115"/>
                <a:gd name="T76" fmla="*/ 29 w 112"/>
                <a:gd name="T77" fmla="*/ 101 h 115"/>
                <a:gd name="T78" fmla="*/ 28 w 112"/>
                <a:gd name="T79" fmla="*/ 98 h 115"/>
                <a:gd name="T80" fmla="*/ 27 w 112"/>
                <a:gd name="T81" fmla="*/ 95 h 115"/>
                <a:gd name="T82" fmla="*/ 26 w 112"/>
                <a:gd name="T83" fmla="*/ 91 h 115"/>
                <a:gd name="T84" fmla="*/ 26 w 112"/>
                <a:gd name="T85" fmla="*/ 89 h 115"/>
                <a:gd name="T86" fmla="*/ 25 w 112"/>
                <a:gd name="T87" fmla="*/ 85 h 115"/>
                <a:gd name="T88" fmla="*/ 25 w 112"/>
                <a:gd name="T89" fmla="*/ 82 h 115"/>
                <a:gd name="T90" fmla="*/ 25 w 112"/>
                <a:gd name="T91" fmla="*/ 78 h 115"/>
                <a:gd name="T92" fmla="*/ 23 w 112"/>
                <a:gd name="T93" fmla="*/ 71 h 115"/>
                <a:gd name="T94" fmla="*/ 22 w 112"/>
                <a:gd name="T95" fmla="*/ 64 h 115"/>
                <a:gd name="T96" fmla="*/ 22 w 112"/>
                <a:gd name="T97" fmla="*/ 60 h 115"/>
                <a:gd name="T98" fmla="*/ 23 w 112"/>
                <a:gd name="T99" fmla="*/ 55 h 115"/>
                <a:gd name="T100" fmla="*/ 20 w 112"/>
                <a:gd name="T101" fmla="*/ 49 h 115"/>
                <a:gd name="T102" fmla="*/ 18 w 112"/>
                <a:gd name="T103" fmla="*/ 46 h 115"/>
                <a:gd name="T104" fmla="*/ 17 w 112"/>
                <a:gd name="T105" fmla="*/ 43 h 115"/>
                <a:gd name="T106" fmla="*/ 10 w 112"/>
                <a:gd name="T107" fmla="*/ 30 h 115"/>
                <a:gd name="T108" fmla="*/ 4 w 112"/>
                <a:gd name="T109" fmla="*/ 17 h 115"/>
                <a:gd name="T110" fmla="*/ 0 w 112"/>
                <a:gd name="T111" fmla="*/ 3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12" h="115">
                  <a:moveTo>
                    <a:pt x="0" y="3"/>
                  </a:moveTo>
                  <a:cubicBezTo>
                    <a:pt x="1" y="3"/>
                    <a:pt x="2" y="2"/>
                    <a:pt x="3" y="2"/>
                  </a:cubicBezTo>
                  <a:cubicBezTo>
                    <a:pt x="4" y="2"/>
                    <a:pt x="5" y="3"/>
                    <a:pt x="6" y="3"/>
                  </a:cubicBezTo>
                  <a:cubicBezTo>
                    <a:pt x="9" y="2"/>
                    <a:pt x="10" y="0"/>
                    <a:pt x="13" y="0"/>
                  </a:cubicBezTo>
                  <a:cubicBezTo>
                    <a:pt x="15" y="1"/>
                    <a:pt x="16" y="3"/>
                    <a:pt x="18" y="4"/>
                  </a:cubicBezTo>
                  <a:cubicBezTo>
                    <a:pt x="20" y="5"/>
                    <a:pt x="23" y="4"/>
                    <a:pt x="25" y="4"/>
                  </a:cubicBezTo>
                  <a:cubicBezTo>
                    <a:pt x="35" y="5"/>
                    <a:pt x="44" y="5"/>
                    <a:pt x="53" y="4"/>
                  </a:cubicBezTo>
                  <a:cubicBezTo>
                    <a:pt x="55" y="4"/>
                    <a:pt x="56" y="4"/>
                    <a:pt x="57" y="6"/>
                  </a:cubicBezTo>
                  <a:cubicBezTo>
                    <a:pt x="59" y="9"/>
                    <a:pt x="61" y="8"/>
                    <a:pt x="63" y="9"/>
                  </a:cubicBezTo>
                  <a:cubicBezTo>
                    <a:pt x="67" y="9"/>
                    <a:pt x="70" y="9"/>
                    <a:pt x="74" y="10"/>
                  </a:cubicBezTo>
                  <a:cubicBezTo>
                    <a:pt x="75" y="10"/>
                    <a:pt x="76" y="11"/>
                    <a:pt x="77" y="10"/>
                  </a:cubicBezTo>
                  <a:cubicBezTo>
                    <a:pt x="78" y="9"/>
                    <a:pt x="79" y="9"/>
                    <a:pt x="80" y="10"/>
                  </a:cubicBezTo>
                  <a:cubicBezTo>
                    <a:pt x="82" y="10"/>
                    <a:pt x="82" y="10"/>
                    <a:pt x="83" y="10"/>
                  </a:cubicBezTo>
                  <a:cubicBezTo>
                    <a:pt x="89" y="8"/>
                    <a:pt x="96" y="7"/>
                    <a:pt x="102" y="6"/>
                  </a:cubicBezTo>
                  <a:cubicBezTo>
                    <a:pt x="103" y="6"/>
                    <a:pt x="104" y="5"/>
                    <a:pt x="105" y="5"/>
                  </a:cubicBezTo>
                  <a:cubicBezTo>
                    <a:pt x="106" y="5"/>
                    <a:pt x="107" y="6"/>
                    <a:pt x="108" y="6"/>
                  </a:cubicBezTo>
                  <a:cubicBezTo>
                    <a:pt x="110" y="5"/>
                    <a:pt x="111" y="7"/>
                    <a:pt x="112" y="8"/>
                  </a:cubicBezTo>
                  <a:cubicBezTo>
                    <a:pt x="111" y="8"/>
                    <a:pt x="110" y="8"/>
                    <a:pt x="109" y="9"/>
                  </a:cubicBezTo>
                  <a:cubicBezTo>
                    <a:pt x="108" y="9"/>
                    <a:pt x="107" y="11"/>
                    <a:pt x="106" y="10"/>
                  </a:cubicBezTo>
                  <a:cubicBezTo>
                    <a:pt x="104" y="8"/>
                    <a:pt x="100" y="14"/>
                    <a:pt x="99" y="15"/>
                  </a:cubicBezTo>
                  <a:cubicBezTo>
                    <a:pt x="98" y="14"/>
                    <a:pt x="97" y="11"/>
                    <a:pt x="95" y="10"/>
                  </a:cubicBezTo>
                  <a:cubicBezTo>
                    <a:pt x="93" y="10"/>
                    <a:pt x="89" y="11"/>
                    <a:pt x="87" y="12"/>
                  </a:cubicBezTo>
                  <a:cubicBezTo>
                    <a:pt x="84" y="13"/>
                    <a:pt x="80" y="13"/>
                    <a:pt x="77" y="13"/>
                  </a:cubicBezTo>
                  <a:cubicBezTo>
                    <a:pt x="76" y="49"/>
                    <a:pt x="76" y="49"/>
                    <a:pt x="76" y="49"/>
                  </a:cubicBezTo>
                  <a:cubicBezTo>
                    <a:pt x="69" y="49"/>
                    <a:pt x="69" y="49"/>
                    <a:pt x="69" y="49"/>
                  </a:cubicBezTo>
                  <a:cubicBezTo>
                    <a:pt x="67" y="109"/>
                    <a:pt x="67" y="109"/>
                    <a:pt x="67" y="109"/>
                  </a:cubicBezTo>
                  <a:cubicBezTo>
                    <a:pt x="67" y="112"/>
                    <a:pt x="65" y="111"/>
                    <a:pt x="64" y="112"/>
                  </a:cubicBezTo>
                  <a:cubicBezTo>
                    <a:pt x="63" y="112"/>
                    <a:pt x="63" y="113"/>
                    <a:pt x="62" y="113"/>
                  </a:cubicBezTo>
                  <a:cubicBezTo>
                    <a:pt x="61" y="114"/>
                    <a:pt x="60" y="114"/>
                    <a:pt x="61" y="115"/>
                  </a:cubicBezTo>
                  <a:cubicBezTo>
                    <a:pt x="59" y="115"/>
                    <a:pt x="59" y="115"/>
                    <a:pt x="57" y="114"/>
                  </a:cubicBezTo>
                  <a:cubicBezTo>
                    <a:pt x="55" y="114"/>
                    <a:pt x="54" y="115"/>
                    <a:pt x="51" y="115"/>
                  </a:cubicBezTo>
                  <a:cubicBezTo>
                    <a:pt x="48" y="114"/>
                    <a:pt x="46" y="113"/>
                    <a:pt x="46" y="112"/>
                  </a:cubicBezTo>
                  <a:cubicBezTo>
                    <a:pt x="45" y="110"/>
                    <a:pt x="45" y="111"/>
                    <a:pt x="46" y="109"/>
                  </a:cubicBezTo>
                  <a:cubicBezTo>
                    <a:pt x="45" y="109"/>
                    <a:pt x="45" y="109"/>
                    <a:pt x="44" y="108"/>
                  </a:cubicBezTo>
                  <a:cubicBezTo>
                    <a:pt x="44" y="108"/>
                    <a:pt x="43" y="106"/>
                    <a:pt x="43" y="107"/>
                  </a:cubicBezTo>
                  <a:cubicBezTo>
                    <a:pt x="40" y="108"/>
                    <a:pt x="41" y="110"/>
                    <a:pt x="40" y="111"/>
                  </a:cubicBezTo>
                  <a:cubicBezTo>
                    <a:pt x="39" y="112"/>
                    <a:pt x="38" y="113"/>
                    <a:pt x="37" y="111"/>
                  </a:cubicBezTo>
                  <a:cubicBezTo>
                    <a:pt x="35" y="109"/>
                    <a:pt x="33" y="108"/>
                    <a:pt x="32" y="106"/>
                  </a:cubicBezTo>
                  <a:cubicBezTo>
                    <a:pt x="31" y="104"/>
                    <a:pt x="30" y="102"/>
                    <a:pt x="29" y="101"/>
                  </a:cubicBezTo>
                  <a:cubicBezTo>
                    <a:pt x="29" y="100"/>
                    <a:pt x="29" y="99"/>
                    <a:pt x="28" y="98"/>
                  </a:cubicBezTo>
                  <a:cubicBezTo>
                    <a:pt x="28" y="96"/>
                    <a:pt x="28" y="96"/>
                    <a:pt x="27" y="95"/>
                  </a:cubicBezTo>
                  <a:cubicBezTo>
                    <a:pt x="27" y="93"/>
                    <a:pt x="28" y="92"/>
                    <a:pt x="26" y="91"/>
                  </a:cubicBezTo>
                  <a:cubicBezTo>
                    <a:pt x="26" y="90"/>
                    <a:pt x="26" y="90"/>
                    <a:pt x="26" y="89"/>
                  </a:cubicBezTo>
                  <a:cubicBezTo>
                    <a:pt x="26" y="87"/>
                    <a:pt x="26" y="86"/>
                    <a:pt x="25" y="85"/>
                  </a:cubicBezTo>
                  <a:cubicBezTo>
                    <a:pt x="25" y="84"/>
                    <a:pt x="25" y="83"/>
                    <a:pt x="25" y="82"/>
                  </a:cubicBezTo>
                  <a:cubicBezTo>
                    <a:pt x="25" y="81"/>
                    <a:pt x="25" y="79"/>
                    <a:pt x="25" y="78"/>
                  </a:cubicBezTo>
                  <a:cubicBezTo>
                    <a:pt x="25" y="76"/>
                    <a:pt x="24" y="74"/>
                    <a:pt x="23" y="71"/>
                  </a:cubicBezTo>
                  <a:cubicBezTo>
                    <a:pt x="22" y="69"/>
                    <a:pt x="23" y="67"/>
                    <a:pt x="22" y="64"/>
                  </a:cubicBezTo>
                  <a:cubicBezTo>
                    <a:pt x="22" y="63"/>
                    <a:pt x="22" y="61"/>
                    <a:pt x="22" y="60"/>
                  </a:cubicBezTo>
                  <a:cubicBezTo>
                    <a:pt x="22" y="59"/>
                    <a:pt x="23" y="55"/>
                    <a:pt x="23" y="55"/>
                  </a:cubicBezTo>
                  <a:cubicBezTo>
                    <a:pt x="23" y="53"/>
                    <a:pt x="22" y="51"/>
                    <a:pt x="20" y="49"/>
                  </a:cubicBezTo>
                  <a:cubicBezTo>
                    <a:pt x="20" y="48"/>
                    <a:pt x="19" y="47"/>
                    <a:pt x="18" y="46"/>
                  </a:cubicBezTo>
                  <a:cubicBezTo>
                    <a:pt x="18" y="45"/>
                    <a:pt x="18" y="44"/>
                    <a:pt x="17" y="43"/>
                  </a:cubicBezTo>
                  <a:cubicBezTo>
                    <a:pt x="14" y="39"/>
                    <a:pt x="13" y="34"/>
                    <a:pt x="10" y="30"/>
                  </a:cubicBezTo>
                  <a:cubicBezTo>
                    <a:pt x="8" y="25"/>
                    <a:pt x="7" y="20"/>
                    <a:pt x="4" y="17"/>
                  </a:cubicBezTo>
                  <a:cubicBezTo>
                    <a:pt x="0" y="13"/>
                    <a:pt x="0" y="8"/>
                    <a:pt x="0" y="3"/>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76" name="Mozambique">
              <a:extLst>
                <a:ext uri="{FF2B5EF4-FFF2-40B4-BE49-F238E27FC236}">
                  <a16:creationId xmlns:a16="http://schemas.microsoft.com/office/drawing/2014/main" id="{10359B0A-87C4-49FD-B5EE-46665EB4D5D8}"/>
                </a:ext>
              </a:extLst>
            </p:cNvPr>
            <p:cNvSpPr>
              <a:spLocks noEditPoints="1"/>
            </p:cNvSpPr>
            <p:nvPr/>
          </p:nvSpPr>
          <p:spPr bwMode="auto">
            <a:xfrm>
              <a:off x="4929211" y="4159792"/>
              <a:ext cx="295263" cy="528037"/>
            </a:xfrm>
            <a:custGeom>
              <a:avLst/>
              <a:gdLst>
                <a:gd name="T0" fmla="*/ 42 w 89"/>
                <a:gd name="T1" fmla="*/ 110 h 159"/>
                <a:gd name="T2" fmla="*/ 89 w 89"/>
                <a:gd name="T3" fmla="*/ 40 h 159"/>
                <a:gd name="T4" fmla="*/ 87 w 89"/>
                <a:gd name="T5" fmla="*/ 30 h 159"/>
                <a:gd name="T6" fmla="*/ 87 w 89"/>
                <a:gd name="T7" fmla="*/ 20 h 159"/>
                <a:gd name="T8" fmla="*/ 87 w 89"/>
                <a:gd name="T9" fmla="*/ 14 h 159"/>
                <a:gd name="T10" fmla="*/ 88 w 89"/>
                <a:gd name="T11" fmla="*/ 4 h 159"/>
                <a:gd name="T12" fmla="*/ 81 w 89"/>
                <a:gd name="T13" fmla="*/ 5 h 159"/>
                <a:gd name="T14" fmla="*/ 68 w 89"/>
                <a:gd name="T15" fmla="*/ 9 h 159"/>
                <a:gd name="T16" fmla="*/ 55 w 89"/>
                <a:gd name="T17" fmla="*/ 13 h 159"/>
                <a:gd name="T18" fmla="*/ 46 w 89"/>
                <a:gd name="T19" fmla="*/ 12 h 159"/>
                <a:gd name="T20" fmla="*/ 39 w 89"/>
                <a:gd name="T21" fmla="*/ 22 h 159"/>
                <a:gd name="T22" fmla="*/ 41 w 89"/>
                <a:gd name="T23" fmla="*/ 31 h 159"/>
                <a:gd name="T24" fmla="*/ 47 w 89"/>
                <a:gd name="T25" fmla="*/ 47 h 159"/>
                <a:gd name="T26" fmla="*/ 41 w 89"/>
                <a:gd name="T27" fmla="*/ 59 h 159"/>
                <a:gd name="T28" fmla="*/ 40 w 89"/>
                <a:gd name="T29" fmla="*/ 62 h 159"/>
                <a:gd name="T30" fmla="*/ 35 w 89"/>
                <a:gd name="T31" fmla="*/ 55 h 159"/>
                <a:gd name="T32" fmla="*/ 33 w 89"/>
                <a:gd name="T33" fmla="*/ 39 h 159"/>
                <a:gd name="T34" fmla="*/ 22 w 89"/>
                <a:gd name="T35" fmla="*/ 36 h 159"/>
                <a:gd name="T36" fmla="*/ 1 w 89"/>
                <a:gd name="T37" fmla="*/ 50 h 159"/>
                <a:gd name="T38" fmla="*/ 15 w 89"/>
                <a:gd name="T39" fmla="*/ 58 h 159"/>
                <a:gd name="T40" fmla="*/ 22 w 89"/>
                <a:gd name="T41" fmla="*/ 64 h 159"/>
                <a:gd name="T42" fmla="*/ 22 w 89"/>
                <a:gd name="T43" fmla="*/ 73 h 159"/>
                <a:gd name="T44" fmla="*/ 20 w 89"/>
                <a:gd name="T45" fmla="*/ 82 h 159"/>
                <a:gd name="T46" fmla="*/ 21 w 89"/>
                <a:gd name="T47" fmla="*/ 89 h 159"/>
                <a:gd name="T48" fmla="*/ 21 w 89"/>
                <a:gd name="T49" fmla="*/ 94 h 159"/>
                <a:gd name="T50" fmla="*/ 17 w 89"/>
                <a:gd name="T51" fmla="*/ 105 h 159"/>
                <a:gd name="T52" fmla="*/ 7 w 89"/>
                <a:gd name="T53" fmla="*/ 117 h 159"/>
                <a:gd name="T54" fmla="*/ 11 w 89"/>
                <a:gd name="T55" fmla="*/ 132 h 159"/>
                <a:gd name="T56" fmla="*/ 11 w 89"/>
                <a:gd name="T57" fmla="*/ 147 h 159"/>
                <a:gd name="T58" fmla="*/ 13 w 89"/>
                <a:gd name="T59" fmla="*/ 158 h 159"/>
                <a:gd name="T60" fmla="*/ 15 w 89"/>
                <a:gd name="T61" fmla="*/ 150 h 159"/>
                <a:gd name="T62" fmla="*/ 31 w 89"/>
                <a:gd name="T63" fmla="*/ 140 h 159"/>
                <a:gd name="T64" fmla="*/ 40 w 89"/>
                <a:gd name="T65" fmla="*/ 130 h 159"/>
                <a:gd name="T66" fmla="*/ 42 w 89"/>
                <a:gd name="T67" fmla="*/ 114 h 159"/>
                <a:gd name="T68" fmla="*/ 40 w 89"/>
                <a:gd name="T69" fmla="*/ 114 h 159"/>
                <a:gd name="T70" fmla="*/ 39 w 89"/>
                <a:gd name="T71" fmla="*/ 102 h 159"/>
                <a:gd name="T72" fmla="*/ 36 w 89"/>
                <a:gd name="T73" fmla="*/ 94 h 159"/>
                <a:gd name="T74" fmla="*/ 35 w 89"/>
                <a:gd name="T75" fmla="*/ 89 h 159"/>
                <a:gd name="T76" fmla="*/ 44 w 89"/>
                <a:gd name="T77" fmla="*/ 85 h 159"/>
                <a:gd name="T78" fmla="*/ 50 w 89"/>
                <a:gd name="T79" fmla="*/ 81 h 159"/>
                <a:gd name="T80" fmla="*/ 65 w 89"/>
                <a:gd name="T81" fmla="*/ 67 h 159"/>
                <a:gd name="T82" fmla="*/ 74 w 89"/>
                <a:gd name="T83" fmla="*/ 63 h 159"/>
                <a:gd name="T84" fmla="*/ 87 w 89"/>
                <a:gd name="T85" fmla="*/ 49 h 159"/>
                <a:gd name="T86" fmla="*/ 89 w 89"/>
                <a:gd name="T87" fmla="*/ 44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89" h="159">
                  <a:moveTo>
                    <a:pt x="42" y="110"/>
                  </a:moveTo>
                  <a:cubicBezTo>
                    <a:pt x="41" y="109"/>
                    <a:pt x="42" y="108"/>
                    <a:pt x="42" y="107"/>
                  </a:cubicBezTo>
                  <a:cubicBezTo>
                    <a:pt x="42" y="108"/>
                    <a:pt x="42" y="109"/>
                    <a:pt x="42" y="110"/>
                  </a:cubicBezTo>
                  <a:close/>
                  <a:moveTo>
                    <a:pt x="89" y="44"/>
                  </a:moveTo>
                  <a:cubicBezTo>
                    <a:pt x="88" y="44"/>
                    <a:pt x="88" y="44"/>
                    <a:pt x="88" y="44"/>
                  </a:cubicBezTo>
                  <a:cubicBezTo>
                    <a:pt x="89" y="43"/>
                    <a:pt x="89" y="42"/>
                    <a:pt x="89" y="40"/>
                  </a:cubicBezTo>
                  <a:cubicBezTo>
                    <a:pt x="89" y="39"/>
                    <a:pt x="88" y="39"/>
                    <a:pt x="88" y="40"/>
                  </a:cubicBezTo>
                  <a:cubicBezTo>
                    <a:pt x="87" y="39"/>
                    <a:pt x="89" y="36"/>
                    <a:pt x="88" y="37"/>
                  </a:cubicBezTo>
                  <a:cubicBezTo>
                    <a:pt x="87" y="36"/>
                    <a:pt x="89" y="31"/>
                    <a:pt x="87" y="30"/>
                  </a:cubicBezTo>
                  <a:cubicBezTo>
                    <a:pt x="86" y="30"/>
                    <a:pt x="89" y="25"/>
                    <a:pt x="87" y="25"/>
                  </a:cubicBezTo>
                  <a:cubicBezTo>
                    <a:pt x="87" y="24"/>
                    <a:pt x="88" y="23"/>
                    <a:pt x="88" y="22"/>
                  </a:cubicBezTo>
                  <a:cubicBezTo>
                    <a:pt x="87" y="21"/>
                    <a:pt x="87" y="21"/>
                    <a:pt x="87" y="20"/>
                  </a:cubicBezTo>
                  <a:cubicBezTo>
                    <a:pt x="87" y="20"/>
                    <a:pt x="87" y="19"/>
                    <a:pt x="87" y="19"/>
                  </a:cubicBezTo>
                  <a:cubicBezTo>
                    <a:pt x="87" y="18"/>
                    <a:pt x="87" y="18"/>
                    <a:pt x="87" y="17"/>
                  </a:cubicBezTo>
                  <a:cubicBezTo>
                    <a:pt x="87" y="16"/>
                    <a:pt x="87" y="15"/>
                    <a:pt x="87" y="14"/>
                  </a:cubicBezTo>
                  <a:cubicBezTo>
                    <a:pt x="87" y="13"/>
                    <a:pt x="87" y="10"/>
                    <a:pt x="87" y="10"/>
                  </a:cubicBezTo>
                  <a:cubicBezTo>
                    <a:pt x="86" y="9"/>
                    <a:pt x="87" y="8"/>
                    <a:pt x="87" y="8"/>
                  </a:cubicBezTo>
                  <a:cubicBezTo>
                    <a:pt x="88" y="7"/>
                    <a:pt x="87" y="5"/>
                    <a:pt x="88" y="4"/>
                  </a:cubicBezTo>
                  <a:cubicBezTo>
                    <a:pt x="88" y="4"/>
                    <a:pt x="88" y="4"/>
                    <a:pt x="87" y="4"/>
                  </a:cubicBezTo>
                  <a:cubicBezTo>
                    <a:pt x="89" y="3"/>
                    <a:pt x="88" y="0"/>
                    <a:pt x="86" y="2"/>
                  </a:cubicBezTo>
                  <a:cubicBezTo>
                    <a:pt x="84" y="3"/>
                    <a:pt x="83" y="5"/>
                    <a:pt x="81" y="5"/>
                  </a:cubicBezTo>
                  <a:cubicBezTo>
                    <a:pt x="80" y="6"/>
                    <a:pt x="78" y="8"/>
                    <a:pt x="77" y="8"/>
                  </a:cubicBezTo>
                  <a:cubicBezTo>
                    <a:pt x="75" y="7"/>
                    <a:pt x="74" y="8"/>
                    <a:pt x="72" y="9"/>
                  </a:cubicBezTo>
                  <a:cubicBezTo>
                    <a:pt x="71" y="10"/>
                    <a:pt x="70" y="10"/>
                    <a:pt x="68" y="9"/>
                  </a:cubicBezTo>
                  <a:cubicBezTo>
                    <a:pt x="67" y="8"/>
                    <a:pt x="66" y="8"/>
                    <a:pt x="65" y="10"/>
                  </a:cubicBezTo>
                  <a:cubicBezTo>
                    <a:pt x="64" y="12"/>
                    <a:pt x="61" y="15"/>
                    <a:pt x="58" y="12"/>
                  </a:cubicBezTo>
                  <a:cubicBezTo>
                    <a:pt x="57" y="11"/>
                    <a:pt x="56" y="13"/>
                    <a:pt x="55" y="13"/>
                  </a:cubicBezTo>
                  <a:cubicBezTo>
                    <a:pt x="54" y="13"/>
                    <a:pt x="52" y="13"/>
                    <a:pt x="51" y="13"/>
                  </a:cubicBezTo>
                  <a:cubicBezTo>
                    <a:pt x="50" y="12"/>
                    <a:pt x="50" y="11"/>
                    <a:pt x="49" y="11"/>
                  </a:cubicBezTo>
                  <a:cubicBezTo>
                    <a:pt x="48" y="10"/>
                    <a:pt x="47" y="11"/>
                    <a:pt x="46" y="12"/>
                  </a:cubicBezTo>
                  <a:cubicBezTo>
                    <a:pt x="44" y="12"/>
                    <a:pt x="42" y="12"/>
                    <a:pt x="41" y="12"/>
                  </a:cubicBezTo>
                  <a:cubicBezTo>
                    <a:pt x="41" y="16"/>
                    <a:pt x="39" y="16"/>
                    <a:pt x="38" y="18"/>
                  </a:cubicBezTo>
                  <a:cubicBezTo>
                    <a:pt x="38" y="18"/>
                    <a:pt x="38" y="17"/>
                    <a:pt x="39" y="22"/>
                  </a:cubicBezTo>
                  <a:cubicBezTo>
                    <a:pt x="39" y="23"/>
                    <a:pt x="38" y="24"/>
                    <a:pt x="39" y="26"/>
                  </a:cubicBezTo>
                  <a:cubicBezTo>
                    <a:pt x="39" y="28"/>
                    <a:pt x="39" y="29"/>
                    <a:pt x="39" y="30"/>
                  </a:cubicBezTo>
                  <a:cubicBezTo>
                    <a:pt x="40" y="31"/>
                    <a:pt x="40" y="30"/>
                    <a:pt x="41" y="31"/>
                  </a:cubicBezTo>
                  <a:cubicBezTo>
                    <a:pt x="42" y="33"/>
                    <a:pt x="43" y="34"/>
                    <a:pt x="44" y="36"/>
                  </a:cubicBezTo>
                  <a:cubicBezTo>
                    <a:pt x="45" y="38"/>
                    <a:pt x="47" y="39"/>
                    <a:pt x="47" y="41"/>
                  </a:cubicBezTo>
                  <a:cubicBezTo>
                    <a:pt x="48" y="43"/>
                    <a:pt x="47" y="45"/>
                    <a:pt x="47" y="47"/>
                  </a:cubicBezTo>
                  <a:cubicBezTo>
                    <a:pt x="47" y="48"/>
                    <a:pt x="47" y="49"/>
                    <a:pt x="47" y="50"/>
                  </a:cubicBezTo>
                  <a:cubicBezTo>
                    <a:pt x="47" y="53"/>
                    <a:pt x="47" y="55"/>
                    <a:pt x="44" y="55"/>
                  </a:cubicBezTo>
                  <a:cubicBezTo>
                    <a:pt x="41" y="56"/>
                    <a:pt x="42" y="58"/>
                    <a:pt x="41" y="59"/>
                  </a:cubicBezTo>
                  <a:cubicBezTo>
                    <a:pt x="42" y="61"/>
                    <a:pt x="42" y="62"/>
                    <a:pt x="42" y="64"/>
                  </a:cubicBezTo>
                  <a:cubicBezTo>
                    <a:pt x="42" y="66"/>
                    <a:pt x="39" y="65"/>
                    <a:pt x="40" y="64"/>
                  </a:cubicBezTo>
                  <a:cubicBezTo>
                    <a:pt x="41" y="63"/>
                    <a:pt x="41" y="63"/>
                    <a:pt x="40" y="62"/>
                  </a:cubicBezTo>
                  <a:cubicBezTo>
                    <a:pt x="39" y="61"/>
                    <a:pt x="37" y="59"/>
                    <a:pt x="37" y="58"/>
                  </a:cubicBezTo>
                  <a:cubicBezTo>
                    <a:pt x="36" y="58"/>
                    <a:pt x="35" y="57"/>
                    <a:pt x="35" y="57"/>
                  </a:cubicBezTo>
                  <a:cubicBezTo>
                    <a:pt x="35" y="56"/>
                    <a:pt x="35" y="55"/>
                    <a:pt x="35" y="55"/>
                  </a:cubicBezTo>
                  <a:cubicBezTo>
                    <a:pt x="33" y="52"/>
                    <a:pt x="35" y="50"/>
                    <a:pt x="36" y="47"/>
                  </a:cubicBezTo>
                  <a:cubicBezTo>
                    <a:pt x="37" y="45"/>
                    <a:pt x="37" y="41"/>
                    <a:pt x="36" y="39"/>
                  </a:cubicBezTo>
                  <a:cubicBezTo>
                    <a:pt x="35" y="38"/>
                    <a:pt x="33" y="39"/>
                    <a:pt x="33" y="39"/>
                  </a:cubicBezTo>
                  <a:cubicBezTo>
                    <a:pt x="31" y="40"/>
                    <a:pt x="29" y="39"/>
                    <a:pt x="29" y="40"/>
                  </a:cubicBezTo>
                  <a:cubicBezTo>
                    <a:pt x="25" y="35"/>
                    <a:pt x="25" y="35"/>
                    <a:pt x="25" y="35"/>
                  </a:cubicBezTo>
                  <a:cubicBezTo>
                    <a:pt x="24" y="35"/>
                    <a:pt x="23" y="36"/>
                    <a:pt x="22" y="36"/>
                  </a:cubicBezTo>
                  <a:cubicBezTo>
                    <a:pt x="21" y="37"/>
                    <a:pt x="20" y="37"/>
                    <a:pt x="18" y="38"/>
                  </a:cubicBezTo>
                  <a:cubicBezTo>
                    <a:pt x="12" y="40"/>
                    <a:pt x="6" y="42"/>
                    <a:pt x="0" y="45"/>
                  </a:cubicBezTo>
                  <a:cubicBezTo>
                    <a:pt x="0" y="46"/>
                    <a:pt x="1" y="48"/>
                    <a:pt x="1" y="50"/>
                  </a:cubicBezTo>
                  <a:cubicBezTo>
                    <a:pt x="1" y="51"/>
                    <a:pt x="1" y="54"/>
                    <a:pt x="2" y="54"/>
                  </a:cubicBezTo>
                  <a:cubicBezTo>
                    <a:pt x="3" y="54"/>
                    <a:pt x="6" y="54"/>
                    <a:pt x="7" y="54"/>
                  </a:cubicBezTo>
                  <a:cubicBezTo>
                    <a:pt x="10" y="55"/>
                    <a:pt x="13" y="57"/>
                    <a:pt x="15" y="58"/>
                  </a:cubicBezTo>
                  <a:cubicBezTo>
                    <a:pt x="16" y="59"/>
                    <a:pt x="20" y="59"/>
                    <a:pt x="20" y="60"/>
                  </a:cubicBezTo>
                  <a:cubicBezTo>
                    <a:pt x="21" y="61"/>
                    <a:pt x="22" y="61"/>
                    <a:pt x="23" y="61"/>
                  </a:cubicBezTo>
                  <a:cubicBezTo>
                    <a:pt x="23" y="62"/>
                    <a:pt x="22" y="63"/>
                    <a:pt x="22" y="64"/>
                  </a:cubicBezTo>
                  <a:cubicBezTo>
                    <a:pt x="22" y="65"/>
                    <a:pt x="22" y="65"/>
                    <a:pt x="22" y="66"/>
                  </a:cubicBezTo>
                  <a:cubicBezTo>
                    <a:pt x="22" y="67"/>
                    <a:pt x="22" y="69"/>
                    <a:pt x="23" y="70"/>
                  </a:cubicBezTo>
                  <a:cubicBezTo>
                    <a:pt x="23" y="71"/>
                    <a:pt x="22" y="72"/>
                    <a:pt x="22" y="73"/>
                  </a:cubicBezTo>
                  <a:cubicBezTo>
                    <a:pt x="22" y="74"/>
                    <a:pt x="23" y="75"/>
                    <a:pt x="23" y="77"/>
                  </a:cubicBezTo>
                  <a:cubicBezTo>
                    <a:pt x="23" y="78"/>
                    <a:pt x="21" y="77"/>
                    <a:pt x="22" y="80"/>
                  </a:cubicBezTo>
                  <a:cubicBezTo>
                    <a:pt x="22" y="81"/>
                    <a:pt x="20" y="81"/>
                    <a:pt x="20" y="82"/>
                  </a:cubicBezTo>
                  <a:cubicBezTo>
                    <a:pt x="19" y="84"/>
                    <a:pt x="21" y="83"/>
                    <a:pt x="21" y="84"/>
                  </a:cubicBezTo>
                  <a:cubicBezTo>
                    <a:pt x="21" y="85"/>
                    <a:pt x="20" y="86"/>
                    <a:pt x="20" y="87"/>
                  </a:cubicBezTo>
                  <a:cubicBezTo>
                    <a:pt x="20" y="87"/>
                    <a:pt x="20" y="88"/>
                    <a:pt x="21" y="89"/>
                  </a:cubicBezTo>
                  <a:cubicBezTo>
                    <a:pt x="21" y="89"/>
                    <a:pt x="21" y="89"/>
                    <a:pt x="22" y="89"/>
                  </a:cubicBezTo>
                  <a:cubicBezTo>
                    <a:pt x="22" y="90"/>
                    <a:pt x="22" y="91"/>
                    <a:pt x="21" y="92"/>
                  </a:cubicBezTo>
                  <a:cubicBezTo>
                    <a:pt x="21" y="93"/>
                    <a:pt x="21" y="94"/>
                    <a:pt x="21" y="94"/>
                  </a:cubicBezTo>
                  <a:cubicBezTo>
                    <a:pt x="20" y="96"/>
                    <a:pt x="19" y="97"/>
                    <a:pt x="18" y="98"/>
                  </a:cubicBezTo>
                  <a:cubicBezTo>
                    <a:pt x="17" y="99"/>
                    <a:pt x="18" y="100"/>
                    <a:pt x="17" y="101"/>
                  </a:cubicBezTo>
                  <a:cubicBezTo>
                    <a:pt x="17" y="103"/>
                    <a:pt x="16" y="104"/>
                    <a:pt x="17" y="105"/>
                  </a:cubicBezTo>
                  <a:cubicBezTo>
                    <a:pt x="16" y="104"/>
                    <a:pt x="11" y="111"/>
                    <a:pt x="10" y="112"/>
                  </a:cubicBezTo>
                  <a:cubicBezTo>
                    <a:pt x="9" y="113"/>
                    <a:pt x="8" y="115"/>
                    <a:pt x="7" y="116"/>
                  </a:cubicBezTo>
                  <a:cubicBezTo>
                    <a:pt x="6" y="116"/>
                    <a:pt x="7" y="116"/>
                    <a:pt x="7" y="117"/>
                  </a:cubicBezTo>
                  <a:cubicBezTo>
                    <a:pt x="8" y="119"/>
                    <a:pt x="8" y="120"/>
                    <a:pt x="8" y="122"/>
                  </a:cubicBezTo>
                  <a:cubicBezTo>
                    <a:pt x="8" y="123"/>
                    <a:pt x="8" y="124"/>
                    <a:pt x="9" y="126"/>
                  </a:cubicBezTo>
                  <a:cubicBezTo>
                    <a:pt x="9" y="128"/>
                    <a:pt x="11" y="130"/>
                    <a:pt x="11" y="132"/>
                  </a:cubicBezTo>
                  <a:cubicBezTo>
                    <a:pt x="11" y="134"/>
                    <a:pt x="12" y="135"/>
                    <a:pt x="12" y="137"/>
                  </a:cubicBezTo>
                  <a:cubicBezTo>
                    <a:pt x="12" y="139"/>
                    <a:pt x="12" y="141"/>
                    <a:pt x="11" y="143"/>
                  </a:cubicBezTo>
                  <a:cubicBezTo>
                    <a:pt x="11" y="143"/>
                    <a:pt x="12" y="146"/>
                    <a:pt x="11" y="147"/>
                  </a:cubicBezTo>
                  <a:cubicBezTo>
                    <a:pt x="11" y="148"/>
                    <a:pt x="11" y="150"/>
                    <a:pt x="11" y="151"/>
                  </a:cubicBezTo>
                  <a:cubicBezTo>
                    <a:pt x="12" y="152"/>
                    <a:pt x="12" y="153"/>
                    <a:pt x="12" y="154"/>
                  </a:cubicBezTo>
                  <a:cubicBezTo>
                    <a:pt x="12" y="155"/>
                    <a:pt x="13" y="157"/>
                    <a:pt x="13" y="158"/>
                  </a:cubicBezTo>
                  <a:cubicBezTo>
                    <a:pt x="18" y="159"/>
                    <a:pt x="18" y="159"/>
                    <a:pt x="18" y="159"/>
                  </a:cubicBezTo>
                  <a:cubicBezTo>
                    <a:pt x="20" y="159"/>
                    <a:pt x="19" y="154"/>
                    <a:pt x="19" y="152"/>
                  </a:cubicBezTo>
                  <a:cubicBezTo>
                    <a:pt x="18" y="154"/>
                    <a:pt x="16" y="150"/>
                    <a:pt x="15" y="150"/>
                  </a:cubicBezTo>
                  <a:cubicBezTo>
                    <a:pt x="17" y="150"/>
                    <a:pt x="17" y="148"/>
                    <a:pt x="18" y="147"/>
                  </a:cubicBezTo>
                  <a:cubicBezTo>
                    <a:pt x="18" y="146"/>
                    <a:pt x="20" y="145"/>
                    <a:pt x="21" y="144"/>
                  </a:cubicBezTo>
                  <a:cubicBezTo>
                    <a:pt x="24" y="142"/>
                    <a:pt x="27" y="141"/>
                    <a:pt x="31" y="140"/>
                  </a:cubicBezTo>
                  <a:cubicBezTo>
                    <a:pt x="33" y="139"/>
                    <a:pt x="37" y="138"/>
                    <a:pt x="39" y="135"/>
                  </a:cubicBezTo>
                  <a:cubicBezTo>
                    <a:pt x="40" y="134"/>
                    <a:pt x="42" y="131"/>
                    <a:pt x="41" y="129"/>
                  </a:cubicBezTo>
                  <a:cubicBezTo>
                    <a:pt x="41" y="130"/>
                    <a:pt x="40" y="129"/>
                    <a:pt x="40" y="130"/>
                  </a:cubicBezTo>
                  <a:cubicBezTo>
                    <a:pt x="40" y="127"/>
                    <a:pt x="42" y="124"/>
                    <a:pt x="42" y="121"/>
                  </a:cubicBezTo>
                  <a:cubicBezTo>
                    <a:pt x="42" y="120"/>
                    <a:pt x="41" y="119"/>
                    <a:pt x="42" y="118"/>
                  </a:cubicBezTo>
                  <a:cubicBezTo>
                    <a:pt x="42" y="116"/>
                    <a:pt x="42" y="115"/>
                    <a:pt x="42" y="114"/>
                  </a:cubicBezTo>
                  <a:cubicBezTo>
                    <a:pt x="42" y="116"/>
                    <a:pt x="42" y="113"/>
                    <a:pt x="42" y="113"/>
                  </a:cubicBezTo>
                  <a:cubicBezTo>
                    <a:pt x="41" y="114"/>
                    <a:pt x="41" y="115"/>
                    <a:pt x="41" y="116"/>
                  </a:cubicBezTo>
                  <a:cubicBezTo>
                    <a:pt x="40" y="116"/>
                    <a:pt x="40" y="115"/>
                    <a:pt x="40" y="114"/>
                  </a:cubicBezTo>
                  <a:cubicBezTo>
                    <a:pt x="41" y="112"/>
                    <a:pt x="40" y="111"/>
                    <a:pt x="40" y="110"/>
                  </a:cubicBezTo>
                  <a:cubicBezTo>
                    <a:pt x="40" y="108"/>
                    <a:pt x="39" y="106"/>
                    <a:pt x="39" y="104"/>
                  </a:cubicBezTo>
                  <a:cubicBezTo>
                    <a:pt x="38" y="106"/>
                    <a:pt x="39" y="103"/>
                    <a:pt x="39" y="102"/>
                  </a:cubicBezTo>
                  <a:cubicBezTo>
                    <a:pt x="39" y="101"/>
                    <a:pt x="39" y="100"/>
                    <a:pt x="38" y="99"/>
                  </a:cubicBezTo>
                  <a:cubicBezTo>
                    <a:pt x="37" y="98"/>
                    <a:pt x="36" y="98"/>
                    <a:pt x="36" y="96"/>
                  </a:cubicBezTo>
                  <a:cubicBezTo>
                    <a:pt x="36" y="95"/>
                    <a:pt x="36" y="95"/>
                    <a:pt x="36" y="94"/>
                  </a:cubicBezTo>
                  <a:cubicBezTo>
                    <a:pt x="36" y="94"/>
                    <a:pt x="36" y="94"/>
                    <a:pt x="36" y="94"/>
                  </a:cubicBezTo>
                  <a:cubicBezTo>
                    <a:pt x="37" y="93"/>
                    <a:pt x="37" y="92"/>
                    <a:pt x="36" y="92"/>
                  </a:cubicBezTo>
                  <a:cubicBezTo>
                    <a:pt x="36" y="91"/>
                    <a:pt x="37" y="89"/>
                    <a:pt x="35" y="89"/>
                  </a:cubicBezTo>
                  <a:cubicBezTo>
                    <a:pt x="36" y="88"/>
                    <a:pt x="36" y="90"/>
                    <a:pt x="37" y="91"/>
                  </a:cubicBezTo>
                  <a:cubicBezTo>
                    <a:pt x="38" y="92"/>
                    <a:pt x="40" y="90"/>
                    <a:pt x="40" y="89"/>
                  </a:cubicBezTo>
                  <a:cubicBezTo>
                    <a:pt x="42" y="88"/>
                    <a:pt x="43" y="86"/>
                    <a:pt x="44" y="85"/>
                  </a:cubicBezTo>
                  <a:cubicBezTo>
                    <a:pt x="45" y="83"/>
                    <a:pt x="47" y="82"/>
                    <a:pt x="48" y="81"/>
                  </a:cubicBezTo>
                  <a:cubicBezTo>
                    <a:pt x="48" y="83"/>
                    <a:pt x="49" y="81"/>
                    <a:pt x="49" y="80"/>
                  </a:cubicBezTo>
                  <a:cubicBezTo>
                    <a:pt x="49" y="81"/>
                    <a:pt x="50" y="81"/>
                    <a:pt x="50" y="81"/>
                  </a:cubicBezTo>
                  <a:cubicBezTo>
                    <a:pt x="50" y="77"/>
                    <a:pt x="58" y="76"/>
                    <a:pt x="54" y="72"/>
                  </a:cubicBezTo>
                  <a:cubicBezTo>
                    <a:pt x="56" y="74"/>
                    <a:pt x="59" y="70"/>
                    <a:pt x="60" y="69"/>
                  </a:cubicBezTo>
                  <a:cubicBezTo>
                    <a:pt x="62" y="68"/>
                    <a:pt x="64" y="68"/>
                    <a:pt x="65" y="67"/>
                  </a:cubicBezTo>
                  <a:cubicBezTo>
                    <a:pt x="66" y="66"/>
                    <a:pt x="66" y="66"/>
                    <a:pt x="67" y="66"/>
                  </a:cubicBezTo>
                  <a:cubicBezTo>
                    <a:pt x="68" y="66"/>
                    <a:pt x="68" y="65"/>
                    <a:pt x="69" y="65"/>
                  </a:cubicBezTo>
                  <a:cubicBezTo>
                    <a:pt x="70" y="64"/>
                    <a:pt x="74" y="64"/>
                    <a:pt x="74" y="63"/>
                  </a:cubicBezTo>
                  <a:cubicBezTo>
                    <a:pt x="74" y="62"/>
                    <a:pt x="79" y="60"/>
                    <a:pt x="80" y="59"/>
                  </a:cubicBezTo>
                  <a:cubicBezTo>
                    <a:pt x="81" y="57"/>
                    <a:pt x="82" y="56"/>
                    <a:pt x="83" y="54"/>
                  </a:cubicBezTo>
                  <a:cubicBezTo>
                    <a:pt x="84" y="52"/>
                    <a:pt x="86" y="51"/>
                    <a:pt x="87" y="49"/>
                  </a:cubicBezTo>
                  <a:cubicBezTo>
                    <a:pt x="87" y="49"/>
                    <a:pt x="88" y="46"/>
                    <a:pt x="87" y="46"/>
                  </a:cubicBezTo>
                  <a:cubicBezTo>
                    <a:pt x="87" y="46"/>
                    <a:pt x="87" y="46"/>
                    <a:pt x="88" y="45"/>
                  </a:cubicBezTo>
                  <a:cubicBezTo>
                    <a:pt x="88" y="45"/>
                    <a:pt x="87" y="44"/>
                    <a:pt x="89" y="44"/>
                  </a:cubicBezTo>
                  <a:close/>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77" name="Morocco">
              <a:extLst>
                <a:ext uri="{FF2B5EF4-FFF2-40B4-BE49-F238E27FC236}">
                  <a16:creationId xmlns:a16="http://schemas.microsoft.com/office/drawing/2014/main" id="{7A716D78-7E47-400F-844D-12804586CC00}"/>
                </a:ext>
              </a:extLst>
            </p:cNvPr>
            <p:cNvSpPr>
              <a:spLocks/>
            </p:cNvSpPr>
            <p:nvPr/>
          </p:nvSpPr>
          <p:spPr bwMode="auto">
            <a:xfrm>
              <a:off x="3737223" y="2686601"/>
              <a:ext cx="337444" cy="265581"/>
            </a:xfrm>
            <a:custGeom>
              <a:avLst/>
              <a:gdLst>
                <a:gd name="T0" fmla="*/ 0 w 102"/>
                <a:gd name="T1" fmla="*/ 79 h 80"/>
                <a:gd name="T2" fmla="*/ 2 w 102"/>
                <a:gd name="T3" fmla="*/ 76 h 80"/>
                <a:gd name="T4" fmla="*/ 7 w 102"/>
                <a:gd name="T5" fmla="*/ 75 h 80"/>
                <a:gd name="T6" fmla="*/ 16 w 102"/>
                <a:gd name="T7" fmla="*/ 72 h 80"/>
                <a:gd name="T8" fmla="*/ 22 w 102"/>
                <a:gd name="T9" fmla="*/ 66 h 80"/>
                <a:gd name="T10" fmla="*/ 28 w 102"/>
                <a:gd name="T11" fmla="*/ 59 h 80"/>
                <a:gd name="T12" fmla="*/ 30 w 102"/>
                <a:gd name="T13" fmla="*/ 51 h 80"/>
                <a:gd name="T14" fmla="*/ 29 w 102"/>
                <a:gd name="T15" fmla="*/ 49 h 80"/>
                <a:gd name="T16" fmla="*/ 29 w 102"/>
                <a:gd name="T17" fmla="*/ 46 h 80"/>
                <a:gd name="T18" fmla="*/ 33 w 102"/>
                <a:gd name="T19" fmla="*/ 38 h 80"/>
                <a:gd name="T20" fmla="*/ 35 w 102"/>
                <a:gd name="T21" fmla="*/ 33 h 80"/>
                <a:gd name="T22" fmla="*/ 37 w 102"/>
                <a:gd name="T23" fmla="*/ 29 h 80"/>
                <a:gd name="T24" fmla="*/ 44 w 102"/>
                <a:gd name="T25" fmla="*/ 24 h 80"/>
                <a:gd name="T26" fmla="*/ 52 w 102"/>
                <a:gd name="T27" fmla="*/ 20 h 80"/>
                <a:gd name="T28" fmla="*/ 62 w 102"/>
                <a:gd name="T29" fmla="*/ 4 h 80"/>
                <a:gd name="T30" fmla="*/ 64 w 102"/>
                <a:gd name="T31" fmla="*/ 1 h 80"/>
                <a:gd name="T32" fmla="*/ 67 w 102"/>
                <a:gd name="T33" fmla="*/ 0 h 80"/>
                <a:gd name="T34" fmla="*/ 68 w 102"/>
                <a:gd name="T35" fmla="*/ 2 h 80"/>
                <a:gd name="T36" fmla="*/ 71 w 102"/>
                <a:gd name="T37" fmla="*/ 5 h 80"/>
                <a:gd name="T38" fmla="*/ 79 w 102"/>
                <a:gd name="T39" fmla="*/ 6 h 80"/>
                <a:gd name="T40" fmla="*/ 87 w 102"/>
                <a:gd name="T41" fmla="*/ 5 h 80"/>
                <a:gd name="T42" fmla="*/ 87 w 102"/>
                <a:gd name="T43" fmla="*/ 7 h 80"/>
                <a:gd name="T44" fmla="*/ 88 w 102"/>
                <a:gd name="T45" fmla="*/ 6 h 80"/>
                <a:gd name="T46" fmla="*/ 91 w 102"/>
                <a:gd name="T47" fmla="*/ 7 h 80"/>
                <a:gd name="T48" fmla="*/ 93 w 102"/>
                <a:gd name="T49" fmla="*/ 9 h 80"/>
                <a:gd name="T50" fmla="*/ 96 w 102"/>
                <a:gd name="T51" fmla="*/ 11 h 80"/>
                <a:gd name="T52" fmla="*/ 97 w 102"/>
                <a:gd name="T53" fmla="*/ 13 h 80"/>
                <a:gd name="T54" fmla="*/ 96 w 102"/>
                <a:gd name="T55" fmla="*/ 16 h 80"/>
                <a:gd name="T56" fmla="*/ 96 w 102"/>
                <a:gd name="T57" fmla="*/ 20 h 80"/>
                <a:gd name="T58" fmla="*/ 97 w 102"/>
                <a:gd name="T59" fmla="*/ 23 h 80"/>
                <a:gd name="T60" fmla="*/ 97 w 102"/>
                <a:gd name="T61" fmla="*/ 27 h 80"/>
                <a:gd name="T62" fmla="*/ 98 w 102"/>
                <a:gd name="T63" fmla="*/ 29 h 80"/>
                <a:gd name="T64" fmla="*/ 100 w 102"/>
                <a:gd name="T65" fmla="*/ 32 h 80"/>
                <a:gd name="T66" fmla="*/ 100 w 102"/>
                <a:gd name="T67" fmla="*/ 36 h 80"/>
                <a:gd name="T68" fmla="*/ 85 w 102"/>
                <a:gd name="T69" fmla="*/ 38 h 80"/>
                <a:gd name="T70" fmla="*/ 80 w 102"/>
                <a:gd name="T71" fmla="*/ 40 h 80"/>
                <a:gd name="T72" fmla="*/ 79 w 102"/>
                <a:gd name="T73" fmla="*/ 43 h 80"/>
                <a:gd name="T74" fmla="*/ 80 w 102"/>
                <a:gd name="T75" fmla="*/ 47 h 80"/>
                <a:gd name="T76" fmla="*/ 76 w 102"/>
                <a:gd name="T77" fmla="*/ 48 h 80"/>
                <a:gd name="T78" fmla="*/ 73 w 102"/>
                <a:gd name="T79" fmla="*/ 51 h 80"/>
                <a:gd name="T80" fmla="*/ 70 w 102"/>
                <a:gd name="T81" fmla="*/ 51 h 80"/>
                <a:gd name="T82" fmla="*/ 66 w 102"/>
                <a:gd name="T83" fmla="*/ 56 h 80"/>
                <a:gd name="T84" fmla="*/ 60 w 102"/>
                <a:gd name="T85" fmla="*/ 58 h 80"/>
                <a:gd name="T86" fmla="*/ 56 w 102"/>
                <a:gd name="T87" fmla="*/ 60 h 80"/>
                <a:gd name="T88" fmla="*/ 51 w 102"/>
                <a:gd name="T89" fmla="*/ 60 h 80"/>
                <a:gd name="T90" fmla="*/ 49 w 102"/>
                <a:gd name="T91" fmla="*/ 62 h 80"/>
                <a:gd name="T92" fmla="*/ 46 w 102"/>
                <a:gd name="T93" fmla="*/ 63 h 80"/>
                <a:gd name="T94" fmla="*/ 44 w 102"/>
                <a:gd name="T95" fmla="*/ 65 h 80"/>
                <a:gd name="T96" fmla="*/ 41 w 102"/>
                <a:gd name="T97" fmla="*/ 67 h 80"/>
                <a:gd name="T98" fmla="*/ 38 w 102"/>
                <a:gd name="T99" fmla="*/ 71 h 80"/>
                <a:gd name="T100" fmla="*/ 37 w 102"/>
                <a:gd name="T101" fmla="*/ 79 h 80"/>
                <a:gd name="T102" fmla="*/ 0 w 102"/>
                <a:gd name="T103" fmla="*/ 79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02" h="80">
                  <a:moveTo>
                    <a:pt x="0" y="79"/>
                  </a:moveTo>
                  <a:cubicBezTo>
                    <a:pt x="1" y="79"/>
                    <a:pt x="2" y="77"/>
                    <a:pt x="2" y="76"/>
                  </a:cubicBezTo>
                  <a:cubicBezTo>
                    <a:pt x="4" y="76"/>
                    <a:pt x="6" y="76"/>
                    <a:pt x="7" y="75"/>
                  </a:cubicBezTo>
                  <a:cubicBezTo>
                    <a:pt x="10" y="75"/>
                    <a:pt x="13" y="74"/>
                    <a:pt x="16" y="72"/>
                  </a:cubicBezTo>
                  <a:cubicBezTo>
                    <a:pt x="18" y="69"/>
                    <a:pt x="20" y="68"/>
                    <a:pt x="22" y="66"/>
                  </a:cubicBezTo>
                  <a:cubicBezTo>
                    <a:pt x="25" y="64"/>
                    <a:pt x="26" y="61"/>
                    <a:pt x="28" y="59"/>
                  </a:cubicBezTo>
                  <a:cubicBezTo>
                    <a:pt x="29" y="58"/>
                    <a:pt x="32" y="53"/>
                    <a:pt x="30" y="51"/>
                  </a:cubicBezTo>
                  <a:cubicBezTo>
                    <a:pt x="29" y="51"/>
                    <a:pt x="28" y="51"/>
                    <a:pt x="29" y="49"/>
                  </a:cubicBezTo>
                  <a:cubicBezTo>
                    <a:pt x="29" y="48"/>
                    <a:pt x="29" y="47"/>
                    <a:pt x="29" y="46"/>
                  </a:cubicBezTo>
                  <a:cubicBezTo>
                    <a:pt x="30" y="42"/>
                    <a:pt x="31" y="40"/>
                    <a:pt x="33" y="38"/>
                  </a:cubicBezTo>
                  <a:cubicBezTo>
                    <a:pt x="35" y="36"/>
                    <a:pt x="34" y="34"/>
                    <a:pt x="35" y="33"/>
                  </a:cubicBezTo>
                  <a:cubicBezTo>
                    <a:pt x="35" y="31"/>
                    <a:pt x="36" y="30"/>
                    <a:pt x="37" y="29"/>
                  </a:cubicBezTo>
                  <a:cubicBezTo>
                    <a:pt x="39" y="28"/>
                    <a:pt x="41" y="25"/>
                    <a:pt x="44" y="24"/>
                  </a:cubicBezTo>
                  <a:cubicBezTo>
                    <a:pt x="46" y="23"/>
                    <a:pt x="49" y="22"/>
                    <a:pt x="52" y="20"/>
                  </a:cubicBezTo>
                  <a:cubicBezTo>
                    <a:pt x="57" y="17"/>
                    <a:pt x="60" y="10"/>
                    <a:pt x="62" y="4"/>
                  </a:cubicBezTo>
                  <a:cubicBezTo>
                    <a:pt x="62" y="4"/>
                    <a:pt x="63" y="1"/>
                    <a:pt x="64" y="1"/>
                  </a:cubicBezTo>
                  <a:cubicBezTo>
                    <a:pt x="65" y="1"/>
                    <a:pt x="66" y="1"/>
                    <a:pt x="67" y="0"/>
                  </a:cubicBezTo>
                  <a:cubicBezTo>
                    <a:pt x="68" y="0"/>
                    <a:pt x="68" y="1"/>
                    <a:pt x="68" y="2"/>
                  </a:cubicBezTo>
                  <a:cubicBezTo>
                    <a:pt x="69" y="3"/>
                    <a:pt x="70" y="4"/>
                    <a:pt x="71" y="5"/>
                  </a:cubicBezTo>
                  <a:cubicBezTo>
                    <a:pt x="74" y="7"/>
                    <a:pt x="76" y="7"/>
                    <a:pt x="79" y="6"/>
                  </a:cubicBezTo>
                  <a:cubicBezTo>
                    <a:pt x="82" y="6"/>
                    <a:pt x="85" y="8"/>
                    <a:pt x="87" y="5"/>
                  </a:cubicBezTo>
                  <a:cubicBezTo>
                    <a:pt x="87" y="6"/>
                    <a:pt x="87" y="6"/>
                    <a:pt x="87" y="7"/>
                  </a:cubicBezTo>
                  <a:cubicBezTo>
                    <a:pt x="87" y="7"/>
                    <a:pt x="89" y="8"/>
                    <a:pt x="88" y="6"/>
                  </a:cubicBezTo>
                  <a:cubicBezTo>
                    <a:pt x="88" y="7"/>
                    <a:pt x="89" y="8"/>
                    <a:pt x="91" y="7"/>
                  </a:cubicBezTo>
                  <a:cubicBezTo>
                    <a:pt x="92" y="7"/>
                    <a:pt x="92" y="8"/>
                    <a:pt x="93" y="9"/>
                  </a:cubicBezTo>
                  <a:cubicBezTo>
                    <a:pt x="94" y="9"/>
                    <a:pt x="95" y="10"/>
                    <a:pt x="96" y="11"/>
                  </a:cubicBezTo>
                  <a:cubicBezTo>
                    <a:pt x="96" y="12"/>
                    <a:pt x="95" y="13"/>
                    <a:pt x="97" y="13"/>
                  </a:cubicBezTo>
                  <a:cubicBezTo>
                    <a:pt x="96" y="14"/>
                    <a:pt x="96" y="15"/>
                    <a:pt x="96" y="16"/>
                  </a:cubicBezTo>
                  <a:cubicBezTo>
                    <a:pt x="96" y="18"/>
                    <a:pt x="96" y="19"/>
                    <a:pt x="96" y="20"/>
                  </a:cubicBezTo>
                  <a:cubicBezTo>
                    <a:pt x="96" y="21"/>
                    <a:pt x="97" y="22"/>
                    <a:pt x="97" y="23"/>
                  </a:cubicBezTo>
                  <a:cubicBezTo>
                    <a:pt x="96" y="25"/>
                    <a:pt x="97" y="26"/>
                    <a:pt x="97" y="27"/>
                  </a:cubicBezTo>
                  <a:cubicBezTo>
                    <a:pt x="98" y="28"/>
                    <a:pt x="97" y="29"/>
                    <a:pt x="98" y="29"/>
                  </a:cubicBezTo>
                  <a:cubicBezTo>
                    <a:pt x="98" y="31"/>
                    <a:pt x="99" y="31"/>
                    <a:pt x="100" y="32"/>
                  </a:cubicBezTo>
                  <a:cubicBezTo>
                    <a:pt x="102" y="33"/>
                    <a:pt x="97" y="35"/>
                    <a:pt x="100" y="36"/>
                  </a:cubicBezTo>
                  <a:cubicBezTo>
                    <a:pt x="97" y="37"/>
                    <a:pt x="87" y="34"/>
                    <a:pt x="85" y="38"/>
                  </a:cubicBezTo>
                  <a:cubicBezTo>
                    <a:pt x="85" y="40"/>
                    <a:pt x="83" y="40"/>
                    <a:pt x="80" y="40"/>
                  </a:cubicBezTo>
                  <a:cubicBezTo>
                    <a:pt x="79" y="40"/>
                    <a:pt x="77" y="42"/>
                    <a:pt x="79" y="43"/>
                  </a:cubicBezTo>
                  <a:cubicBezTo>
                    <a:pt x="77" y="45"/>
                    <a:pt x="81" y="46"/>
                    <a:pt x="80" y="47"/>
                  </a:cubicBezTo>
                  <a:cubicBezTo>
                    <a:pt x="79" y="48"/>
                    <a:pt x="77" y="47"/>
                    <a:pt x="76" y="48"/>
                  </a:cubicBezTo>
                  <a:cubicBezTo>
                    <a:pt x="75" y="49"/>
                    <a:pt x="74" y="50"/>
                    <a:pt x="73" y="51"/>
                  </a:cubicBezTo>
                  <a:cubicBezTo>
                    <a:pt x="72" y="51"/>
                    <a:pt x="71" y="51"/>
                    <a:pt x="70" y="51"/>
                  </a:cubicBezTo>
                  <a:cubicBezTo>
                    <a:pt x="68" y="52"/>
                    <a:pt x="67" y="54"/>
                    <a:pt x="66" y="56"/>
                  </a:cubicBezTo>
                  <a:cubicBezTo>
                    <a:pt x="64" y="58"/>
                    <a:pt x="62" y="58"/>
                    <a:pt x="60" y="58"/>
                  </a:cubicBezTo>
                  <a:cubicBezTo>
                    <a:pt x="58" y="58"/>
                    <a:pt x="56" y="58"/>
                    <a:pt x="56" y="60"/>
                  </a:cubicBezTo>
                  <a:cubicBezTo>
                    <a:pt x="55" y="62"/>
                    <a:pt x="53" y="60"/>
                    <a:pt x="51" y="60"/>
                  </a:cubicBezTo>
                  <a:cubicBezTo>
                    <a:pt x="50" y="60"/>
                    <a:pt x="50" y="61"/>
                    <a:pt x="49" y="62"/>
                  </a:cubicBezTo>
                  <a:cubicBezTo>
                    <a:pt x="48" y="62"/>
                    <a:pt x="47" y="62"/>
                    <a:pt x="46" y="63"/>
                  </a:cubicBezTo>
                  <a:cubicBezTo>
                    <a:pt x="45" y="63"/>
                    <a:pt x="45" y="64"/>
                    <a:pt x="44" y="65"/>
                  </a:cubicBezTo>
                  <a:cubicBezTo>
                    <a:pt x="43" y="66"/>
                    <a:pt x="42" y="66"/>
                    <a:pt x="41" y="67"/>
                  </a:cubicBezTo>
                  <a:cubicBezTo>
                    <a:pt x="39" y="68"/>
                    <a:pt x="37" y="68"/>
                    <a:pt x="38" y="71"/>
                  </a:cubicBezTo>
                  <a:cubicBezTo>
                    <a:pt x="38" y="73"/>
                    <a:pt x="37" y="76"/>
                    <a:pt x="37" y="79"/>
                  </a:cubicBezTo>
                  <a:cubicBezTo>
                    <a:pt x="37" y="80"/>
                    <a:pt x="4" y="79"/>
                    <a:pt x="0" y="79"/>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schemeClr val="accent2"/>
                </a:solidFill>
              </a:endParaRPr>
            </a:p>
          </p:txBody>
        </p:sp>
        <p:sp>
          <p:nvSpPr>
            <p:cNvPr id="78" name="Montenegro">
              <a:extLst>
                <a:ext uri="{FF2B5EF4-FFF2-40B4-BE49-F238E27FC236}">
                  <a16:creationId xmlns:a16="http://schemas.microsoft.com/office/drawing/2014/main" id="{D6645062-285A-4F9A-B4A4-DB1F753C7C5D}"/>
                </a:ext>
              </a:extLst>
            </p:cNvPr>
            <p:cNvSpPr>
              <a:spLocks/>
            </p:cNvSpPr>
            <p:nvPr/>
          </p:nvSpPr>
          <p:spPr bwMode="auto">
            <a:xfrm>
              <a:off x="4574583" y="2444454"/>
              <a:ext cx="53116" cy="53116"/>
            </a:xfrm>
            <a:custGeom>
              <a:avLst/>
              <a:gdLst>
                <a:gd name="T0" fmla="*/ 2 w 16"/>
                <a:gd name="T1" fmla="*/ 9 h 16"/>
                <a:gd name="T2" fmla="*/ 4 w 16"/>
                <a:gd name="T3" fmla="*/ 5 h 16"/>
                <a:gd name="T4" fmla="*/ 6 w 16"/>
                <a:gd name="T5" fmla="*/ 3 h 16"/>
                <a:gd name="T6" fmla="*/ 6 w 16"/>
                <a:gd name="T7" fmla="*/ 0 h 16"/>
                <a:gd name="T8" fmla="*/ 8 w 16"/>
                <a:gd name="T9" fmla="*/ 2 h 16"/>
                <a:gd name="T10" fmla="*/ 12 w 16"/>
                <a:gd name="T11" fmla="*/ 5 h 16"/>
                <a:gd name="T12" fmla="*/ 15 w 16"/>
                <a:gd name="T13" fmla="*/ 6 h 16"/>
                <a:gd name="T14" fmla="*/ 14 w 16"/>
                <a:gd name="T15" fmla="*/ 7 h 16"/>
                <a:gd name="T16" fmla="*/ 15 w 16"/>
                <a:gd name="T17" fmla="*/ 10 h 16"/>
                <a:gd name="T18" fmla="*/ 13 w 16"/>
                <a:gd name="T19" fmla="*/ 10 h 16"/>
                <a:gd name="T20" fmla="*/ 11 w 16"/>
                <a:gd name="T21" fmla="*/ 9 h 16"/>
                <a:gd name="T22" fmla="*/ 10 w 16"/>
                <a:gd name="T23" fmla="*/ 16 h 16"/>
                <a:gd name="T24" fmla="*/ 6 w 16"/>
                <a:gd name="T25" fmla="*/ 13 h 16"/>
                <a:gd name="T26" fmla="*/ 3 w 16"/>
                <a:gd name="T27" fmla="*/ 11 h 16"/>
                <a:gd name="T28" fmla="*/ 5 w 16"/>
                <a:gd name="T29" fmla="*/ 11 h 16"/>
                <a:gd name="T30" fmla="*/ 2 w 16"/>
                <a:gd name="T31" fmla="*/ 9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6" h="16">
                  <a:moveTo>
                    <a:pt x="2" y="9"/>
                  </a:moveTo>
                  <a:cubicBezTo>
                    <a:pt x="5" y="9"/>
                    <a:pt x="0" y="4"/>
                    <a:pt x="4" y="5"/>
                  </a:cubicBezTo>
                  <a:cubicBezTo>
                    <a:pt x="3" y="3"/>
                    <a:pt x="6" y="1"/>
                    <a:pt x="6" y="3"/>
                  </a:cubicBezTo>
                  <a:cubicBezTo>
                    <a:pt x="7" y="2"/>
                    <a:pt x="5" y="1"/>
                    <a:pt x="6" y="0"/>
                  </a:cubicBezTo>
                  <a:cubicBezTo>
                    <a:pt x="7" y="1"/>
                    <a:pt x="7" y="2"/>
                    <a:pt x="8" y="2"/>
                  </a:cubicBezTo>
                  <a:cubicBezTo>
                    <a:pt x="10" y="4"/>
                    <a:pt x="10" y="4"/>
                    <a:pt x="12" y="5"/>
                  </a:cubicBezTo>
                  <a:cubicBezTo>
                    <a:pt x="13" y="6"/>
                    <a:pt x="15" y="5"/>
                    <a:pt x="15" y="6"/>
                  </a:cubicBezTo>
                  <a:cubicBezTo>
                    <a:pt x="16" y="7"/>
                    <a:pt x="14" y="7"/>
                    <a:pt x="14" y="7"/>
                  </a:cubicBezTo>
                  <a:cubicBezTo>
                    <a:pt x="14" y="8"/>
                    <a:pt x="16" y="9"/>
                    <a:pt x="15" y="10"/>
                  </a:cubicBezTo>
                  <a:cubicBezTo>
                    <a:pt x="14" y="10"/>
                    <a:pt x="13" y="10"/>
                    <a:pt x="13" y="10"/>
                  </a:cubicBezTo>
                  <a:cubicBezTo>
                    <a:pt x="12" y="9"/>
                    <a:pt x="12" y="8"/>
                    <a:pt x="11" y="9"/>
                  </a:cubicBezTo>
                  <a:cubicBezTo>
                    <a:pt x="10" y="11"/>
                    <a:pt x="9" y="13"/>
                    <a:pt x="10" y="16"/>
                  </a:cubicBezTo>
                  <a:cubicBezTo>
                    <a:pt x="8" y="15"/>
                    <a:pt x="7" y="14"/>
                    <a:pt x="6" y="13"/>
                  </a:cubicBezTo>
                  <a:cubicBezTo>
                    <a:pt x="6" y="12"/>
                    <a:pt x="4" y="10"/>
                    <a:pt x="3" y="11"/>
                  </a:cubicBezTo>
                  <a:cubicBezTo>
                    <a:pt x="4" y="10"/>
                    <a:pt x="4" y="10"/>
                    <a:pt x="5" y="11"/>
                  </a:cubicBezTo>
                  <a:cubicBezTo>
                    <a:pt x="5" y="9"/>
                    <a:pt x="2" y="12"/>
                    <a:pt x="2" y="9"/>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79" name="Mongolia">
              <a:extLst>
                <a:ext uri="{FF2B5EF4-FFF2-40B4-BE49-F238E27FC236}">
                  <a16:creationId xmlns:a16="http://schemas.microsoft.com/office/drawing/2014/main" id="{6C98D752-F078-4133-BDA4-DEAE20279913}"/>
                </a:ext>
              </a:extLst>
            </p:cNvPr>
            <p:cNvSpPr>
              <a:spLocks/>
            </p:cNvSpPr>
            <p:nvPr/>
          </p:nvSpPr>
          <p:spPr bwMode="auto">
            <a:xfrm>
              <a:off x="6275861" y="2178873"/>
              <a:ext cx="834235" cy="324946"/>
            </a:xfrm>
            <a:custGeom>
              <a:avLst/>
              <a:gdLst>
                <a:gd name="T0" fmla="*/ 6 w 252"/>
                <a:gd name="T1" fmla="*/ 24 h 98"/>
                <a:gd name="T2" fmla="*/ 12 w 252"/>
                <a:gd name="T3" fmla="*/ 22 h 98"/>
                <a:gd name="T4" fmla="*/ 14 w 252"/>
                <a:gd name="T5" fmla="*/ 18 h 98"/>
                <a:gd name="T6" fmla="*/ 22 w 252"/>
                <a:gd name="T7" fmla="*/ 14 h 98"/>
                <a:gd name="T8" fmla="*/ 30 w 252"/>
                <a:gd name="T9" fmla="*/ 13 h 98"/>
                <a:gd name="T10" fmla="*/ 39 w 252"/>
                <a:gd name="T11" fmla="*/ 14 h 98"/>
                <a:gd name="T12" fmla="*/ 56 w 252"/>
                <a:gd name="T13" fmla="*/ 19 h 98"/>
                <a:gd name="T14" fmla="*/ 69 w 252"/>
                <a:gd name="T15" fmla="*/ 21 h 98"/>
                <a:gd name="T16" fmla="*/ 70 w 252"/>
                <a:gd name="T17" fmla="*/ 14 h 98"/>
                <a:gd name="T18" fmla="*/ 67 w 252"/>
                <a:gd name="T19" fmla="*/ 3 h 98"/>
                <a:gd name="T20" fmla="*/ 79 w 252"/>
                <a:gd name="T21" fmla="*/ 3 h 98"/>
                <a:gd name="T22" fmla="*/ 98 w 252"/>
                <a:gd name="T23" fmla="*/ 9 h 98"/>
                <a:gd name="T24" fmla="*/ 109 w 252"/>
                <a:gd name="T25" fmla="*/ 17 h 98"/>
                <a:gd name="T26" fmla="*/ 122 w 252"/>
                <a:gd name="T27" fmla="*/ 15 h 98"/>
                <a:gd name="T28" fmla="*/ 144 w 252"/>
                <a:gd name="T29" fmla="*/ 20 h 98"/>
                <a:gd name="T30" fmla="*/ 155 w 252"/>
                <a:gd name="T31" fmla="*/ 25 h 98"/>
                <a:gd name="T32" fmla="*/ 171 w 252"/>
                <a:gd name="T33" fmla="*/ 27 h 98"/>
                <a:gd name="T34" fmla="*/ 185 w 252"/>
                <a:gd name="T35" fmla="*/ 22 h 98"/>
                <a:gd name="T36" fmla="*/ 196 w 252"/>
                <a:gd name="T37" fmla="*/ 18 h 98"/>
                <a:gd name="T38" fmla="*/ 211 w 252"/>
                <a:gd name="T39" fmla="*/ 21 h 98"/>
                <a:gd name="T40" fmla="*/ 215 w 252"/>
                <a:gd name="T41" fmla="*/ 41 h 98"/>
                <a:gd name="T42" fmla="*/ 227 w 252"/>
                <a:gd name="T43" fmla="*/ 40 h 98"/>
                <a:gd name="T44" fmla="*/ 249 w 252"/>
                <a:gd name="T45" fmla="*/ 48 h 98"/>
                <a:gd name="T46" fmla="*/ 239 w 252"/>
                <a:gd name="T47" fmla="*/ 50 h 98"/>
                <a:gd name="T48" fmla="*/ 231 w 252"/>
                <a:gd name="T49" fmla="*/ 53 h 98"/>
                <a:gd name="T50" fmla="*/ 228 w 252"/>
                <a:gd name="T51" fmla="*/ 59 h 98"/>
                <a:gd name="T52" fmla="*/ 217 w 252"/>
                <a:gd name="T53" fmla="*/ 63 h 98"/>
                <a:gd name="T54" fmla="*/ 212 w 252"/>
                <a:gd name="T55" fmla="*/ 69 h 98"/>
                <a:gd name="T56" fmla="*/ 198 w 252"/>
                <a:gd name="T57" fmla="*/ 70 h 98"/>
                <a:gd name="T58" fmla="*/ 204 w 252"/>
                <a:gd name="T59" fmla="*/ 79 h 98"/>
                <a:gd name="T60" fmla="*/ 196 w 252"/>
                <a:gd name="T61" fmla="*/ 88 h 98"/>
                <a:gd name="T62" fmla="*/ 180 w 252"/>
                <a:gd name="T63" fmla="*/ 91 h 98"/>
                <a:gd name="T64" fmla="*/ 159 w 252"/>
                <a:gd name="T65" fmla="*/ 98 h 98"/>
                <a:gd name="T66" fmla="*/ 140 w 252"/>
                <a:gd name="T67" fmla="*/ 94 h 98"/>
                <a:gd name="T68" fmla="*/ 124 w 252"/>
                <a:gd name="T69" fmla="*/ 89 h 98"/>
                <a:gd name="T70" fmla="*/ 106 w 252"/>
                <a:gd name="T71" fmla="*/ 89 h 98"/>
                <a:gd name="T72" fmla="*/ 88 w 252"/>
                <a:gd name="T73" fmla="*/ 86 h 98"/>
                <a:gd name="T74" fmla="*/ 76 w 252"/>
                <a:gd name="T75" fmla="*/ 74 h 98"/>
                <a:gd name="T76" fmla="*/ 62 w 252"/>
                <a:gd name="T77" fmla="*/ 68 h 98"/>
                <a:gd name="T78" fmla="*/ 35 w 252"/>
                <a:gd name="T79" fmla="*/ 60 h 98"/>
                <a:gd name="T80" fmla="*/ 29 w 252"/>
                <a:gd name="T81" fmla="*/ 46 h 98"/>
                <a:gd name="T82" fmla="*/ 20 w 252"/>
                <a:gd name="T83" fmla="*/ 40 h 98"/>
                <a:gd name="T84" fmla="*/ 10 w 252"/>
                <a:gd name="T85" fmla="*/ 36 h 98"/>
                <a:gd name="T86" fmla="*/ 1 w 252"/>
                <a:gd name="T87" fmla="*/ 30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52" h="98">
                  <a:moveTo>
                    <a:pt x="0" y="27"/>
                  </a:moveTo>
                  <a:cubicBezTo>
                    <a:pt x="2" y="27"/>
                    <a:pt x="1" y="26"/>
                    <a:pt x="2" y="25"/>
                  </a:cubicBezTo>
                  <a:cubicBezTo>
                    <a:pt x="2" y="23"/>
                    <a:pt x="7" y="25"/>
                    <a:pt x="6" y="24"/>
                  </a:cubicBezTo>
                  <a:cubicBezTo>
                    <a:pt x="8" y="24"/>
                    <a:pt x="8" y="24"/>
                    <a:pt x="9" y="24"/>
                  </a:cubicBezTo>
                  <a:cubicBezTo>
                    <a:pt x="9" y="24"/>
                    <a:pt x="9" y="23"/>
                    <a:pt x="8" y="23"/>
                  </a:cubicBezTo>
                  <a:cubicBezTo>
                    <a:pt x="10" y="23"/>
                    <a:pt x="10" y="23"/>
                    <a:pt x="12" y="22"/>
                  </a:cubicBezTo>
                  <a:cubicBezTo>
                    <a:pt x="11" y="22"/>
                    <a:pt x="11" y="21"/>
                    <a:pt x="11" y="20"/>
                  </a:cubicBezTo>
                  <a:cubicBezTo>
                    <a:pt x="11" y="20"/>
                    <a:pt x="13" y="20"/>
                    <a:pt x="13" y="19"/>
                  </a:cubicBezTo>
                  <a:cubicBezTo>
                    <a:pt x="13" y="18"/>
                    <a:pt x="14" y="18"/>
                    <a:pt x="14" y="18"/>
                  </a:cubicBezTo>
                  <a:cubicBezTo>
                    <a:pt x="15" y="17"/>
                    <a:pt x="16" y="18"/>
                    <a:pt x="17" y="17"/>
                  </a:cubicBezTo>
                  <a:cubicBezTo>
                    <a:pt x="18" y="17"/>
                    <a:pt x="18" y="16"/>
                    <a:pt x="20" y="15"/>
                  </a:cubicBezTo>
                  <a:cubicBezTo>
                    <a:pt x="20" y="15"/>
                    <a:pt x="21" y="15"/>
                    <a:pt x="22" y="14"/>
                  </a:cubicBezTo>
                  <a:cubicBezTo>
                    <a:pt x="22" y="14"/>
                    <a:pt x="22" y="13"/>
                    <a:pt x="23" y="13"/>
                  </a:cubicBezTo>
                  <a:cubicBezTo>
                    <a:pt x="24" y="13"/>
                    <a:pt x="27" y="13"/>
                    <a:pt x="26" y="11"/>
                  </a:cubicBezTo>
                  <a:cubicBezTo>
                    <a:pt x="28" y="11"/>
                    <a:pt x="29" y="13"/>
                    <a:pt x="30" y="13"/>
                  </a:cubicBezTo>
                  <a:cubicBezTo>
                    <a:pt x="30" y="13"/>
                    <a:pt x="31" y="12"/>
                    <a:pt x="31" y="12"/>
                  </a:cubicBezTo>
                  <a:cubicBezTo>
                    <a:pt x="32" y="13"/>
                    <a:pt x="32" y="14"/>
                    <a:pt x="33" y="14"/>
                  </a:cubicBezTo>
                  <a:cubicBezTo>
                    <a:pt x="35" y="14"/>
                    <a:pt x="37" y="14"/>
                    <a:pt x="39" y="14"/>
                  </a:cubicBezTo>
                  <a:cubicBezTo>
                    <a:pt x="40" y="14"/>
                    <a:pt x="42" y="14"/>
                    <a:pt x="43" y="16"/>
                  </a:cubicBezTo>
                  <a:cubicBezTo>
                    <a:pt x="45" y="19"/>
                    <a:pt x="48" y="19"/>
                    <a:pt x="51" y="20"/>
                  </a:cubicBezTo>
                  <a:cubicBezTo>
                    <a:pt x="53" y="20"/>
                    <a:pt x="54" y="19"/>
                    <a:pt x="56" y="19"/>
                  </a:cubicBezTo>
                  <a:cubicBezTo>
                    <a:pt x="56" y="19"/>
                    <a:pt x="58" y="19"/>
                    <a:pt x="58" y="19"/>
                  </a:cubicBezTo>
                  <a:cubicBezTo>
                    <a:pt x="60" y="20"/>
                    <a:pt x="62" y="20"/>
                    <a:pt x="64" y="20"/>
                  </a:cubicBezTo>
                  <a:cubicBezTo>
                    <a:pt x="66" y="21"/>
                    <a:pt x="68" y="22"/>
                    <a:pt x="69" y="21"/>
                  </a:cubicBezTo>
                  <a:cubicBezTo>
                    <a:pt x="69" y="20"/>
                    <a:pt x="70" y="20"/>
                    <a:pt x="71" y="20"/>
                  </a:cubicBezTo>
                  <a:cubicBezTo>
                    <a:pt x="72" y="19"/>
                    <a:pt x="72" y="18"/>
                    <a:pt x="72" y="17"/>
                  </a:cubicBezTo>
                  <a:cubicBezTo>
                    <a:pt x="72" y="15"/>
                    <a:pt x="71" y="15"/>
                    <a:pt x="70" y="14"/>
                  </a:cubicBezTo>
                  <a:cubicBezTo>
                    <a:pt x="69" y="13"/>
                    <a:pt x="68" y="12"/>
                    <a:pt x="67" y="11"/>
                  </a:cubicBezTo>
                  <a:cubicBezTo>
                    <a:pt x="66" y="10"/>
                    <a:pt x="64" y="5"/>
                    <a:pt x="67" y="6"/>
                  </a:cubicBezTo>
                  <a:cubicBezTo>
                    <a:pt x="66" y="5"/>
                    <a:pt x="66" y="4"/>
                    <a:pt x="67" y="3"/>
                  </a:cubicBezTo>
                  <a:cubicBezTo>
                    <a:pt x="69" y="3"/>
                    <a:pt x="68" y="1"/>
                    <a:pt x="68" y="0"/>
                  </a:cubicBezTo>
                  <a:cubicBezTo>
                    <a:pt x="70" y="0"/>
                    <a:pt x="71" y="1"/>
                    <a:pt x="73" y="1"/>
                  </a:cubicBezTo>
                  <a:cubicBezTo>
                    <a:pt x="75" y="2"/>
                    <a:pt x="77" y="3"/>
                    <a:pt x="79" y="3"/>
                  </a:cubicBezTo>
                  <a:cubicBezTo>
                    <a:pt x="81" y="3"/>
                    <a:pt x="82" y="4"/>
                    <a:pt x="84" y="4"/>
                  </a:cubicBezTo>
                  <a:cubicBezTo>
                    <a:pt x="86" y="4"/>
                    <a:pt x="89" y="6"/>
                    <a:pt x="90" y="5"/>
                  </a:cubicBezTo>
                  <a:cubicBezTo>
                    <a:pt x="94" y="5"/>
                    <a:pt x="97" y="7"/>
                    <a:pt x="98" y="9"/>
                  </a:cubicBezTo>
                  <a:cubicBezTo>
                    <a:pt x="98" y="11"/>
                    <a:pt x="100" y="12"/>
                    <a:pt x="100" y="13"/>
                  </a:cubicBezTo>
                  <a:cubicBezTo>
                    <a:pt x="102" y="14"/>
                    <a:pt x="104" y="15"/>
                    <a:pt x="105" y="16"/>
                  </a:cubicBezTo>
                  <a:cubicBezTo>
                    <a:pt x="106" y="16"/>
                    <a:pt x="108" y="16"/>
                    <a:pt x="109" y="17"/>
                  </a:cubicBezTo>
                  <a:cubicBezTo>
                    <a:pt x="110" y="18"/>
                    <a:pt x="112" y="18"/>
                    <a:pt x="113" y="18"/>
                  </a:cubicBezTo>
                  <a:cubicBezTo>
                    <a:pt x="115" y="17"/>
                    <a:pt x="115" y="18"/>
                    <a:pt x="117" y="17"/>
                  </a:cubicBezTo>
                  <a:cubicBezTo>
                    <a:pt x="119" y="16"/>
                    <a:pt x="120" y="16"/>
                    <a:pt x="122" y="15"/>
                  </a:cubicBezTo>
                  <a:cubicBezTo>
                    <a:pt x="125" y="15"/>
                    <a:pt x="130" y="16"/>
                    <a:pt x="133" y="16"/>
                  </a:cubicBezTo>
                  <a:cubicBezTo>
                    <a:pt x="135" y="16"/>
                    <a:pt x="136" y="17"/>
                    <a:pt x="138" y="18"/>
                  </a:cubicBezTo>
                  <a:cubicBezTo>
                    <a:pt x="140" y="20"/>
                    <a:pt x="142" y="19"/>
                    <a:pt x="144" y="20"/>
                  </a:cubicBezTo>
                  <a:cubicBezTo>
                    <a:pt x="145" y="20"/>
                    <a:pt x="146" y="21"/>
                    <a:pt x="147" y="22"/>
                  </a:cubicBezTo>
                  <a:cubicBezTo>
                    <a:pt x="148" y="23"/>
                    <a:pt x="149" y="23"/>
                    <a:pt x="150" y="24"/>
                  </a:cubicBezTo>
                  <a:cubicBezTo>
                    <a:pt x="152" y="25"/>
                    <a:pt x="154" y="26"/>
                    <a:pt x="155" y="25"/>
                  </a:cubicBezTo>
                  <a:cubicBezTo>
                    <a:pt x="158" y="25"/>
                    <a:pt x="160" y="26"/>
                    <a:pt x="162" y="26"/>
                  </a:cubicBezTo>
                  <a:cubicBezTo>
                    <a:pt x="164" y="27"/>
                    <a:pt x="165" y="27"/>
                    <a:pt x="167" y="27"/>
                  </a:cubicBezTo>
                  <a:cubicBezTo>
                    <a:pt x="168" y="27"/>
                    <a:pt x="170" y="27"/>
                    <a:pt x="171" y="27"/>
                  </a:cubicBezTo>
                  <a:cubicBezTo>
                    <a:pt x="172" y="25"/>
                    <a:pt x="173" y="25"/>
                    <a:pt x="176" y="25"/>
                  </a:cubicBezTo>
                  <a:cubicBezTo>
                    <a:pt x="177" y="25"/>
                    <a:pt x="180" y="24"/>
                    <a:pt x="181" y="24"/>
                  </a:cubicBezTo>
                  <a:cubicBezTo>
                    <a:pt x="183" y="24"/>
                    <a:pt x="184" y="24"/>
                    <a:pt x="185" y="22"/>
                  </a:cubicBezTo>
                  <a:cubicBezTo>
                    <a:pt x="185" y="20"/>
                    <a:pt x="186" y="19"/>
                    <a:pt x="188" y="19"/>
                  </a:cubicBezTo>
                  <a:cubicBezTo>
                    <a:pt x="189" y="18"/>
                    <a:pt x="190" y="17"/>
                    <a:pt x="191" y="17"/>
                  </a:cubicBezTo>
                  <a:cubicBezTo>
                    <a:pt x="193" y="17"/>
                    <a:pt x="195" y="17"/>
                    <a:pt x="196" y="18"/>
                  </a:cubicBezTo>
                  <a:cubicBezTo>
                    <a:pt x="198" y="19"/>
                    <a:pt x="200" y="20"/>
                    <a:pt x="201" y="20"/>
                  </a:cubicBezTo>
                  <a:cubicBezTo>
                    <a:pt x="203" y="21"/>
                    <a:pt x="204" y="20"/>
                    <a:pt x="205" y="20"/>
                  </a:cubicBezTo>
                  <a:cubicBezTo>
                    <a:pt x="207" y="19"/>
                    <a:pt x="210" y="20"/>
                    <a:pt x="211" y="21"/>
                  </a:cubicBezTo>
                  <a:cubicBezTo>
                    <a:pt x="211" y="35"/>
                    <a:pt x="211" y="35"/>
                    <a:pt x="211" y="35"/>
                  </a:cubicBezTo>
                  <a:cubicBezTo>
                    <a:pt x="213" y="36"/>
                    <a:pt x="210" y="37"/>
                    <a:pt x="211" y="38"/>
                  </a:cubicBezTo>
                  <a:cubicBezTo>
                    <a:pt x="212" y="39"/>
                    <a:pt x="214" y="40"/>
                    <a:pt x="215" y="41"/>
                  </a:cubicBezTo>
                  <a:cubicBezTo>
                    <a:pt x="216" y="41"/>
                    <a:pt x="217" y="39"/>
                    <a:pt x="218" y="39"/>
                  </a:cubicBezTo>
                  <a:cubicBezTo>
                    <a:pt x="220" y="40"/>
                    <a:pt x="222" y="39"/>
                    <a:pt x="224" y="40"/>
                  </a:cubicBezTo>
                  <a:cubicBezTo>
                    <a:pt x="225" y="40"/>
                    <a:pt x="226" y="41"/>
                    <a:pt x="227" y="40"/>
                  </a:cubicBezTo>
                  <a:cubicBezTo>
                    <a:pt x="228" y="38"/>
                    <a:pt x="229" y="38"/>
                    <a:pt x="231" y="38"/>
                  </a:cubicBezTo>
                  <a:cubicBezTo>
                    <a:pt x="234" y="38"/>
                    <a:pt x="238" y="40"/>
                    <a:pt x="241" y="42"/>
                  </a:cubicBezTo>
                  <a:cubicBezTo>
                    <a:pt x="244" y="44"/>
                    <a:pt x="247" y="46"/>
                    <a:pt x="249" y="48"/>
                  </a:cubicBezTo>
                  <a:cubicBezTo>
                    <a:pt x="252" y="51"/>
                    <a:pt x="248" y="51"/>
                    <a:pt x="246" y="51"/>
                  </a:cubicBezTo>
                  <a:cubicBezTo>
                    <a:pt x="244" y="51"/>
                    <a:pt x="243" y="49"/>
                    <a:pt x="242" y="50"/>
                  </a:cubicBezTo>
                  <a:cubicBezTo>
                    <a:pt x="242" y="51"/>
                    <a:pt x="240" y="50"/>
                    <a:pt x="239" y="50"/>
                  </a:cubicBezTo>
                  <a:cubicBezTo>
                    <a:pt x="238" y="50"/>
                    <a:pt x="237" y="51"/>
                    <a:pt x="236" y="51"/>
                  </a:cubicBezTo>
                  <a:cubicBezTo>
                    <a:pt x="235" y="52"/>
                    <a:pt x="233" y="51"/>
                    <a:pt x="233" y="52"/>
                  </a:cubicBezTo>
                  <a:cubicBezTo>
                    <a:pt x="233" y="53"/>
                    <a:pt x="233" y="53"/>
                    <a:pt x="231" y="53"/>
                  </a:cubicBezTo>
                  <a:cubicBezTo>
                    <a:pt x="230" y="53"/>
                    <a:pt x="228" y="53"/>
                    <a:pt x="227" y="55"/>
                  </a:cubicBezTo>
                  <a:cubicBezTo>
                    <a:pt x="227" y="55"/>
                    <a:pt x="227" y="56"/>
                    <a:pt x="227" y="57"/>
                  </a:cubicBezTo>
                  <a:cubicBezTo>
                    <a:pt x="227" y="58"/>
                    <a:pt x="228" y="58"/>
                    <a:pt x="228" y="59"/>
                  </a:cubicBezTo>
                  <a:cubicBezTo>
                    <a:pt x="228" y="60"/>
                    <a:pt x="225" y="61"/>
                    <a:pt x="225" y="62"/>
                  </a:cubicBezTo>
                  <a:cubicBezTo>
                    <a:pt x="224" y="63"/>
                    <a:pt x="222" y="63"/>
                    <a:pt x="220" y="63"/>
                  </a:cubicBezTo>
                  <a:cubicBezTo>
                    <a:pt x="219" y="63"/>
                    <a:pt x="218" y="62"/>
                    <a:pt x="217" y="63"/>
                  </a:cubicBezTo>
                  <a:cubicBezTo>
                    <a:pt x="217" y="64"/>
                    <a:pt x="216" y="65"/>
                    <a:pt x="216" y="66"/>
                  </a:cubicBezTo>
                  <a:cubicBezTo>
                    <a:pt x="215" y="67"/>
                    <a:pt x="214" y="67"/>
                    <a:pt x="214" y="68"/>
                  </a:cubicBezTo>
                  <a:cubicBezTo>
                    <a:pt x="213" y="68"/>
                    <a:pt x="213" y="69"/>
                    <a:pt x="212" y="69"/>
                  </a:cubicBezTo>
                  <a:cubicBezTo>
                    <a:pt x="211" y="68"/>
                    <a:pt x="209" y="68"/>
                    <a:pt x="207" y="68"/>
                  </a:cubicBezTo>
                  <a:cubicBezTo>
                    <a:pt x="204" y="67"/>
                    <a:pt x="201" y="64"/>
                    <a:pt x="198" y="66"/>
                  </a:cubicBezTo>
                  <a:cubicBezTo>
                    <a:pt x="197" y="67"/>
                    <a:pt x="197" y="68"/>
                    <a:pt x="198" y="70"/>
                  </a:cubicBezTo>
                  <a:cubicBezTo>
                    <a:pt x="198" y="70"/>
                    <a:pt x="197" y="71"/>
                    <a:pt x="198" y="72"/>
                  </a:cubicBezTo>
                  <a:cubicBezTo>
                    <a:pt x="198" y="73"/>
                    <a:pt x="198" y="73"/>
                    <a:pt x="199" y="73"/>
                  </a:cubicBezTo>
                  <a:cubicBezTo>
                    <a:pt x="200" y="74"/>
                    <a:pt x="207" y="78"/>
                    <a:pt x="204" y="79"/>
                  </a:cubicBezTo>
                  <a:cubicBezTo>
                    <a:pt x="203" y="79"/>
                    <a:pt x="202" y="80"/>
                    <a:pt x="202" y="81"/>
                  </a:cubicBezTo>
                  <a:cubicBezTo>
                    <a:pt x="201" y="82"/>
                    <a:pt x="199" y="82"/>
                    <a:pt x="199" y="83"/>
                  </a:cubicBezTo>
                  <a:cubicBezTo>
                    <a:pt x="198" y="85"/>
                    <a:pt x="198" y="87"/>
                    <a:pt x="196" y="88"/>
                  </a:cubicBezTo>
                  <a:cubicBezTo>
                    <a:pt x="195" y="89"/>
                    <a:pt x="193" y="89"/>
                    <a:pt x="192" y="90"/>
                  </a:cubicBezTo>
                  <a:cubicBezTo>
                    <a:pt x="190" y="91"/>
                    <a:pt x="188" y="91"/>
                    <a:pt x="186" y="91"/>
                  </a:cubicBezTo>
                  <a:cubicBezTo>
                    <a:pt x="184" y="91"/>
                    <a:pt x="182" y="90"/>
                    <a:pt x="180" y="91"/>
                  </a:cubicBezTo>
                  <a:cubicBezTo>
                    <a:pt x="175" y="91"/>
                    <a:pt x="171" y="92"/>
                    <a:pt x="167" y="94"/>
                  </a:cubicBezTo>
                  <a:cubicBezTo>
                    <a:pt x="165" y="95"/>
                    <a:pt x="163" y="96"/>
                    <a:pt x="162" y="97"/>
                  </a:cubicBezTo>
                  <a:cubicBezTo>
                    <a:pt x="160" y="98"/>
                    <a:pt x="161" y="98"/>
                    <a:pt x="159" y="98"/>
                  </a:cubicBezTo>
                  <a:cubicBezTo>
                    <a:pt x="158" y="98"/>
                    <a:pt x="157" y="98"/>
                    <a:pt x="156" y="97"/>
                  </a:cubicBezTo>
                  <a:cubicBezTo>
                    <a:pt x="155" y="96"/>
                    <a:pt x="155" y="96"/>
                    <a:pt x="152" y="96"/>
                  </a:cubicBezTo>
                  <a:cubicBezTo>
                    <a:pt x="148" y="97"/>
                    <a:pt x="144" y="95"/>
                    <a:pt x="140" y="94"/>
                  </a:cubicBezTo>
                  <a:cubicBezTo>
                    <a:pt x="139" y="94"/>
                    <a:pt x="137" y="93"/>
                    <a:pt x="135" y="93"/>
                  </a:cubicBezTo>
                  <a:cubicBezTo>
                    <a:pt x="133" y="92"/>
                    <a:pt x="132" y="90"/>
                    <a:pt x="130" y="89"/>
                  </a:cubicBezTo>
                  <a:cubicBezTo>
                    <a:pt x="128" y="89"/>
                    <a:pt x="126" y="89"/>
                    <a:pt x="124" y="89"/>
                  </a:cubicBezTo>
                  <a:cubicBezTo>
                    <a:pt x="122" y="89"/>
                    <a:pt x="121" y="88"/>
                    <a:pt x="119" y="88"/>
                  </a:cubicBezTo>
                  <a:cubicBezTo>
                    <a:pt x="117" y="88"/>
                    <a:pt x="116" y="89"/>
                    <a:pt x="114" y="89"/>
                  </a:cubicBezTo>
                  <a:cubicBezTo>
                    <a:pt x="111" y="89"/>
                    <a:pt x="109" y="89"/>
                    <a:pt x="106" y="89"/>
                  </a:cubicBezTo>
                  <a:cubicBezTo>
                    <a:pt x="102" y="88"/>
                    <a:pt x="98" y="87"/>
                    <a:pt x="94" y="87"/>
                  </a:cubicBezTo>
                  <a:cubicBezTo>
                    <a:pt x="93" y="87"/>
                    <a:pt x="91" y="88"/>
                    <a:pt x="90" y="88"/>
                  </a:cubicBezTo>
                  <a:cubicBezTo>
                    <a:pt x="89" y="87"/>
                    <a:pt x="89" y="87"/>
                    <a:pt x="88" y="86"/>
                  </a:cubicBezTo>
                  <a:cubicBezTo>
                    <a:pt x="88" y="85"/>
                    <a:pt x="87" y="85"/>
                    <a:pt x="86" y="84"/>
                  </a:cubicBezTo>
                  <a:cubicBezTo>
                    <a:pt x="83" y="83"/>
                    <a:pt x="82" y="79"/>
                    <a:pt x="79" y="77"/>
                  </a:cubicBezTo>
                  <a:cubicBezTo>
                    <a:pt x="78" y="76"/>
                    <a:pt x="76" y="76"/>
                    <a:pt x="76" y="74"/>
                  </a:cubicBezTo>
                  <a:cubicBezTo>
                    <a:pt x="76" y="72"/>
                    <a:pt x="72" y="73"/>
                    <a:pt x="71" y="72"/>
                  </a:cubicBezTo>
                  <a:cubicBezTo>
                    <a:pt x="69" y="72"/>
                    <a:pt x="68" y="71"/>
                    <a:pt x="66" y="70"/>
                  </a:cubicBezTo>
                  <a:cubicBezTo>
                    <a:pt x="65" y="69"/>
                    <a:pt x="63" y="69"/>
                    <a:pt x="62" y="68"/>
                  </a:cubicBezTo>
                  <a:cubicBezTo>
                    <a:pt x="58" y="65"/>
                    <a:pt x="54" y="67"/>
                    <a:pt x="50" y="66"/>
                  </a:cubicBezTo>
                  <a:cubicBezTo>
                    <a:pt x="47" y="66"/>
                    <a:pt x="44" y="65"/>
                    <a:pt x="41" y="65"/>
                  </a:cubicBezTo>
                  <a:cubicBezTo>
                    <a:pt x="39" y="65"/>
                    <a:pt x="35" y="63"/>
                    <a:pt x="35" y="60"/>
                  </a:cubicBezTo>
                  <a:cubicBezTo>
                    <a:pt x="35" y="58"/>
                    <a:pt x="37" y="57"/>
                    <a:pt x="35" y="56"/>
                  </a:cubicBezTo>
                  <a:cubicBezTo>
                    <a:pt x="34" y="54"/>
                    <a:pt x="35" y="52"/>
                    <a:pt x="34" y="51"/>
                  </a:cubicBezTo>
                  <a:cubicBezTo>
                    <a:pt x="32" y="49"/>
                    <a:pt x="31" y="48"/>
                    <a:pt x="29" y="46"/>
                  </a:cubicBezTo>
                  <a:cubicBezTo>
                    <a:pt x="27" y="45"/>
                    <a:pt x="27" y="43"/>
                    <a:pt x="25" y="42"/>
                  </a:cubicBezTo>
                  <a:cubicBezTo>
                    <a:pt x="24" y="41"/>
                    <a:pt x="23" y="40"/>
                    <a:pt x="22" y="39"/>
                  </a:cubicBezTo>
                  <a:cubicBezTo>
                    <a:pt x="21" y="38"/>
                    <a:pt x="21" y="40"/>
                    <a:pt x="20" y="40"/>
                  </a:cubicBezTo>
                  <a:cubicBezTo>
                    <a:pt x="20" y="40"/>
                    <a:pt x="19" y="39"/>
                    <a:pt x="18" y="39"/>
                  </a:cubicBezTo>
                  <a:cubicBezTo>
                    <a:pt x="17" y="38"/>
                    <a:pt x="17" y="38"/>
                    <a:pt x="15" y="38"/>
                  </a:cubicBezTo>
                  <a:cubicBezTo>
                    <a:pt x="13" y="38"/>
                    <a:pt x="11" y="37"/>
                    <a:pt x="10" y="36"/>
                  </a:cubicBezTo>
                  <a:cubicBezTo>
                    <a:pt x="8" y="35"/>
                    <a:pt x="7" y="34"/>
                    <a:pt x="6" y="33"/>
                  </a:cubicBezTo>
                  <a:cubicBezTo>
                    <a:pt x="4" y="33"/>
                    <a:pt x="4" y="33"/>
                    <a:pt x="4" y="32"/>
                  </a:cubicBezTo>
                  <a:cubicBezTo>
                    <a:pt x="4" y="31"/>
                    <a:pt x="1" y="31"/>
                    <a:pt x="1" y="30"/>
                  </a:cubicBezTo>
                  <a:cubicBezTo>
                    <a:pt x="1" y="29"/>
                    <a:pt x="1" y="29"/>
                    <a:pt x="1" y="29"/>
                  </a:cubicBezTo>
                  <a:cubicBezTo>
                    <a:pt x="2" y="29"/>
                    <a:pt x="0" y="28"/>
                    <a:pt x="0" y="27"/>
                  </a:cubicBezTo>
                </a:path>
              </a:pathLst>
            </a:custGeom>
            <a:solidFill>
              <a:srgbClr val="333399"/>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80" name="Moldova">
              <a:extLst>
                <a:ext uri="{FF2B5EF4-FFF2-40B4-BE49-F238E27FC236}">
                  <a16:creationId xmlns:a16="http://schemas.microsoft.com/office/drawing/2014/main" id="{8BCA72D2-2128-497D-8028-B59AACB7B9B9}"/>
                </a:ext>
              </a:extLst>
            </p:cNvPr>
            <p:cNvSpPr>
              <a:spLocks/>
            </p:cNvSpPr>
            <p:nvPr/>
          </p:nvSpPr>
          <p:spPr bwMode="auto">
            <a:xfrm>
              <a:off x="4777674" y="2285105"/>
              <a:ext cx="92172" cy="99983"/>
            </a:xfrm>
            <a:custGeom>
              <a:avLst/>
              <a:gdLst>
                <a:gd name="T0" fmla="*/ 0 w 28"/>
                <a:gd name="T1" fmla="*/ 4 h 30"/>
                <a:gd name="T2" fmla="*/ 1 w 28"/>
                <a:gd name="T3" fmla="*/ 3 h 30"/>
                <a:gd name="T4" fmla="*/ 3 w 28"/>
                <a:gd name="T5" fmla="*/ 2 h 30"/>
                <a:gd name="T6" fmla="*/ 6 w 28"/>
                <a:gd name="T7" fmla="*/ 2 h 30"/>
                <a:gd name="T8" fmla="*/ 12 w 28"/>
                <a:gd name="T9" fmla="*/ 4 h 30"/>
                <a:gd name="T10" fmla="*/ 14 w 28"/>
                <a:gd name="T11" fmla="*/ 6 h 30"/>
                <a:gd name="T12" fmla="*/ 16 w 28"/>
                <a:gd name="T13" fmla="*/ 5 h 30"/>
                <a:gd name="T14" fmla="*/ 18 w 28"/>
                <a:gd name="T15" fmla="*/ 6 h 30"/>
                <a:gd name="T16" fmla="*/ 19 w 28"/>
                <a:gd name="T17" fmla="*/ 7 h 30"/>
                <a:gd name="T18" fmla="*/ 21 w 28"/>
                <a:gd name="T19" fmla="*/ 11 h 30"/>
                <a:gd name="T20" fmla="*/ 22 w 28"/>
                <a:gd name="T21" fmla="*/ 13 h 30"/>
                <a:gd name="T22" fmla="*/ 23 w 28"/>
                <a:gd name="T23" fmla="*/ 13 h 30"/>
                <a:gd name="T24" fmla="*/ 22 w 28"/>
                <a:gd name="T25" fmla="*/ 16 h 30"/>
                <a:gd name="T26" fmla="*/ 26 w 28"/>
                <a:gd name="T27" fmla="*/ 20 h 30"/>
                <a:gd name="T28" fmla="*/ 28 w 28"/>
                <a:gd name="T29" fmla="*/ 21 h 30"/>
                <a:gd name="T30" fmla="*/ 21 w 28"/>
                <a:gd name="T31" fmla="*/ 21 h 30"/>
                <a:gd name="T32" fmla="*/ 21 w 28"/>
                <a:gd name="T33" fmla="*/ 20 h 30"/>
                <a:gd name="T34" fmla="*/ 19 w 28"/>
                <a:gd name="T35" fmla="*/ 25 h 30"/>
                <a:gd name="T36" fmla="*/ 17 w 28"/>
                <a:gd name="T37" fmla="*/ 28 h 30"/>
                <a:gd name="T38" fmla="*/ 16 w 28"/>
                <a:gd name="T39" fmla="*/ 29 h 30"/>
                <a:gd name="T40" fmla="*/ 14 w 28"/>
                <a:gd name="T41" fmla="*/ 30 h 30"/>
                <a:gd name="T42" fmla="*/ 13 w 28"/>
                <a:gd name="T43" fmla="*/ 28 h 30"/>
                <a:gd name="T44" fmla="*/ 13 w 28"/>
                <a:gd name="T45" fmla="*/ 20 h 30"/>
                <a:gd name="T46" fmla="*/ 10 w 28"/>
                <a:gd name="T47" fmla="*/ 14 h 30"/>
                <a:gd name="T48" fmla="*/ 5 w 28"/>
                <a:gd name="T49" fmla="*/ 8 h 30"/>
                <a:gd name="T50" fmla="*/ 0 w 28"/>
                <a:gd name="T51" fmla="*/ 4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8" h="30">
                  <a:moveTo>
                    <a:pt x="0" y="4"/>
                  </a:moveTo>
                  <a:cubicBezTo>
                    <a:pt x="1" y="3"/>
                    <a:pt x="1" y="4"/>
                    <a:pt x="1" y="3"/>
                  </a:cubicBezTo>
                  <a:cubicBezTo>
                    <a:pt x="1" y="2"/>
                    <a:pt x="2" y="2"/>
                    <a:pt x="3" y="2"/>
                  </a:cubicBezTo>
                  <a:cubicBezTo>
                    <a:pt x="4" y="3"/>
                    <a:pt x="5" y="3"/>
                    <a:pt x="6" y="2"/>
                  </a:cubicBezTo>
                  <a:cubicBezTo>
                    <a:pt x="9" y="0"/>
                    <a:pt x="10" y="6"/>
                    <a:pt x="12" y="4"/>
                  </a:cubicBezTo>
                  <a:cubicBezTo>
                    <a:pt x="13" y="6"/>
                    <a:pt x="14" y="4"/>
                    <a:pt x="14" y="6"/>
                  </a:cubicBezTo>
                  <a:cubicBezTo>
                    <a:pt x="14" y="4"/>
                    <a:pt x="16" y="5"/>
                    <a:pt x="16" y="5"/>
                  </a:cubicBezTo>
                  <a:cubicBezTo>
                    <a:pt x="17" y="6"/>
                    <a:pt x="17" y="7"/>
                    <a:pt x="18" y="6"/>
                  </a:cubicBezTo>
                  <a:cubicBezTo>
                    <a:pt x="19" y="6"/>
                    <a:pt x="19" y="7"/>
                    <a:pt x="19" y="7"/>
                  </a:cubicBezTo>
                  <a:cubicBezTo>
                    <a:pt x="20" y="9"/>
                    <a:pt x="20" y="9"/>
                    <a:pt x="21" y="11"/>
                  </a:cubicBezTo>
                  <a:cubicBezTo>
                    <a:pt x="21" y="11"/>
                    <a:pt x="21" y="12"/>
                    <a:pt x="22" y="13"/>
                  </a:cubicBezTo>
                  <a:cubicBezTo>
                    <a:pt x="22" y="13"/>
                    <a:pt x="22" y="12"/>
                    <a:pt x="23" y="13"/>
                  </a:cubicBezTo>
                  <a:cubicBezTo>
                    <a:pt x="23" y="14"/>
                    <a:pt x="22" y="17"/>
                    <a:pt x="22" y="16"/>
                  </a:cubicBezTo>
                  <a:cubicBezTo>
                    <a:pt x="23" y="13"/>
                    <a:pt x="28" y="19"/>
                    <a:pt x="26" y="20"/>
                  </a:cubicBezTo>
                  <a:cubicBezTo>
                    <a:pt x="27" y="20"/>
                    <a:pt x="27" y="21"/>
                    <a:pt x="28" y="21"/>
                  </a:cubicBezTo>
                  <a:cubicBezTo>
                    <a:pt x="26" y="23"/>
                    <a:pt x="23" y="19"/>
                    <a:pt x="21" y="21"/>
                  </a:cubicBezTo>
                  <a:cubicBezTo>
                    <a:pt x="21" y="21"/>
                    <a:pt x="21" y="20"/>
                    <a:pt x="21" y="20"/>
                  </a:cubicBezTo>
                  <a:cubicBezTo>
                    <a:pt x="18" y="21"/>
                    <a:pt x="20" y="23"/>
                    <a:pt x="19" y="25"/>
                  </a:cubicBezTo>
                  <a:cubicBezTo>
                    <a:pt x="18" y="26"/>
                    <a:pt x="17" y="27"/>
                    <a:pt x="17" y="28"/>
                  </a:cubicBezTo>
                  <a:cubicBezTo>
                    <a:pt x="16" y="29"/>
                    <a:pt x="16" y="29"/>
                    <a:pt x="16" y="29"/>
                  </a:cubicBezTo>
                  <a:cubicBezTo>
                    <a:pt x="15" y="30"/>
                    <a:pt x="14" y="29"/>
                    <a:pt x="14" y="30"/>
                  </a:cubicBezTo>
                  <a:cubicBezTo>
                    <a:pt x="13" y="29"/>
                    <a:pt x="14" y="29"/>
                    <a:pt x="13" y="28"/>
                  </a:cubicBezTo>
                  <a:cubicBezTo>
                    <a:pt x="12" y="24"/>
                    <a:pt x="14" y="22"/>
                    <a:pt x="13" y="20"/>
                  </a:cubicBezTo>
                  <a:cubicBezTo>
                    <a:pt x="13" y="18"/>
                    <a:pt x="11" y="15"/>
                    <a:pt x="10" y="14"/>
                  </a:cubicBezTo>
                  <a:cubicBezTo>
                    <a:pt x="8" y="12"/>
                    <a:pt x="7" y="11"/>
                    <a:pt x="5" y="8"/>
                  </a:cubicBezTo>
                  <a:cubicBezTo>
                    <a:pt x="4" y="6"/>
                    <a:pt x="3" y="4"/>
                    <a:pt x="0" y="4"/>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81" name="Mexico">
              <a:extLst>
                <a:ext uri="{FF2B5EF4-FFF2-40B4-BE49-F238E27FC236}">
                  <a16:creationId xmlns:a16="http://schemas.microsoft.com/office/drawing/2014/main" id="{C3B6A94A-F829-44AF-9418-885BADB824EA}"/>
                </a:ext>
              </a:extLst>
            </p:cNvPr>
            <p:cNvSpPr>
              <a:spLocks noEditPoints="1"/>
            </p:cNvSpPr>
            <p:nvPr/>
          </p:nvSpPr>
          <p:spPr bwMode="auto">
            <a:xfrm>
              <a:off x="894811" y="2787246"/>
              <a:ext cx="809499" cy="579776"/>
            </a:xfrm>
            <a:custGeom>
              <a:avLst/>
              <a:gdLst>
                <a:gd name="T0" fmla="*/ 0 w 244"/>
                <a:gd name="T1" fmla="*/ 37 h 175"/>
                <a:gd name="T2" fmla="*/ 73 w 244"/>
                <a:gd name="T3" fmla="*/ 75 h 175"/>
                <a:gd name="T4" fmla="*/ 78 w 244"/>
                <a:gd name="T5" fmla="*/ 106 h 175"/>
                <a:gd name="T6" fmla="*/ 23 w 244"/>
                <a:gd name="T7" fmla="*/ 42 h 175"/>
                <a:gd name="T8" fmla="*/ 73 w 244"/>
                <a:gd name="T9" fmla="*/ 76 h 175"/>
                <a:gd name="T10" fmla="*/ 71 w 244"/>
                <a:gd name="T11" fmla="*/ 74 h 175"/>
                <a:gd name="T12" fmla="*/ 71 w 244"/>
                <a:gd name="T13" fmla="*/ 74 h 175"/>
                <a:gd name="T14" fmla="*/ 41 w 244"/>
                <a:gd name="T15" fmla="*/ 80 h 175"/>
                <a:gd name="T16" fmla="*/ 233 w 244"/>
                <a:gd name="T17" fmla="*/ 130 h 175"/>
                <a:gd name="T18" fmla="*/ 225 w 244"/>
                <a:gd name="T19" fmla="*/ 137 h 175"/>
                <a:gd name="T20" fmla="*/ 203 w 244"/>
                <a:gd name="T21" fmla="*/ 147 h 175"/>
                <a:gd name="T22" fmla="*/ 190 w 244"/>
                <a:gd name="T23" fmla="*/ 169 h 175"/>
                <a:gd name="T24" fmla="*/ 172 w 244"/>
                <a:gd name="T25" fmla="*/ 158 h 175"/>
                <a:gd name="T26" fmla="*/ 169 w 244"/>
                <a:gd name="T27" fmla="*/ 159 h 175"/>
                <a:gd name="T28" fmla="*/ 139 w 244"/>
                <a:gd name="T29" fmla="*/ 158 h 175"/>
                <a:gd name="T30" fmla="*/ 112 w 244"/>
                <a:gd name="T31" fmla="*/ 142 h 175"/>
                <a:gd name="T32" fmla="*/ 88 w 244"/>
                <a:gd name="T33" fmla="*/ 129 h 175"/>
                <a:gd name="T34" fmla="*/ 90 w 244"/>
                <a:gd name="T35" fmla="*/ 109 h 175"/>
                <a:gd name="T36" fmla="*/ 73 w 244"/>
                <a:gd name="T37" fmla="*/ 77 h 175"/>
                <a:gd name="T38" fmla="*/ 66 w 244"/>
                <a:gd name="T39" fmla="*/ 70 h 175"/>
                <a:gd name="T40" fmla="*/ 66 w 244"/>
                <a:gd name="T41" fmla="*/ 63 h 175"/>
                <a:gd name="T42" fmla="*/ 59 w 244"/>
                <a:gd name="T43" fmla="*/ 53 h 175"/>
                <a:gd name="T44" fmla="*/ 52 w 244"/>
                <a:gd name="T45" fmla="*/ 41 h 175"/>
                <a:gd name="T46" fmla="*/ 49 w 244"/>
                <a:gd name="T47" fmla="*/ 15 h 175"/>
                <a:gd name="T48" fmla="*/ 37 w 244"/>
                <a:gd name="T49" fmla="*/ 11 h 175"/>
                <a:gd name="T50" fmla="*/ 41 w 244"/>
                <a:gd name="T51" fmla="*/ 39 h 175"/>
                <a:gd name="T52" fmla="*/ 46 w 244"/>
                <a:gd name="T53" fmla="*/ 56 h 175"/>
                <a:gd name="T54" fmla="*/ 54 w 244"/>
                <a:gd name="T55" fmla="*/ 81 h 175"/>
                <a:gd name="T56" fmla="*/ 50 w 244"/>
                <a:gd name="T57" fmla="*/ 87 h 175"/>
                <a:gd name="T58" fmla="*/ 39 w 244"/>
                <a:gd name="T59" fmla="*/ 77 h 175"/>
                <a:gd name="T60" fmla="*/ 40 w 244"/>
                <a:gd name="T61" fmla="*/ 72 h 175"/>
                <a:gd name="T62" fmla="*/ 35 w 244"/>
                <a:gd name="T63" fmla="*/ 58 h 175"/>
                <a:gd name="T64" fmla="*/ 26 w 244"/>
                <a:gd name="T65" fmla="*/ 52 h 175"/>
                <a:gd name="T66" fmla="*/ 30 w 244"/>
                <a:gd name="T67" fmla="*/ 46 h 175"/>
                <a:gd name="T68" fmla="*/ 24 w 244"/>
                <a:gd name="T69" fmla="*/ 22 h 175"/>
                <a:gd name="T70" fmla="*/ 22 w 244"/>
                <a:gd name="T71" fmla="*/ 8 h 175"/>
                <a:gd name="T72" fmla="*/ 40 w 244"/>
                <a:gd name="T73" fmla="*/ 2 h 175"/>
                <a:gd name="T74" fmla="*/ 108 w 244"/>
                <a:gd name="T75" fmla="*/ 15 h 175"/>
                <a:gd name="T76" fmla="*/ 126 w 244"/>
                <a:gd name="T77" fmla="*/ 33 h 175"/>
                <a:gd name="T78" fmla="*/ 145 w 244"/>
                <a:gd name="T79" fmla="*/ 41 h 175"/>
                <a:gd name="T80" fmla="*/ 152 w 244"/>
                <a:gd name="T81" fmla="*/ 61 h 175"/>
                <a:gd name="T82" fmla="*/ 156 w 244"/>
                <a:gd name="T83" fmla="*/ 86 h 175"/>
                <a:gd name="T84" fmla="*/ 157 w 244"/>
                <a:gd name="T85" fmla="*/ 80 h 175"/>
                <a:gd name="T86" fmla="*/ 153 w 244"/>
                <a:gd name="T87" fmla="*/ 99 h 175"/>
                <a:gd name="T88" fmla="*/ 155 w 244"/>
                <a:gd name="T89" fmla="*/ 110 h 175"/>
                <a:gd name="T90" fmla="*/ 163 w 244"/>
                <a:gd name="T91" fmla="*/ 135 h 175"/>
                <a:gd name="T92" fmla="*/ 182 w 244"/>
                <a:gd name="T93" fmla="*/ 138 h 175"/>
                <a:gd name="T94" fmla="*/ 200 w 244"/>
                <a:gd name="T95" fmla="*/ 137 h 175"/>
                <a:gd name="T96" fmla="*/ 210 w 244"/>
                <a:gd name="T97" fmla="*/ 123 h 175"/>
                <a:gd name="T98" fmla="*/ 236 w 244"/>
                <a:gd name="T99" fmla="*/ 108 h 175"/>
                <a:gd name="T100" fmla="*/ 53 w 244"/>
                <a:gd name="T101" fmla="*/ 82 h 175"/>
                <a:gd name="T102" fmla="*/ 48 w 244"/>
                <a:gd name="T103" fmla="*/ 39 h 175"/>
                <a:gd name="T104" fmla="*/ 46 w 244"/>
                <a:gd name="T105" fmla="*/ 38 h 175"/>
                <a:gd name="T106" fmla="*/ 51 w 244"/>
                <a:gd name="T107" fmla="*/ 64 h 175"/>
                <a:gd name="T108" fmla="*/ 40 w 244"/>
                <a:gd name="T109" fmla="*/ 31 h 175"/>
                <a:gd name="T110" fmla="*/ 51 w 244"/>
                <a:gd name="T111" fmla="*/ 73 h 175"/>
                <a:gd name="T112" fmla="*/ 52 w 244"/>
                <a:gd name="T113" fmla="*/ 74 h 175"/>
                <a:gd name="T114" fmla="*/ 56 w 244"/>
                <a:gd name="T115" fmla="*/ 81 h 175"/>
                <a:gd name="T116" fmla="*/ 57 w 244"/>
                <a:gd name="T117" fmla="*/ 82 h 175"/>
                <a:gd name="T118" fmla="*/ 39 w 244"/>
                <a:gd name="T119" fmla="*/ 78 h 175"/>
                <a:gd name="T120" fmla="*/ 39 w 244"/>
                <a:gd name="T121" fmla="*/ 77 h 175"/>
                <a:gd name="T122" fmla="*/ 39 w 244"/>
                <a:gd name="T123" fmla="*/ 77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44" h="175">
                  <a:moveTo>
                    <a:pt x="73" y="76"/>
                  </a:moveTo>
                  <a:cubicBezTo>
                    <a:pt x="73" y="76"/>
                    <a:pt x="73" y="76"/>
                    <a:pt x="73" y="76"/>
                  </a:cubicBezTo>
                  <a:cubicBezTo>
                    <a:pt x="73" y="75"/>
                    <a:pt x="72" y="75"/>
                    <a:pt x="72" y="74"/>
                  </a:cubicBezTo>
                  <a:cubicBezTo>
                    <a:pt x="72" y="75"/>
                    <a:pt x="73" y="75"/>
                    <a:pt x="73" y="76"/>
                  </a:cubicBezTo>
                  <a:close/>
                  <a:moveTo>
                    <a:pt x="0" y="35"/>
                  </a:moveTo>
                  <a:cubicBezTo>
                    <a:pt x="0" y="36"/>
                    <a:pt x="0" y="36"/>
                    <a:pt x="0" y="37"/>
                  </a:cubicBezTo>
                  <a:cubicBezTo>
                    <a:pt x="0" y="37"/>
                    <a:pt x="0" y="36"/>
                    <a:pt x="0" y="36"/>
                  </a:cubicBezTo>
                  <a:cubicBezTo>
                    <a:pt x="0" y="36"/>
                    <a:pt x="0" y="35"/>
                    <a:pt x="0" y="35"/>
                  </a:cubicBezTo>
                  <a:cubicBezTo>
                    <a:pt x="0" y="35"/>
                    <a:pt x="0" y="34"/>
                    <a:pt x="0" y="34"/>
                  </a:cubicBezTo>
                  <a:cubicBezTo>
                    <a:pt x="0" y="35"/>
                    <a:pt x="0" y="35"/>
                    <a:pt x="0" y="35"/>
                  </a:cubicBezTo>
                  <a:close/>
                  <a:moveTo>
                    <a:pt x="73" y="74"/>
                  </a:moveTo>
                  <a:cubicBezTo>
                    <a:pt x="72" y="74"/>
                    <a:pt x="72" y="75"/>
                    <a:pt x="73" y="75"/>
                  </a:cubicBezTo>
                  <a:cubicBezTo>
                    <a:pt x="73" y="75"/>
                    <a:pt x="73" y="75"/>
                    <a:pt x="73" y="75"/>
                  </a:cubicBezTo>
                  <a:cubicBezTo>
                    <a:pt x="73" y="75"/>
                    <a:pt x="73" y="76"/>
                    <a:pt x="73" y="76"/>
                  </a:cubicBezTo>
                  <a:cubicBezTo>
                    <a:pt x="73" y="75"/>
                    <a:pt x="73" y="75"/>
                    <a:pt x="73" y="75"/>
                  </a:cubicBezTo>
                  <a:cubicBezTo>
                    <a:pt x="73" y="75"/>
                    <a:pt x="73" y="75"/>
                    <a:pt x="73" y="75"/>
                  </a:cubicBezTo>
                  <a:cubicBezTo>
                    <a:pt x="73" y="75"/>
                    <a:pt x="73" y="74"/>
                    <a:pt x="73" y="74"/>
                  </a:cubicBezTo>
                  <a:close/>
                  <a:moveTo>
                    <a:pt x="78" y="106"/>
                  </a:moveTo>
                  <a:cubicBezTo>
                    <a:pt x="78" y="106"/>
                    <a:pt x="78" y="106"/>
                    <a:pt x="78" y="106"/>
                  </a:cubicBezTo>
                  <a:cubicBezTo>
                    <a:pt x="78" y="106"/>
                    <a:pt x="78" y="106"/>
                    <a:pt x="78" y="106"/>
                  </a:cubicBezTo>
                  <a:cubicBezTo>
                    <a:pt x="78" y="107"/>
                    <a:pt x="79" y="107"/>
                    <a:pt x="79" y="107"/>
                  </a:cubicBezTo>
                  <a:cubicBezTo>
                    <a:pt x="80" y="107"/>
                    <a:pt x="79" y="106"/>
                    <a:pt x="78" y="106"/>
                  </a:cubicBezTo>
                  <a:close/>
                  <a:moveTo>
                    <a:pt x="23" y="43"/>
                  </a:moveTo>
                  <a:cubicBezTo>
                    <a:pt x="23" y="43"/>
                    <a:pt x="23" y="42"/>
                    <a:pt x="23" y="42"/>
                  </a:cubicBezTo>
                  <a:cubicBezTo>
                    <a:pt x="23" y="42"/>
                    <a:pt x="23" y="43"/>
                    <a:pt x="22" y="43"/>
                  </a:cubicBezTo>
                  <a:cubicBezTo>
                    <a:pt x="22" y="43"/>
                    <a:pt x="22" y="44"/>
                    <a:pt x="22" y="45"/>
                  </a:cubicBezTo>
                  <a:cubicBezTo>
                    <a:pt x="22" y="45"/>
                    <a:pt x="22" y="45"/>
                    <a:pt x="22" y="45"/>
                  </a:cubicBezTo>
                  <a:cubicBezTo>
                    <a:pt x="23" y="45"/>
                    <a:pt x="23" y="44"/>
                    <a:pt x="23" y="43"/>
                  </a:cubicBezTo>
                  <a:close/>
                  <a:moveTo>
                    <a:pt x="73" y="76"/>
                  </a:moveTo>
                  <a:cubicBezTo>
                    <a:pt x="73" y="76"/>
                    <a:pt x="73" y="76"/>
                    <a:pt x="73" y="76"/>
                  </a:cubicBezTo>
                  <a:cubicBezTo>
                    <a:pt x="72" y="76"/>
                    <a:pt x="72" y="75"/>
                    <a:pt x="72" y="75"/>
                  </a:cubicBezTo>
                  <a:cubicBezTo>
                    <a:pt x="72" y="75"/>
                    <a:pt x="72" y="76"/>
                    <a:pt x="73" y="76"/>
                  </a:cubicBezTo>
                  <a:close/>
                  <a:moveTo>
                    <a:pt x="71" y="74"/>
                  </a:moveTo>
                  <a:cubicBezTo>
                    <a:pt x="72" y="74"/>
                    <a:pt x="72" y="74"/>
                    <a:pt x="72" y="75"/>
                  </a:cubicBezTo>
                  <a:cubicBezTo>
                    <a:pt x="72" y="74"/>
                    <a:pt x="71" y="74"/>
                    <a:pt x="71" y="74"/>
                  </a:cubicBezTo>
                  <a:cubicBezTo>
                    <a:pt x="71" y="74"/>
                    <a:pt x="71" y="74"/>
                    <a:pt x="71" y="74"/>
                  </a:cubicBezTo>
                  <a:close/>
                  <a:moveTo>
                    <a:pt x="152" y="61"/>
                  </a:moveTo>
                  <a:cubicBezTo>
                    <a:pt x="152" y="61"/>
                    <a:pt x="152" y="61"/>
                    <a:pt x="152" y="61"/>
                  </a:cubicBezTo>
                  <a:close/>
                  <a:moveTo>
                    <a:pt x="71" y="74"/>
                  </a:moveTo>
                  <a:cubicBezTo>
                    <a:pt x="71" y="74"/>
                    <a:pt x="71" y="74"/>
                    <a:pt x="71" y="74"/>
                  </a:cubicBezTo>
                  <a:cubicBezTo>
                    <a:pt x="71" y="74"/>
                    <a:pt x="72" y="74"/>
                    <a:pt x="72" y="74"/>
                  </a:cubicBezTo>
                  <a:cubicBezTo>
                    <a:pt x="72" y="74"/>
                    <a:pt x="71" y="74"/>
                    <a:pt x="71" y="74"/>
                  </a:cubicBezTo>
                  <a:close/>
                  <a:moveTo>
                    <a:pt x="40" y="79"/>
                  </a:moveTo>
                  <a:cubicBezTo>
                    <a:pt x="40" y="79"/>
                    <a:pt x="40" y="79"/>
                    <a:pt x="40" y="79"/>
                  </a:cubicBezTo>
                  <a:cubicBezTo>
                    <a:pt x="40" y="79"/>
                    <a:pt x="40" y="79"/>
                    <a:pt x="40" y="79"/>
                  </a:cubicBezTo>
                  <a:cubicBezTo>
                    <a:pt x="40" y="79"/>
                    <a:pt x="40" y="79"/>
                    <a:pt x="40" y="79"/>
                  </a:cubicBezTo>
                  <a:cubicBezTo>
                    <a:pt x="40" y="80"/>
                    <a:pt x="41" y="80"/>
                    <a:pt x="42" y="80"/>
                  </a:cubicBezTo>
                  <a:cubicBezTo>
                    <a:pt x="42" y="80"/>
                    <a:pt x="42" y="80"/>
                    <a:pt x="41" y="80"/>
                  </a:cubicBezTo>
                  <a:cubicBezTo>
                    <a:pt x="41" y="79"/>
                    <a:pt x="40" y="79"/>
                    <a:pt x="40" y="79"/>
                  </a:cubicBezTo>
                  <a:close/>
                  <a:moveTo>
                    <a:pt x="238" y="118"/>
                  </a:moveTo>
                  <a:cubicBezTo>
                    <a:pt x="237" y="119"/>
                    <a:pt x="236" y="120"/>
                    <a:pt x="236" y="121"/>
                  </a:cubicBezTo>
                  <a:cubicBezTo>
                    <a:pt x="235" y="122"/>
                    <a:pt x="236" y="125"/>
                    <a:pt x="235" y="123"/>
                  </a:cubicBezTo>
                  <a:cubicBezTo>
                    <a:pt x="236" y="124"/>
                    <a:pt x="233" y="126"/>
                    <a:pt x="233" y="127"/>
                  </a:cubicBezTo>
                  <a:cubicBezTo>
                    <a:pt x="237" y="126"/>
                    <a:pt x="232" y="129"/>
                    <a:pt x="233" y="130"/>
                  </a:cubicBezTo>
                  <a:cubicBezTo>
                    <a:pt x="233" y="130"/>
                    <a:pt x="234" y="129"/>
                    <a:pt x="234" y="129"/>
                  </a:cubicBezTo>
                  <a:cubicBezTo>
                    <a:pt x="233" y="131"/>
                    <a:pt x="233" y="133"/>
                    <a:pt x="232" y="134"/>
                  </a:cubicBezTo>
                  <a:cubicBezTo>
                    <a:pt x="231" y="136"/>
                    <a:pt x="230" y="138"/>
                    <a:pt x="230" y="140"/>
                  </a:cubicBezTo>
                  <a:cubicBezTo>
                    <a:pt x="228" y="138"/>
                    <a:pt x="229" y="136"/>
                    <a:pt x="229" y="134"/>
                  </a:cubicBezTo>
                  <a:cubicBezTo>
                    <a:pt x="228" y="135"/>
                    <a:pt x="228" y="135"/>
                    <a:pt x="227" y="136"/>
                  </a:cubicBezTo>
                  <a:cubicBezTo>
                    <a:pt x="227" y="137"/>
                    <a:pt x="226" y="137"/>
                    <a:pt x="225" y="137"/>
                  </a:cubicBezTo>
                  <a:cubicBezTo>
                    <a:pt x="223" y="138"/>
                    <a:pt x="222" y="141"/>
                    <a:pt x="221" y="143"/>
                  </a:cubicBezTo>
                  <a:cubicBezTo>
                    <a:pt x="220" y="142"/>
                    <a:pt x="219" y="142"/>
                    <a:pt x="219" y="143"/>
                  </a:cubicBezTo>
                  <a:cubicBezTo>
                    <a:pt x="218" y="144"/>
                    <a:pt x="218" y="143"/>
                    <a:pt x="216" y="143"/>
                  </a:cubicBezTo>
                  <a:cubicBezTo>
                    <a:pt x="206" y="143"/>
                    <a:pt x="206" y="143"/>
                    <a:pt x="206" y="143"/>
                  </a:cubicBezTo>
                  <a:cubicBezTo>
                    <a:pt x="205" y="143"/>
                    <a:pt x="203" y="143"/>
                    <a:pt x="203" y="144"/>
                  </a:cubicBezTo>
                  <a:cubicBezTo>
                    <a:pt x="203" y="145"/>
                    <a:pt x="203" y="146"/>
                    <a:pt x="203" y="147"/>
                  </a:cubicBezTo>
                  <a:cubicBezTo>
                    <a:pt x="202" y="150"/>
                    <a:pt x="200" y="149"/>
                    <a:pt x="198" y="149"/>
                  </a:cubicBezTo>
                  <a:cubicBezTo>
                    <a:pt x="200" y="150"/>
                    <a:pt x="201" y="152"/>
                    <a:pt x="203" y="153"/>
                  </a:cubicBezTo>
                  <a:cubicBezTo>
                    <a:pt x="204" y="154"/>
                    <a:pt x="204" y="156"/>
                    <a:pt x="206" y="157"/>
                  </a:cubicBezTo>
                  <a:cubicBezTo>
                    <a:pt x="206" y="157"/>
                    <a:pt x="205" y="160"/>
                    <a:pt x="205" y="160"/>
                  </a:cubicBezTo>
                  <a:cubicBezTo>
                    <a:pt x="203" y="161"/>
                    <a:pt x="198" y="160"/>
                    <a:pt x="194" y="160"/>
                  </a:cubicBezTo>
                  <a:cubicBezTo>
                    <a:pt x="189" y="170"/>
                    <a:pt x="190" y="168"/>
                    <a:pt x="190" y="169"/>
                  </a:cubicBezTo>
                  <a:cubicBezTo>
                    <a:pt x="191" y="170"/>
                    <a:pt x="189" y="174"/>
                    <a:pt x="188" y="175"/>
                  </a:cubicBezTo>
                  <a:cubicBezTo>
                    <a:pt x="188" y="174"/>
                    <a:pt x="187" y="173"/>
                    <a:pt x="186" y="172"/>
                  </a:cubicBezTo>
                  <a:cubicBezTo>
                    <a:pt x="186" y="171"/>
                    <a:pt x="183" y="168"/>
                    <a:pt x="185" y="170"/>
                  </a:cubicBezTo>
                  <a:cubicBezTo>
                    <a:pt x="185" y="169"/>
                    <a:pt x="183" y="168"/>
                    <a:pt x="182" y="167"/>
                  </a:cubicBezTo>
                  <a:cubicBezTo>
                    <a:pt x="181" y="166"/>
                    <a:pt x="180" y="165"/>
                    <a:pt x="179" y="164"/>
                  </a:cubicBezTo>
                  <a:cubicBezTo>
                    <a:pt x="177" y="161"/>
                    <a:pt x="175" y="159"/>
                    <a:pt x="172" y="158"/>
                  </a:cubicBezTo>
                  <a:cubicBezTo>
                    <a:pt x="172" y="160"/>
                    <a:pt x="175" y="160"/>
                    <a:pt x="176" y="161"/>
                  </a:cubicBezTo>
                  <a:cubicBezTo>
                    <a:pt x="174" y="160"/>
                    <a:pt x="172" y="159"/>
                    <a:pt x="170" y="159"/>
                  </a:cubicBezTo>
                  <a:cubicBezTo>
                    <a:pt x="170" y="159"/>
                    <a:pt x="171" y="158"/>
                    <a:pt x="171" y="158"/>
                  </a:cubicBezTo>
                  <a:cubicBezTo>
                    <a:pt x="170" y="158"/>
                    <a:pt x="170" y="158"/>
                    <a:pt x="169" y="158"/>
                  </a:cubicBezTo>
                  <a:cubicBezTo>
                    <a:pt x="169" y="156"/>
                    <a:pt x="168" y="157"/>
                    <a:pt x="167" y="158"/>
                  </a:cubicBezTo>
                  <a:cubicBezTo>
                    <a:pt x="168" y="158"/>
                    <a:pt x="168" y="159"/>
                    <a:pt x="169" y="159"/>
                  </a:cubicBezTo>
                  <a:cubicBezTo>
                    <a:pt x="166" y="159"/>
                    <a:pt x="165" y="161"/>
                    <a:pt x="162" y="162"/>
                  </a:cubicBezTo>
                  <a:cubicBezTo>
                    <a:pt x="159" y="162"/>
                    <a:pt x="157" y="163"/>
                    <a:pt x="155" y="164"/>
                  </a:cubicBezTo>
                  <a:cubicBezTo>
                    <a:pt x="153" y="164"/>
                    <a:pt x="152" y="164"/>
                    <a:pt x="150" y="163"/>
                  </a:cubicBezTo>
                  <a:cubicBezTo>
                    <a:pt x="148" y="162"/>
                    <a:pt x="147" y="162"/>
                    <a:pt x="145" y="161"/>
                  </a:cubicBezTo>
                  <a:cubicBezTo>
                    <a:pt x="144" y="161"/>
                    <a:pt x="143" y="161"/>
                    <a:pt x="142" y="160"/>
                  </a:cubicBezTo>
                  <a:cubicBezTo>
                    <a:pt x="141" y="159"/>
                    <a:pt x="140" y="159"/>
                    <a:pt x="139" y="158"/>
                  </a:cubicBezTo>
                  <a:cubicBezTo>
                    <a:pt x="137" y="158"/>
                    <a:pt x="137" y="157"/>
                    <a:pt x="136" y="156"/>
                  </a:cubicBezTo>
                  <a:cubicBezTo>
                    <a:pt x="135" y="155"/>
                    <a:pt x="134" y="155"/>
                    <a:pt x="132" y="155"/>
                  </a:cubicBezTo>
                  <a:cubicBezTo>
                    <a:pt x="131" y="155"/>
                    <a:pt x="130" y="154"/>
                    <a:pt x="129" y="154"/>
                  </a:cubicBezTo>
                  <a:cubicBezTo>
                    <a:pt x="127" y="153"/>
                    <a:pt x="127" y="152"/>
                    <a:pt x="125" y="152"/>
                  </a:cubicBezTo>
                  <a:cubicBezTo>
                    <a:pt x="123" y="151"/>
                    <a:pt x="120" y="150"/>
                    <a:pt x="117" y="148"/>
                  </a:cubicBezTo>
                  <a:cubicBezTo>
                    <a:pt x="115" y="146"/>
                    <a:pt x="114" y="144"/>
                    <a:pt x="112" y="142"/>
                  </a:cubicBezTo>
                  <a:cubicBezTo>
                    <a:pt x="111" y="142"/>
                    <a:pt x="110" y="142"/>
                    <a:pt x="110" y="142"/>
                  </a:cubicBezTo>
                  <a:cubicBezTo>
                    <a:pt x="108" y="142"/>
                    <a:pt x="106" y="142"/>
                    <a:pt x="105" y="141"/>
                  </a:cubicBezTo>
                  <a:cubicBezTo>
                    <a:pt x="103" y="140"/>
                    <a:pt x="100" y="139"/>
                    <a:pt x="99" y="138"/>
                  </a:cubicBezTo>
                  <a:cubicBezTo>
                    <a:pt x="98" y="137"/>
                    <a:pt x="98" y="136"/>
                    <a:pt x="97" y="135"/>
                  </a:cubicBezTo>
                  <a:cubicBezTo>
                    <a:pt x="96" y="133"/>
                    <a:pt x="95" y="133"/>
                    <a:pt x="94" y="132"/>
                  </a:cubicBezTo>
                  <a:cubicBezTo>
                    <a:pt x="93" y="131"/>
                    <a:pt x="90" y="130"/>
                    <a:pt x="88" y="129"/>
                  </a:cubicBezTo>
                  <a:cubicBezTo>
                    <a:pt x="88" y="128"/>
                    <a:pt x="88" y="127"/>
                    <a:pt x="87" y="127"/>
                  </a:cubicBezTo>
                  <a:cubicBezTo>
                    <a:pt x="87" y="126"/>
                    <a:pt x="86" y="124"/>
                    <a:pt x="85" y="123"/>
                  </a:cubicBezTo>
                  <a:cubicBezTo>
                    <a:pt x="85" y="122"/>
                    <a:pt x="84" y="119"/>
                    <a:pt x="85" y="118"/>
                  </a:cubicBezTo>
                  <a:cubicBezTo>
                    <a:pt x="86" y="117"/>
                    <a:pt x="87" y="118"/>
                    <a:pt x="88" y="117"/>
                  </a:cubicBezTo>
                  <a:cubicBezTo>
                    <a:pt x="89" y="116"/>
                    <a:pt x="87" y="115"/>
                    <a:pt x="87" y="115"/>
                  </a:cubicBezTo>
                  <a:cubicBezTo>
                    <a:pt x="87" y="114"/>
                    <a:pt x="91" y="110"/>
                    <a:pt x="90" y="109"/>
                  </a:cubicBezTo>
                  <a:cubicBezTo>
                    <a:pt x="89" y="107"/>
                    <a:pt x="89" y="106"/>
                    <a:pt x="88" y="105"/>
                  </a:cubicBezTo>
                  <a:cubicBezTo>
                    <a:pt x="87" y="103"/>
                    <a:pt x="88" y="101"/>
                    <a:pt x="88" y="100"/>
                  </a:cubicBezTo>
                  <a:cubicBezTo>
                    <a:pt x="88" y="96"/>
                    <a:pt x="84" y="93"/>
                    <a:pt x="82" y="89"/>
                  </a:cubicBezTo>
                  <a:cubicBezTo>
                    <a:pt x="80" y="85"/>
                    <a:pt x="78" y="82"/>
                    <a:pt x="75" y="80"/>
                  </a:cubicBezTo>
                  <a:cubicBezTo>
                    <a:pt x="75" y="80"/>
                    <a:pt x="76" y="81"/>
                    <a:pt x="77" y="80"/>
                  </a:cubicBezTo>
                  <a:cubicBezTo>
                    <a:pt x="75" y="80"/>
                    <a:pt x="73" y="78"/>
                    <a:pt x="73" y="77"/>
                  </a:cubicBezTo>
                  <a:cubicBezTo>
                    <a:pt x="74" y="76"/>
                    <a:pt x="74" y="72"/>
                    <a:pt x="72" y="73"/>
                  </a:cubicBezTo>
                  <a:cubicBezTo>
                    <a:pt x="72" y="72"/>
                    <a:pt x="71" y="73"/>
                    <a:pt x="70" y="72"/>
                  </a:cubicBezTo>
                  <a:cubicBezTo>
                    <a:pt x="70" y="72"/>
                    <a:pt x="69" y="71"/>
                    <a:pt x="68" y="71"/>
                  </a:cubicBezTo>
                  <a:cubicBezTo>
                    <a:pt x="69" y="71"/>
                    <a:pt x="69" y="71"/>
                    <a:pt x="69" y="71"/>
                  </a:cubicBezTo>
                  <a:cubicBezTo>
                    <a:pt x="68" y="70"/>
                    <a:pt x="68" y="70"/>
                    <a:pt x="68" y="69"/>
                  </a:cubicBezTo>
                  <a:cubicBezTo>
                    <a:pt x="67" y="70"/>
                    <a:pt x="67" y="70"/>
                    <a:pt x="66" y="70"/>
                  </a:cubicBezTo>
                  <a:cubicBezTo>
                    <a:pt x="66" y="69"/>
                    <a:pt x="67" y="69"/>
                    <a:pt x="67" y="68"/>
                  </a:cubicBezTo>
                  <a:cubicBezTo>
                    <a:pt x="66" y="69"/>
                    <a:pt x="65" y="69"/>
                    <a:pt x="64" y="68"/>
                  </a:cubicBezTo>
                  <a:cubicBezTo>
                    <a:pt x="64" y="68"/>
                    <a:pt x="65" y="68"/>
                    <a:pt x="65" y="68"/>
                  </a:cubicBezTo>
                  <a:cubicBezTo>
                    <a:pt x="64" y="67"/>
                    <a:pt x="64" y="67"/>
                    <a:pt x="64" y="68"/>
                  </a:cubicBezTo>
                  <a:cubicBezTo>
                    <a:pt x="64" y="67"/>
                    <a:pt x="64" y="66"/>
                    <a:pt x="64" y="65"/>
                  </a:cubicBezTo>
                  <a:cubicBezTo>
                    <a:pt x="65" y="64"/>
                    <a:pt x="66" y="62"/>
                    <a:pt x="66" y="63"/>
                  </a:cubicBezTo>
                  <a:cubicBezTo>
                    <a:pt x="66" y="63"/>
                    <a:pt x="67" y="61"/>
                    <a:pt x="67" y="62"/>
                  </a:cubicBezTo>
                  <a:cubicBezTo>
                    <a:pt x="68" y="62"/>
                    <a:pt x="67" y="61"/>
                    <a:pt x="66" y="62"/>
                  </a:cubicBezTo>
                  <a:cubicBezTo>
                    <a:pt x="67" y="60"/>
                    <a:pt x="67" y="59"/>
                    <a:pt x="66" y="59"/>
                  </a:cubicBezTo>
                  <a:cubicBezTo>
                    <a:pt x="65" y="58"/>
                    <a:pt x="64" y="59"/>
                    <a:pt x="63" y="58"/>
                  </a:cubicBezTo>
                  <a:cubicBezTo>
                    <a:pt x="62" y="57"/>
                    <a:pt x="63" y="55"/>
                    <a:pt x="62" y="54"/>
                  </a:cubicBezTo>
                  <a:cubicBezTo>
                    <a:pt x="61" y="54"/>
                    <a:pt x="59" y="54"/>
                    <a:pt x="59" y="53"/>
                  </a:cubicBezTo>
                  <a:cubicBezTo>
                    <a:pt x="59" y="51"/>
                    <a:pt x="58" y="47"/>
                    <a:pt x="60" y="47"/>
                  </a:cubicBezTo>
                  <a:cubicBezTo>
                    <a:pt x="59" y="47"/>
                    <a:pt x="57" y="47"/>
                    <a:pt x="58" y="46"/>
                  </a:cubicBezTo>
                  <a:cubicBezTo>
                    <a:pt x="57" y="46"/>
                    <a:pt x="57" y="47"/>
                    <a:pt x="57" y="47"/>
                  </a:cubicBezTo>
                  <a:cubicBezTo>
                    <a:pt x="57" y="46"/>
                    <a:pt x="55" y="46"/>
                    <a:pt x="55" y="45"/>
                  </a:cubicBezTo>
                  <a:cubicBezTo>
                    <a:pt x="54" y="45"/>
                    <a:pt x="54" y="43"/>
                    <a:pt x="54" y="43"/>
                  </a:cubicBezTo>
                  <a:cubicBezTo>
                    <a:pt x="53" y="42"/>
                    <a:pt x="52" y="42"/>
                    <a:pt x="52" y="41"/>
                  </a:cubicBezTo>
                  <a:cubicBezTo>
                    <a:pt x="51" y="40"/>
                    <a:pt x="52" y="38"/>
                    <a:pt x="51" y="38"/>
                  </a:cubicBezTo>
                  <a:cubicBezTo>
                    <a:pt x="49" y="36"/>
                    <a:pt x="50" y="35"/>
                    <a:pt x="50" y="33"/>
                  </a:cubicBezTo>
                  <a:cubicBezTo>
                    <a:pt x="49" y="34"/>
                    <a:pt x="49" y="31"/>
                    <a:pt x="49" y="30"/>
                  </a:cubicBezTo>
                  <a:cubicBezTo>
                    <a:pt x="48" y="28"/>
                    <a:pt x="48" y="27"/>
                    <a:pt x="48" y="25"/>
                  </a:cubicBezTo>
                  <a:cubicBezTo>
                    <a:pt x="49" y="23"/>
                    <a:pt x="47" y="21"/>
                    <a:pt x="48" y="19"/>
                  </a:cubicBezTo>
                  <a:cubicBezTo>
                    <a:pt x="48" y="18"/>
                    <a:pt x="49" y="16"/>
                    <a:pt x="49" y="15"/>
                  </a:cubicBezTo>
                  <a:cubicBezTo>
                    <a:pt x="49" y="14"/>
                    <a:pt x="47" y="14"/>
                    <a:pt x="46" y="14"/>
                  </a:cubicBezTo>
                  <a:cubicBezTo>
                    <a:pt x="44" y="13"/>
                    <a:pt x="46" y="11"/>
                    <a:pt x="44" y="11"/>
                  </a:cubicBezTo>
                  <a:cubicBezTo>
                    <a:pt x="43" y="11"/>
                    <a:pt x="43" y="12"/>
                    <a:pt x="42" y="12"/>
                  </a:cubicBezTo>
                  <a:cubicBezTo>
                    <a:pt x="41" y="12"/>
                    <a:pt x="40" y="11"/>
                    <a:pt x="40" y="11"/>
                  </a:cubicBezTo>
                  <a:cubicBezTo>
                    <a:pt x="39" y="9"/>
                    <a:pt x="37" y="9"/>
                    <a:pt x="36" y="8"/>
                  </a:cubicBezTo>
                  <a:cubicBezTo>
                    <a:pt x="36" y="9"/>
                    <a:pt x="37" y="10"/>
                    <a:pt x="37" y="11"/>
                  </a:cubicBezTo>
                  <a:cubicBezTo>
                    <a:pt x="36" y="12"/>
                    <a:pt x="35" y="13"/>
                    <a:pt x="35" y="15"/>
                  </a:cubicBezTo>
                  <a:cubicBezTo>
                    <a:pt x="34" y="16"/>
                    <a:pt x="35" y="17"/>
                    <a:pt x="35" y="19"/>
                  </a:cubicBezTo>
                  <a:cubicBezTo>
                    <a:pt x="35" y="20"/>
                    <a:pt x="34" y="22"/>
                    <a:pt x="34" y="23"/>
                  </a:cubicBezTo>
                  <a:cubicBezTo>
                    <a:pt x="33" y="26"/>
                    <a:pt x="34" y="28"/>
                    <a:pt x="36" y="30"/>
                  </a:cubicBezTo>
                  <a:cubicBezTo>
                    <a:pt x="38" y="32"/>
                    <a:pt x="39" y="34"/>
                    <a:pt x="38" y="37"/>
                  </a:cubicBezTo>
                  <a:cubicBezTo>
                    <a:pt x="40" y="36"/>
                    <a:pt x="40" y="38"/>
                    <a:pt x="41" y="39"/>
                  </a:cubicBezTo>
                  <a:cubicBezTo>
                    <a:pt x="41" y="40"/>
                    <a:pt x="41" y="41"/>
                    <a:pt x="41" y="41"/>
                  </a:cubicBezTo>
                  <a:cubicBezTo>
                    <a:pt x="41" y="41"/>
                    <a:pt x="43" y="41"/>
                    <a:pt x="42" y="42"/>
                  </a:cubicBezTo>
                  <a:cubicBezTo>
                    <a:pt x="42" y="44"/>
                    <a:pt x="41" y="48"/>
                    <a:pt x="43" y="49"/>
                  </a:cubicBezTo>
                  <a:cubicBezTo>
                    <a:pt x="44" y="50"/>
                    <a:pt x="44" y="53"/>
                    <a:pt x="46" y="55"/>
                  </a:cubicBezTo>
                  <a:cubicBezTo>
                    <a:pt x="45" y="55"/>
                    <a:pt x="46" y="58"/>
                    <a:pt x="46" y="60"/>
                  </a:cubicBezTo>
                  <a:cubicBezTo>
                    <a:pt x="47" y="59"/>
                    <a:pt x="46" y="57"/>
                    <a:pt x="46" y="56"/>
                  </a:cubicBezTo>
                  <a:cubicBezTo>
                    <a:pt x="50" y="57"/>
                    <a:pt x="47" y="70"/>
                    <a:pt x="50" y="69"/>
                  </a:cubicBezTo>
                  <a:cubicBezTo>
                    <a:pt x="50" y="71"/>
                    <a:pt x="50" y="72"/>
                    <a:pt x="50" y="74"/>
                  </a:cubicBezTo>
                  <a:cubicBezTo>
                    <a:pt x="50" y="75"/>
                    <a:pt x="52" y="76"/>
                    <a:pt x="51" y="77"/>
                  </a:cubicBezTo>
                  <a:cubicBezTo>
                    <a:pt x="49" y="79"/>
                    <a:pt x="50" y="82"/>
                    <a:pt x="53" y="82"/>
                  </a:cubicBezTo>
                  <a:cubicBezTo>
                    <a:pt x="53" y="82"/>
                    <a:pt x="53" y="82"/>
                    <a:pt x="53" y="82"/>
                  </a:cubicBezTo>
                  <a:cubicBezTo>
                    <a:pt x="53" y="82"/>
                    <a:pt x="53" y="81"/>
                    <a:pt x="54" y="81"/>
                  </a:cubicBezTo>
                  <a:cubicBezTo>
                    <a:pt x="54" y="82"/>
                    <a:pt x="56" y="83"/>
                    <a:pt x="56" y="84"/>
                  </a:cubicBezTo>
                  <a:cubicBezTo>
                    <a:pt x="57" y="84"/>
                    <a:pt x="57" y="87"/>
                    <a:pt x="57" y="87"/>
                  </a:cubicBezTo>
                  <a:cubicBezTo>
                    <a:pt x="58" y="89"/>
                    <a:pt x="60" y="90"/>
                    <a:pt x="58" y="92"/>
                  </a:cubicBezTo>
                  <a:cubicBezTo>
                    <a:pt x="57" y="93"/>
                    <a:pt x="54" y="95"/>
                    <a:pt x="53" y="94"/>
                  </a:cubicBezTo>
                  <a:cubicBezTo>
                    <a:pt x="52" y="94"/>
                    <a:pt x="53" y="91"/>
                    <a:pt x="52" y="89"/>
                  </a:cubicBezTo>
                  <a:cubicBezTo>
                    <a:pt x="52" y="89"/>
                    <a:pt x="51" y="88"/>
                    <a:pt x="50" y="87"/>
                  </a:cubicBezTo>
                  <a:cubicBezTo>
                    <a:pt x="49" y="86"/>
                    <a:pt x="48" y="85"/>
                    <a:pt x="47" y="84"/>
                  </a:cubicBezTo>
                  <a:cubicBezTo>
                    <a:pt x="46" y="82"/>
                    <a:pt x="44" y="81"/>
                    <a:pt x="42" y="80"/>
                  </a:cubicBezTo>
                  <a:cubicBezTo>
                    <a:pt x="41" y="78"/>
                    <a:pt x="39" y="77"/>
                    <a:pt x="40" y="75"/>
                  </a:cubicBezTo>
                  <a:cubicBezTo>
                    <a:pt x="39" y="75"/>
                    <a:pt x="39" y="76"/>
                    <a:pt x="39" y="76"/>
                  </a:cubicBezTo>
                  <a:cubicBezTo>
                    <a:pt x="39" y="76"/>
                    <a:pt x="39" y="75"/>
                    <a:pt x="39" y="75"/>
                  </a:cubicBezTo>
                  <a:cubicBezTo>
                    <a:pt x="39" y="75"/>
                    <a:pt x="39" y="76"/>
                    <a:pt x="39" y="77"/>
                  </a:cubicBezTo>
                  <a:cubicBezTo>
                    <a:pt x="39" y="77"/>
                    <a:pt x="39" y="77"/>
                    <a:pt x="39" y="77"/>
                  </a:cubicBezTo>
                  <a:cubicBezTo>
                    <a:pt x="39" y="77"/>
                    <a:pt x="39" y="77"/>
                    <a:pt x="39" y="77"/>
                  </a:cubicBezTo>
                  <a:cubicBezTo>
                    <a:pt x="38" y="77"/>
                    <a:pt x="38" y="77"/>
                    <a:pt x="38" y="76"/>
                  </a:cubicBezTo>
                  <a:cubicBezTo>
                    <a:pt x="39" y="75"/>
                    <a:pt x="39" y="74"/>
                    <a:pt x="40" y="73"/>
                  </a:cubicBezTo>
                  <a:cubicBezTo>
                    <a:pt x="40" y="73"/>
                    <a:pt x="40" y="73"/>
                    <a:pt x="40" y="73"/>
                  </a:cubicBezTo>
                  <a:cubicBezTo>
                    <a:pt x="40" y="73"/>
                    <a:pt x="40" y="72"/>
                    <a:pt x="40" y="72"/>
                  </a:cubicBezTo>
                  <a:cubicBezTo>
                    <a:pt x="40" y="72"/>
                    <a:pt x="40" y="72"/>
                    <a:pt x="40" y="73"/>
                  </a:cubicBezTo>
                  <a:cubicBezTo>
                    <a:pt x="41" y="70"/>
                    <a:pt x="42" y="67"/>
                    <a:pt x="41" y="64"/>
                  </a:cubicBezTo>
                  <a:cubicBezTo>
                    <a:pt x="40" y="62"/>
                    <a:pt x="38" y="62"/>
                    <a:pt x="37" y="60"/>
                  </a:cubicBezTo>
                  <a:cubicBezTo>
                    <a:pt x="36" y="59"/>
                    <a:pt x="35" y="58"/>
                    <a:pt x="35" y="57"/>
                  </a:cubicBezTo>
                  <a:cubicBezTo>
                    <a:pt x="35" y="56"/>
                    <a:pt x="36" y="56"/>
                    <a:pt x="36" y="56"/>
                  </a:cubicBezTo>
                  <a:cubicBezTo>
                    <a:pt x="35" y="56"/>
                    <a:pt x="35" y="57"/>
                    <a:pt x="35" y="58"/>
                  </a:cubicBezTo>
                  <a:cubicBezTo>
                    <a:pt x="34" y="58"/>
                    <a:pt x="33" y="57"/>
                    <a:pt x="32" y="58"/>
                  </a:cubicBezTo>
                  <a:cubicBezTo>
                    <a:pt x="32" y="58"/>
                    <a:pt x="31" y="57"/>
                    <a:pt x="31" y="57"/>
                  </a:cubicBezTo>
                  <a:cubicBezTo>
                    <a:pt x="30" y="56"/>
                    <a:pt x="30" y="56"/>
                    <a:pt x="29" y="55"/>
                  </a:cubicBezTo>
                  <a:cubicBezTo>
                    <a:pt x="29" y="55"/>
                    <a:pt x="28" y="54"/>
                    <a:pt x="28" y="54"/>
                  </a:cubicBezTo>
                  <a:cubicBezTo>
                    <a:pt x="28" y="54"/>
                    <a:pt x="27" y="54"/>
                    <a:pt x="27" y="54"/>
                  </a:cubicBezTo>
                  <a:cubicBezTo>
                    <a:pt x="26" y="53"/>
                    <a:pt x="26" y="53"/>
                    <a:pt x="26" y="52"/>
                  </a:cubicBezTo>
                  <a:cubicBezTo>
                    <a:pt x="26" y="50"/>
                    <a:pt x="23" y="50"/>
                    <a:pt x="23" y="47"/>
                  </a:cubicBezTo>
                  <a:cubicBezTo>
                    <a:pt x="25" y="48"/>
                    <a:pt x="27" y="49"/>
                    <a:pt x="29" y="47"/>
                  </a:cubicBezTo>
                  <a:cubicBezTo>
                    <a:pt x="29" y="49"/>
                    <a:pt x="32" y="49"/>
                    <a:pt x="31" y="51"/>
                  </a:cubicBezTo>
                  <a:cubicBezTo>
                    <a:pt x="32" y="50"/>
                    <a:pt x="33" y="47"/>
                    <a:pt x="32" y="47"/>
                  </a:cubicBezTo>
                  <a:cubicBezTo>
                    <a:pt x="32" y="47"/>
                    <a:pt x="31" y="49"/>
                    <a:pt x="30" y="49"/>
                  </a:cubicBezTo>
                  <a:cubicBezTo>
                    <a:pt x="30" y="48"/>
                    <a:pt x="30" y="47"/>
                    <a:pt x="30" y="46"/>
                  </a:cubicBezTo>
                  <a:cubicBezTo>
                    <a:pt x="30" y="46"/>
                    <a:pt x="30" y="47"/>
                    <a:pt x="30" y="47"/>
                  </a:cubicBezTo>
                  <a:cubicBezTo>
                    <a:pt x="31" y="45"/>
                    <a:pt x="33" y="43"/>
                    <a:pt x="32" y="40"/>
                  </a:cubicBezTo>
                  <a:cubicBezTo>
                    <a:pt x="31" y="38"/>
                    <a:pt x="30" y="34"/>
                    <a:pt x="27" y="32"/>
                  </a:cubicBezTo>
                  <a:cubicBezTo>
                    <a:pt x="25" y="31"/>
                    <a:pt x="24" y="30"/>
                    <a:pt x="23" y="27"/>
                  </a:cubicBezTo>
                  <a:cubicBezTo>
                    <a:pt x="23" y="26"/>
                    <a:pt x="24" y="26"/>
                    <a:pt x="24" y="25"/>
                  </a:cubicBezTo>
                  <a:cubicBezTo>
                    <a:pt x="24" y="23"/>
                    <a:pt x="23" y="23"/>
                    <a:pt x="24" y="22"/>
                  </a:cubicBezTo>
                  <a:cubicBezTo>
                    <a:pt x="23" y="23"/>
                    <a:pt x="23" y="23"/>
                    <a:pt x="23" y="23"/>
                  </a:cubicBezTo>
                  <a:cubicBezTo>
                    <a:pt x="22" y="21"/>
                    <a:pt x="24" y="20"/>
                    <a:pt x="23" y="18"/>
                  </a:cubicBezTo>
                  <a:cubicBezTo>
                    <a:pt x="22" y="17"/>
                    <a:pt x="23" y="16"/>
                    <a:pt x="23" y="15"/>
                  </a:cubicBezTo>
                  <a:cubicBezTo>
                    <a:pt x="23" y="14"/>
                    <a:pt x="22" y="13"/>
                    <a:pt x="22" y="12"/>
                  </a:cubicBezTo>
                  <a:cubicBezTo>
                    <a:pt x="21" y="11"/>
                    <a:pt x="22" y="10"/>
                    <a:pt x="23" y="10"/>
                  </a:cubicBezTo>
                  <a:cubicBezTo>
                    <a:pt x="23" y="9"/>
                    <a:pt x="22" y="8"/>
                    <a:pt x="22" y="8"/>
                  </a:cubicBezTo>
                  <a:cubicBezTo>
                    <a:pt x="22" y="8"/>
                    <a:pt x="22" y="7"/>
                    <a:pt x="22" y="7"/>
                  </a:cubicBezTo>
                  <a:cubicBezTo>
                    <a:pt x="22" y="6"/>
                    <a:pt x="22" y="6"/>
                    <a:pt x="22" y="5"/>
                  </a:cubicBezTo>
                  <a:cubicBezTo>
                    <a:pt x="22" y="4"/>
                    <a:pt x="21" y="5"/>
                    <a:pt x="22" y="3"/>
                  </a:cubicBezTo>
                  <a:cubicBezTo>
                    <a:pt x="21" y="2"/>
                    <a:pt x="21" y="2"/>
                    <a:pt x="21" y="2"/>
                  </a:cubicBezTo>
                  <a:cubicBezTo>
                    <a:pt x="28" y="2"/>
                    <a:pt x="35" y="1"/>
                    <a:pt x="41" y="0"/>
                  </a:cubicBezTo>
                  <a:cubicBezTo>
                    <a:pt x="41" y="1"/>
                    <a:pt x="40" y="2"/>
                    <a:pt x="40" y="2"/>
                  </a:cubicBezTo>
                  <a:cubicBezTo>
                    <a:pt x="66" y="14"/>
                    <a:pt x="66" y="14"/>
                    <a:pt x="66" y="14"/>
                  </a:cubicBezTo>
                  <a:cubicBezTo>
                    <a:pt x="88" y="14"/>
                    <a:pt x="88" y="14"/>
                    <a:pt x="88" y="14"/>
                  </a:cubicBezTo>
                  <a:cubicBezTo>
                    <a:pt x="89" y="9"/>
                    <a:pt x="89" y="9"/>
                    <a:pt x="89" y="9"/>
                  </a:cubicBezTo>
                  <a:cubicBezTo>
                    <a:pt x="103" y="9"/>
                    <a:pt x="103" y="9"/>
                    <a:pt x="103" y="9"/>
                  </a:cubicBezTo>
                  <a:cubicBezTo>
                    <a:pt x="105" y="9"/>
                    <a:pt x="105" y="10"/>
                    <a:pt x="106" y="12"/>
                  </a:cubicBezTo>
                  <a:cubicBezTo>
                    <a:pt x="106" y="13"/>
                    <a:pt x="108" y="13"/>
                    <a:pt x="108" y="15"/>
                  </a:cubicBezTo>
                  <a:cubicBezTo>
                    <a:pt x="109" y="16"/>
                    <a:pt x="110" y="18"/>
                    <a:pt x="111" y="19"/>
                  </a:cubicBezTo>
                  <a:cubicBezTo>
                    <a:pt x="112" y="19"/>
                    <a:pt x="113" y="20"/>
                    <a:pt x="114" y="21"/>
                  </a:cubicBezTo>
                  <a:cubicBezTo>
                    <a:pt x="114" y="23"/>
                    <a:pt x="114" y="25"/>
                    <a:pt x="114" y="27"/>
                  </a:cubicBezTo>
                  <a:cubicBezTo>
                    <a:pt x="113" y="31"/>
                    <a:pt x="117" y="33"/>
                    <a:pt x="120" y="35"/>
                  </a:cubicBezTo>
                  <a:cubicBezTo>
                    <a:pt x="121" y="35"/>
                    <a:pt x="122" y="37"/>
                    <a:pt x="124" y="36"/>
                  </a:cubicBezTo>
                  <a:cubicBezTo>
                    <a:pt x="125" y="35"/>
                    <a:pt x="126" y="34"/>
                    <a:pt x="126" y="33"/>
                  </a:cubicBezTo>
                  <a:cubicBezTo>
                    <a:pt x="127" y="32"/>
                    <a:pt x="128" y="30"/>
                    <a:pt x="129" y="29"/>
                  </a:cubicBezTo>
                  <a:cubicBezTo>
                    <a:pt x="130" y="29"/>
                    <a:pt x="131" y="28"/>
                    <a:pt x="132" y="28"/>
                  </a:cubicBezTo>
                  <a:cubicBezTo>
                    <a:pt x="135" y="28"/>
                    <a:pt x="137" y="29"/>
                    <a:pt x="139" y="29"/>
                  </a:cubicBezTo>
                  <a:cubicBezTo>
                    <a:pt x="140" y="29"/>
                    <a:pt x="141" y="31"/>
                    <a:pt x="141" y="31"/>
                  </a:cubicBezTo>
                  <a:cubicBezTo>
                    <a:pt x="142" y="32"/>
                    <a:pt x="144" y="34"/>
                    <a:pt x="144" y="36"/>
                  </a:cubicBezTo>
                  <a:cubicBezTo>
                    <a:pt x="144" y="38"/>
                    <a:pt x="145" y="40"/>
                    <a:pt x="145" y="41"/>
                  </a:cubicBezTo>
                  <a:cubicBezTo>
                    <a:pt x="145" y="43"/>
                    <a:pt x="146" y="45"/>
                    <a:pt x="147" y="46"/>
                  </a:cubicBezTo>
                  <a:cubicBezTo>
                    <a:pt x="147" y="47"/>
                    <a:pt x="147" y="48"/>
                    <a:pt x="148" y="49"/>
                  </a:cubicBezTo>
                  <a:cubicBezTo>
                    <a:pt x="148" y="49"/>
                    <a:pt x="149" y="49"/>
                    <a:pt x="149" y="50"/>
                  </a:cubicBezTo>
                  <a:cubicBezTo>
                    <a:pt x="150" y="51"/>
                    <a:pt x="149" y="53"/>
                    <a:pt x="149" y="54"/>
                  </a:cubicBezTo>
                  <a:cubicBezTo>
                    <a:pt x="149" y="56"/>
                    <a:pt x="150" y="57"/>
                    <a:pt x="150" y="59"/>
                  </a:cubicBezTo>
                  <a:cubicBezTo>
                    <a:pt x="151" y="61"/>
                    <a:pt x="152" y="61"/>
                    <a:pt x="152" y="61"/>
                  </a:cubicBezTo>
                  <a:cubicBezTo>
                    <a:pt x="152" y="61"/>
                    <a:pt x="152" y="61"/>
                    <a:pt x="152" y="61"/>
                  </a:cubicBezTo>
                  <a:cubicBezTo>
                    <a:pt x="153" y="62"/>
                    <a:pt x="154" y="62"/>
                    <a:pt x="155" y="63"/>
                  </a:cubicBezTo>
                  <a:cubicBezTo>
                    <a:pt x="156" y="64"/>
                    <a:pt x="156" y="64"/>
                    <a:pt x="157" y="64"/>
                  </a:cubicBezTo>
                  <a:cubicBezTo>
                    <a:pt x="159" y="64"/>
                    <a:pt x="161" y="64"/>
                    <a:pt x="162" y="66"/>
                  </a:cubicBezTo>
                  <a:cubicBezTo>
                    <a:pt x="163" y="67"/>
                    <a:pt x="164" y="65"/>
                    <a:pt x="165" y="65"/>
                  </a:cubicBezTo>
                  <a:cubicBezTo>
                    <a:pt x="161" y="71"/>
                    <a:pt x="159" y="78"/>
                    <a:pt x="156" y="86"/>
                  </a:cubicBezTo>
                  <a:cubicBezTo>
                    <a:pt x="155" y="91"/>
                    <a:pt x="157" y="80"/>
                    <a:pt x="161" y="73"/>
                  </a:cubicBezTo>
                  <a:cubicBezTo>
                    <a:pt x="162" y="72"/>
                    <a:pt x="162" y="70"/>
                    <a:pt x="161" y="70"/>
                  </a:cubicBezTo>
                  <a:cubicBezTo>
                    <a:pt x="161" y="70"/>
                    <a:pt x="160" y="72"/>
                    <a:pt x="159" y="71"/>
                  </a:cubicBezTo>
                  <a:cubicBezTo>
                    <a:pt x="159" y="72"/>
                    <a:pt x="158" y="73"/>
                    <a:pt x="159" y="73"/>
                  </a:cubicBezTo>
                  <a:cubicBezTo>
                    <a:pt x="159" y="76"/>
                    <a:pt x="158" y="76"/>
                    <a:pt x="158" y="77"/>
                  </a:cubicBezTo>
                  <a:cubicBezTo>
                    <a:pt x="158" y="77"/>
                    <a:pt x="157" y="80"/>
                    <a:pt x="157" y="80"/>
                  </a:cubicBezTo>
                  <a:cubicBezTo>
                    <a:pt x="157" y="80"/>
                    <a:pt x="156" y="79"/>
                    <a:pt x="156" y="79"/>
                  </a:cubicBezTo>
                  <a:cubicBezTo>
                    <a:pt x="156" y="81"/>
                    <a:pt x="157" y="81"/>
                    <a:pt x="157" y="81"/>
                  </a:cubicBezTo>
                  <a:cubicBezTo>
                    <a:pt x="157" y="82"/>
                    <a:pt x="156" y="83"/>
                    <a:pt x="156" y="85"/>
                  </a:cubicBezTo>
                  <a:cubicBezTo>
                    <a:pt x="156" y="86"/>
                    <a:pt x="156" y="86"/>
                    <a:pt x="155" y="86"/>
                  </a:cubicBezTo>
                  <a:cubicBezTo>
                    <a:pt x="157" y="88"/>
                    <a:pt x="155" y="91"/>
                    <a:pt x="155" y="93"/>
                  </a:cubicBezTo>
                  <a:cubicBezTo>
                    <a:pt x="155" y="95"/>
                    <a:pt x="153" y="97"/>
                    <a:pt x="153" y="99"/>
                  </a:cubicBezTo>
                  <a:cubicBezTo>
                    <a:pt x="153" y="102"/>
                    <a:pt x="153" y="104"/>
                    <a:pt x="155" y="106"/>
                  </a:cubicBezTo>
                  <a:cubicBezTo>
                    <a:pt x="156" y="108"/>
                    <a:pt x="155" y="108"/>
                    <a:pt x="155" y="110"/>
                  </a:cubicBezTo>
                  <a:cubicBezTo>
                    <a:pt x="154" y="109"/>
                    <a:pt x="156" y="108"/>
                    <a:pt x="155" y="107"/>
                  </a:cubicBezTo>
                  <a:cubicBezTo>
                    <a:pt x="154" y="106"/>
                    <a:pt x="154" y="104"/>
                    <a:pt x="153" y="103"/>
                  </a:cubicBezTo>
                  <a:cubicBezTo>
                    <a:pt x="153" y="104"/>
                    <a:pt x="153" y="106"/>
                    <a:pt x="153" y="107"/>
                  </a:cubicBezTo>
                  <a:cubicBezTo>
                    <a:pt x="154" y="108"/>
                    <a:pt x="154" y="108"/>
                    <a:pt x="155" y="110"/>
                  </a:cubicBezTo>
                  <a:cubicBezTo>
                    <a:pt x="155" y="113"/>
                    <a:pt x="156" y="116"/>
                    <a:pt x="158" y="119"/>
                  </a:cubicBezTo>
                  <a:cubicBezTo>
                    <a:pt x="159" y="122"/>
                    <a:pt x="160" y="124"/>
                    <a:pt x="161" y="128"/>
                  </a:cubicBezTo>
                  <a:cubicBezTo>
                    <a:pt x="161" y="129"/>
                    <a:pt x="162" y="130"/>
                    <a:pt x="163" y="131"/>
                  </a:cubicBezTo>
                  <a:cubicBezTo>
                    <a:pt x="163" y="133"/>
                    <a:pt x="163" y="134"/>
                    <a:pt x="164" y="134"/>
                  </a:cubicBezTo>
                  <a:cubicBezTo>
                    <a:pt x="164" y="134"/>
                    <a:pt x="163" y="133"/>
                    <a:pt x="163" y="134"/>
                  </a:cubicBezTo>
                  <a:cubicBezTo>
                    <a:pt x="163" y="134"/>
                    <a:pt x="163" y="134"/>
                    <a:pt x="163" y="135"/>
                  </a:cubicBezTo>
                  <a:cubicBezTo>
                    <a:pt x="163" y="135"/>
                    <a:pt x="163" y="135"/>
                    <a:pt x="164" y="135"/>
                  </a:cubicBezTo>
                  <a:cubicBezTo>
                    <a:pt x="164" y="135"/>
                    <a:pt x="164" y="135"/>
                    <a:pt x="164" y="134"/>
                  </a:cubicBezTo>
                  <a:cubicBezTo>
                    <a:pt x="165" y="135"/>
                    <a:pt x="166" y="135"/>
                    <a:pt x="167" y="135"/>
                  </a:cubicBezTo>
                  <a:cubicBezTo>
                    <a:pt x="169" y="135"/>
                    <a:pt x="172" y="136"/>
                    <a:pt x="173" y="139"/>
                  </a:cubicBezTo>
                  <a:cubicBezTo>
                    <a:pt x="174" y="141"/>
                    <a:pt x="175" y="140"/>
                    <a:pt x="177" y="140"/>
                  </a:cubicBezTo>
                  <a:cubicBezTo>
                    <a:pt x="179" y="140"/>
                    <a:pt x="181" y="139"/>
                    <a:pt x="182" y="138"/>
                  </a:cubicBezTo>
                  <a:cubicBezTo>
                    <a:pt x="185" y="137"/>
                    <a:pt x="190" y="137"/>
                    <a:pt x="190" y="137"/>
                  </a:cubicBezTo>
                  <a:cubicBezTo>
                    <a:pt x="189" y="135"/>
                    <a:pt x="196" y="134"/>
                    <a:pt x="197" y="136"/>
                  </a:cubicBezTo>
                  <a:cubicBezTo>
                    <a:pt x="195" y="135"/>
                    <a:pt x="197" y="137"/>
                    <a:pt x="197" y="138"/>
                  </a:cubicBezTo>
                  <a:cubicBezTo>
                    <a:pt x="197" y="137"/>
                    <a:pt x="198" y="137"/>
                    <a:pt x="198" y="137"/>
                  </a:cubicBezTo>
                  <a:cubicBezTo>
                    <a:pt x="199" y="137"/>
                    <a:pt x="199" y="138"/>
                    <a:pt x="200" y="138"/>
                  </a:cubicBezTo>
                  <a:cubicBezTo>
                    <a:pt x="200" y="137"/>
                    <a:pt x="200" y="137"/>
                    <a:pt x="200" y="137"/>
                  </a:cubicBezTo>
                  <a:cubicBezTo>
                    <a:pt x="201" y="136"/>
                    <a:pt x="203" y="134"/>
                    <a:pt x="201" y="134"/>
                  </a:cubicBezTo>
                  <a:cubicBezTo>
                    <a:pt x="201" y="134"/>
                    <a:pt x="202" y="133"/>
                    <a:pt x="202" y="133"/>
                  </a:cubicBezTo>
                  <a:cubicBezTo>
                    <a:pt x="202" y="133"/>
                    <a:pt x="201" y="134"/>
                    <a:pt x="200" y="134"/>
                  </a:cubicBezTo>
                  <a:cubicBezTo>
                    <a:pt x="201" y="132"/>
                    <a:pt x="203" y="132"/>
                    <a:pt x="205" y="131"/>
                  </a:cubicBezTo>
                  <a:cubicBezTo>
                    <a:pt x="207" y="130"/>
                    <a:pt x="207" y="128"/>
                    <a:pt x="208" y="126"/>
                  </a:cubicBezTo>
                  <a:cubicBezTo>
                    <a:pt x="208" y="125"/>
                    <a:pt x="209" y="124"/>
                    <a:pt x="210" y="123"/>
                  </a:cubicBezTo>
                  <a:cubicBezTo>
                    <a:pt x="211" y="122"/>
                    <a:pt x="211" y="121"/>
                    <a:pt x="211" y="120"/>
                  </a:cubicBezTo>
                  <a:cubicBezTo>
                    <a:pt x="211" y="118"/>
                    <a:pt x="212" y="116"/>
                    <a:pt x="213" y="113"/>
                  </a:cubicBezTo>
                  <a:cubicBezTo>
                    <a:pt x="213" y="114"/>
                    <a:pt x="213" y="114"/>
                    <a:pt x="212" y="114"/>
                  </a:cubicBezTo>
                  <a:cubicBezTo>
                    <a:pt x="214" y="111"/>
                    <a:pt x="219" y="110"/>
                    <a:pt x="222" y="110"/>
                  </a:cubicBezTo>
                  <a:cubicBezTo>
                    <a:pt x="224" y="109"/>
                    <a:pt x="226" y="109"/>
                    <a:pt x="228" y="108"/>
                  </a:cubicBezTo>
                  <a:cubicBezTo>
                    <a:pt x="231" y="107"/>
                    <a:pt x="234" y="108"/>
                    <a:pt x="236" y="108"/>
                  </a:cubicBezTo>
                  <a:cubicBezTo>
                    <a:pt x="236" y="108"/>
                    <a:pt x="235" y="108"/>
                    <a:pt x="235" y="108"/>
                  </a:cubicBezTo>
                  <a:cubicBezTo>
                    <a:pt x="236" y="108"/>
                    <a:pt x="237" y="108"/>
                    <a:pt x="239" y="109"/>
                  </a:cubicBezTo>
                  <a:cubicBezTo>
                    <a:pt x="237" y="108"/>
                    <a:pt x="240" y="107"/>
                    <a:pt x="241" y="108"/>
                  </a:cubicBezTo>
                  <a:cubicBezTo>
                    <a:pt x="244" y="109"/>
                    <a:pt x="243" y="111"/>
                    <a:pt x="242" y="113"/>
                  </a:cubicBezTo>
                  <a:cubicBezTo>
                    <a:pt x="241" y="115"/>
                    <a:pt x="240" y="116"/>
                    <a:pt x="238" y="118"/>
                  </a:cubicBezTo>
                  <a:close/>
                  <a:moveTo>
                    <a:pt x="53" y="82"/>
                  </a:moveTo>
                  <a:cubicBezTo>
                    <a:pt x="51" y="82"/>
                    <a:pt x="52" y="82"/>
                    <a:pt x="53" y="82"/>
                  </a:cubicBezTo>
                  <a:close/>
                  <a:moveTo>
                    <a:pt x="163" y="136"/>
                  </a:moveTo>
                  <a:cubicBezTo>
                    <a:pt x="163" y="136"/>
                    <a:pt x="162" y="136"/>
                    <a:pt x="162" y="137"/>
                  </a:cubicBezTo>
                  <a:cubicBezTo>
                    <a:pt x="163" y="137"/>
                    <a:pt x="163" y="136"/>
                    <a:pt x="163" y="136"/>
                  </a:cubicBezTo>
                  <a:close/>
                  <a:moveTo>
                    <a:pt x="47" y="38"/>
                  </a:moveTo>
                  <a:cubicBezTo>
                    <a:pt x="48" y="38"/>
                    <a:pt x="48" y="38"/>
                    <a:pt x="48" y="39"/>
                  </a:cubicBezTo>
                  <a:cubicBezTo>
                    <a:pt x="49" y="38"/>
                    <a:pt x="49" y="37"/>
                    <a:pt x="49" y="37"/>
                  </a:cubicBezTo>
                  <a:cubicBezTo>
                    <a:pt x="49" y="36"/>
                    <a:pt x="49" y="35"/>
                    <a:pt x="50" y="34"/>
                  </a:cubicBezTo>
                  <a:cubicBezTo>
                    <a:pt x="48" y="34"/>
                    <a:pt x="48" y="35"/>
                    <a:pt x="47" y="36"/>
                  </a:cubicBezTo>
                  <a:cubicBezTo>
                    <a:pt x="47" y="36"/>
                    <a:pt x="47" y="37"/>
                    <a:pt x="46" y="38"/>
                  </a:cubicBezTo>
                  <a:cubicBezTo>
                    <a:pt x="46" y="38"/>
                    <a:pt x="46" y="38"/>
                    <a:pt x="46" y="38"/>
                  </a:cubicBezTo>
                  <a:cubicBezTo>
                    <a:pt x="46" y="38"/>
                    <a:pt x="46" y="38"/>
                    <a:pt x="46" y="38"/>
                  </a:cubicBezTo>
                  <a:cubicBezTo>
                    <a:pt x="47" y="38"/>
                    <a:pt x="47" y="38"/>
                    <a:pt x="47" y="38"/>
                  </a:cubicBezTo>
                  <a:close/>
                  <a:moveTo>
                    <a:pt x="49" y="66"/>
                  </a:moveTo>
                  <a:cubicBezTo>
                    <a:pt x="49" y="66"/>
                    <a:pt x="49" y="66"/>
                    <a:pt x="49" y="66"/>
                  </a:cubicBezTo>
                  <a:cubicBezTo>
                    <a:pt x="49" y="66"/>
                    <a:pt x="49" y="66"/>
                    <a:pt x="49" y="66"/>
                  </a:cubicBezTo>
                  <a:cubicBezTo>
                    <a:pt x="50" y="66"/>
                    <a:pt x="51" y="65"/>
                    <a:pt x="51" y="64"/>
                  </a:cubicBezTo>
                  <a:cubicBezTo>
                    <a:pt x="51" y="64"/>
                    <a:pt x="51" y="64"/>
                    <a:pt x="51" y="64"/>
                  </a:cubicBezTo>
                  <a:cubicBezTo>
                    <a:pt x="51" y="64"/>
                    <a:pt x="51" y="64"/>
                    <a:pt x="51" y="64"/>
                  </a:cubicBezTo>
                  <a:cubicBezTo>
                    <a:pt x="50" y="64"/>
                    <a:pt x="49" y="65"/>
                    <a:pt x="49" y="66"/>
                  </a:cubicBezTo>
                  <a:close/>
                  <a:moveTo>
                    <a:pt x="240" y="120"/>
                  </a:moveTo>
                  <a:cubicBezTo>
                    <a:pt x="241" y="119"/>
                    <a:pt x="242" y="118"/>
                    <a:pt x="242" y="117"/>
                  </a:cubicBezTo>
                  <a:cubicBezTo>
                    <a:pt x="241" y="118"/>
                    <a:pt x="239" y="118"/>
                    <a:pt x="240" y="120"/>
                  </a:cubicBezTo>
                  <a:close/>
                  <a:moveTo>
                    <a:pt x="40" y="31"/>
                  </a:moveTo>
                  <a:cubicBezTo>
                    <a:pt x="40" y="31"/>
                    <a:pt x="39" y="31"/>
                    <a:pt x="40" y="32"/>
                  </a:cubicBezTo>
                  <a:cubicBezTo>
                    <a:pt x="40" y="33"/>
                    <a:pt x="42" y="36"/>
                    <a:pt x="42" y="36"/>
                  </a:cubicBezTo>
                  <a:cubicBezTo>
                    <a:pt x="42" y="36"/>
                    <a:pt x="42" y="36"/>
                    <a:pt x="42" y="35"/>
                  </a:cubicBezTo>
                  <a:cubicBezTo>
                    <a:pt x="42" y="34"/>
                    <a:pt x="41" y="31"/>
                    <a:pt x="40" y="31"/>
                  </a:cubicBezTo>
                  <a:close/>
                  <a:moveTo>
                    <a:pt x="52" y="74"/>
                  </a:moveTo>
                  <a:cubicBezTo>
                    <a:pt x="52" y="74"/>
                    <a:pt x="52" y="74"/>
                    <a:pt x="51" y="73"/>
                  </a:cubicBezTo>
                  <a:cubicBezTo>
                    <a:pt x="51" y="73"/>
                    <a:pt x="51" y="73"/>
                    <a:pt x="51" y="73"/>
                  </a:cubicBezTo>
                  <a:cubicBezTo>
                    <a:pt x="51" y="73"/>
                    <a:pt x="51" y="73"/>
                    <a:pt x="51" y="73"/>
                  </a:cubicBezTo>
                  <a:cubicBezTo>
                    <a:pt x="51" y="74"/>
                    <a:pt x="51" y="75"/>
                    <a:pt x="52" y="76"/>
                  </a:cubicBezTo>
                  <a:cubicBezTo>
                    <a:pt x="52" y="76"/>
                    <a:pt x="52" y="76"/>
                    <a:pt x="52" y="75"/>
                  </a:cubicBezTo>
                  <a:cubicBezTo>
                    <a:pt x="52" y="75"/>
                    <a:pt x="52" y="75"/>
                    <a:pt x="52" y="75"/>
                  </a:cubicBezTo>
                  <a:cubicBezTo>
                    <a:pt x="53" y="75"/>
                    <a:pt x="52" y="75"/>
                    <a:pt x="52" y="74"/>
                  </a:cubicBezTo>
                  <a:close/>
                  <a:moveTo>
                    <a:pt x="181" y="138"/>
                  </a:moveTo>
                  <a:cubicBezTo>
                    <a:pt x="181" y="139"/>
                    <a:pt x="180" y="139"/>
                    <a:pt x="180" y="139"/>
                  </a:cubicBezTo>
                  <a:cubicBezTo>
                    <a:pt x="180" y="139"/>
                    <a:pt x="181" y="138"/>
                    <a:pt x="181" y="138"/>
                  </a:cubicBezTo>
                  <a:close/>
                  <a:moveTo>
                    <a:pt x="57" y="82"/>
                  </a:moveTo>
                  <a:cubicBezTo>
                    <a:pt x="57" y="82"/>
                    <a:pt x="57" y="81"/>
                    <a:pt x="56" y="81"/>
                  </a:cubicBezTo>
                  <a:cubicBezTo>
                    <a:pt x="56" y="81"/>
                    <a:pt x="56" y="81"/>
                    <a:pt x="56" y="81"/>
                  </a:cubicBezTo>
                  <a:cubicBezTo>
                    <a:pt x="56" y="81"/>
                    <a:pt x="56" y="81"/>
                    <a:pt x="56" y="81"/>
                  </a:cubicBezTo>
                  <a:cubicBezTo>
                    <a:pt x="56" y="82"/>
                    <a:pt x="57" y="82"/>
                    <a:pt x="57" y="82"/>
                  </a:cubicBezTo>
                  <a:cubicBezTo>
                    <a:pt x="57" y="83"/>
                    <a:pt x="57" y="83"/>
                    <a:pt x="57" y="83"/>
                  </a:cubicBezTo>
                  <a:cubicBezTo>
                    <a:pt x="57" y="83"/>
                    <a:pt x="57" y="83"/>
                    <a:pt x="57" y="83"/>
                  </a:cubicBezTo>
                  <a:cubicBezTo>
                    <a:pt x="57" y="83"/>
                    <a:pt x="57" y="83"/>
                    <a:pt x="57" y="83"/>
                  </a:cubicBezTo>
                  <a:cubicBezTo>
                    <a:pt x="57" y="83"/>
                    <a:pt x="57" y="82"/>
                    <a:pt x="57" y="82"/>
                  </a:cubicBezTo>
                  <a:close/>
                  <a:moveTo>
                    <a:pt x="181" y="138"/>
                  </a:moveTo>
                  <a:cubicBezTo>
                    <a:pt x="181" y="138"/>
                    <a:pt x="182" y="138"/>
                    <a:pt x="182" y="138"/>
                  </a:cubicBezTo>
                  <a:cubicBezTo>
                    <a:pt x="182" y="138"/>
                    <a:pt x="182" y="138"/>
                    <a:pt x="182" y="138"/>
                  </a:cubicBezTo>
                  <a:cubicBezTo>
                    <a:pt x="182" y="138"/>
                    <a:pt x="182" y="138"/>
                    <a:pt x="181" y="138"/>
                  </a:cubicBezTo>
                  <a:close/>
                  <a:moveTo>
                    <a:pt x="39" y="77"/>
                  </a:moveTo>
                  <a:cubicBezTo>
                    <a:pt x="39" y="78"/>
                    <a:pt x="39" y="78"/>
                    <a:pt x="39" y="78"/>
                  </a:cubicBezTo>
                  <a:cubicBezTo>
                    <a:pt x="39" y="78"/>
                    <a:pt x="39" y="78"/>
                    <a:pt x="39" y="78"/>
                  </a:cubicBezTo>
                  <a:cubicBezTo>
                    <a:pt x="39" y="78"/>
                    <a:pt x="39" y="78"/>
                    <a:pt x="39" y="79"/>
                  </a:cubicBezTo>
                  <a:cubicBezTo>
                    <a:pt x="39" y="78"/>
                    <a:pt x="39" y="78"/>
                    <a:pt x="39" y="77"/>
                  </a:cubicBezTo>
                  <a:cubicBezTo>
                    <a:pt x="39" y="77"/>
                    <a:pt x="39" y="77"/>
                    <a:pt x="39" y="77"/>
                  </a:cubicBezTo>
                  <a:close/>
                  <a:moveTo>
                    <a:pt x="39" y="77"/>
                  </a:moveTo>
                  <a:cubicBezTo>
                    <a:pt x="39" y="77"/>
                    <a:pt x="39" y="77"/>
                    <a:pt x="39" y="77"/>
                  </a:cubicBezTo>
                  <a:cubicBezTo>
                    <a:pt x="39" y="77"/>
                    <a:pt x="39" y="77"/>
                    <a:pt x="39" y="77"/>
                  </a:cubicBezTo>
                  <a:cubicBezTo>
                    <a:pt x="39" y="77"/>
                    <a:pt x="39" y="77"/>
                    <a:pt x="39" y="77"/>
                  </a:cubicBezTo>
                  <a:cubicBezTo>
                    <a:pt x="39" y="77"/>
                    <a:pt x="39" y="77"/>
                    <a:pt x="39" y="77"/>
                  </a:cubicBezTo>
                  <a:cubicBezTo>
                    <a:pt x="39" y="77"/>
                    <a:pt x="39" y="77"/>
                    <a:pt x="39" y="77"/>
                  </a:cubicBezTo>
                  <a:cubicBezTo>
                    <a:pt x="39" y="77"/>
                    <a:pt x="39" y="77"/>
                    <a:pt x="39" y="77"/>
                  </a:cubicBezTo>
                  <a:cubicBezTo>
                    <a:pt x="39" y="77"/>
                    <a:pt x="39" y="77"/>
                    <a:pt x="39" y="77"/>
                  </a:cubicBezTo>
                  <a:cubicBezTo>
                    <a:pt x="39" y="77"/>
                    <a:pt x="39" y="77"/>
                    <a:pt x="39" y="77"/>
                  </a:cubicBezTo>
                  <a:cubicBezTo>
                    <a:pt x="39" y="77"/>
                    <a:pt x="39" y="77"/>
                    <a:pt x="39" y="77"/>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82" name="Mauritania">
              <a:extLst>
                <a:ext uri="{FF2B5EF4-FFF2-40B4-BE49-F238E27FC236}">
                  <a16:creationId xmlns:a16="http://schemas.microsoft.com/office/drawing/2014/main" id="{171DCAED-14AA-49EF-99FB-B1C6E16ED09B}"/>
                </a:ext>
              </a:extLst>
            </p:cNvPr>
            <p:cNvSpPr>
              <a:spLocks/>
            </p:cNvSpPr>
            <p:nvPr/>
          </p:nvSpPr>
          <p:spPr bwMode="auto">
            <a:xfrm>
              <a:off x="3620055" y="2961555"/>
              <a:ext cx="342130" cy="398371"/>
            </a:xfrm>
            <a:custGeom>
              <a:avLst/>
              <a:gdLst>
                <a:gd name="T0" fmla="*/ 0 w 103"/>
                <a:gd name="T1" fmla="*/ 62 h 120"/>
                <a:gd name="T2" fmla="*/ 1 w 103"/>
                <a:gd name="T3" fmla="*/ 58 h 120"/>
                <a:gd name="T4" fmla="*/ 3 w 103"/>
                <a:gd name="T5" fmla="*/ 57 h 120"/>
                <a:gd name="T6" fmla="*/ 33 w 103"/>
                <a:gd name="T7" fmla="*/ 57 h 120"/>
                <a:gd name="T8" fmla="*/ 34 w 103"/>
                <a:gd name="T9" fmla="*/ 46 h 120"/>
                <a:gd name="T10" fmla="*/ 36 w 103"/>
                <a:gd name="T11" fmla="*/ 40 h 120"/>
                <a:gd name="T12" fmla="*/ 43 w 103"/>
                <a:gd name="T13" fmla="*/ 36 h 120"/>
                <a:gd name="T14" fmla="*/ 44 w 103"/>
                <a:gd name="T15" fmla="*/ 12 h 120"/>
                <a:gd name="T16" fmla="*/ 72 w 103"/>
                <a:gd name="T17" fmla="*/ 12 h 120"/>
                <a:gd name="T18" fmla="*/ 72 w 103"/>
                <a:gd name="T19" fmla="*/ 0 h 120"/>
                <a:gd name="T20" fmla="*/ 103 w 103"/>
                <a:gd name="T21" fmla="*/ 22 h 120"/>
                <a:gd name="T22" fmla="*/ 88 w 103"/>
                <a:gd name="T23" fmla="*/ 22 h 120"/>
                <a:gd name="T24" fmla="*/ 94 w 103"/>
                <a:gd name="T25" fmla="*/ 102 h 120"/>
                <a:gd name="T26" fmla="*/ 96 w 103"/>
                <a:gd name="T27" fmla="*/ 105 h 120"/>
                <a:gd name="T28" fmla="*/ 96 w 103"/>
                <a:gd name="T29" fmla="*/ 109 h 120"/>
                <a:gd name="T30" fmla="*/ 95 w 103"/>
                <a:gd name="T31" fmla="*/ 113 h 120"/>
                <a:gd name="T32" fmla="*/ 78 w 103"/>
                <a:gd name="T33" fmla="*/ 113 h 120"/>
                <a:gd name="T34" fmla="*/ 62 w 103"/>
                <a:gd name="T35" fmla="*/ 111 h 120"/>
                <a:gd name="T36" fmla="*/ 56 w 103"/>
                <a:gd name="T37" fmla="*/ 114 h 120"/>
                <a:gd name="T38" fmla="*/ 50 w 103"/>
                <a:gd name="T39" fmla="*/ 117 h 120"/>
                <a:gd name="T40" fmla="*/ 47 w 103"/>
                <a:gd name="T41" fmla="*/ 113 h 120"/>
                <a:gd name="T42" fmla="*/ 44 w 103"/>
                <a:gd name="T43" fmla="*/ 112 h 120"/>
                <a:gd name="T44" fmla="*/ 38 w 103"/>
                <a:gd name="T45" fmla="*/ 120 h 120"/>
                <a:gd name="T46" fmla="*/ 36 w 103"/>
                <a:gd name="T47" fmla="*/ 118 h 120"/>
                <a:gd name="T48" fmla="*/ 34 w 103"/>
                <a:gd name="T49" fmla="*/ 116 h 120"/>
                <a:gd name="T50" fmla="*/ 32 w 103"/>
                <a:gd name="T51" fmla="*/ 113 h 120"/>
                <a:gd name="T52" fmla="*/ 30 w 103"/>
                <a:gd name="T53" fmla="*/ 110 h 120"/>
                <a:gd name="T54" fmla="*/ 28 w 103"/>
                <a:gd name="T55" fmla="*/ 107 h 120"/>
                <a:gd name="T56" fmla="*/ 21 w 103"/>
                <a:gd name="T57" fmla="*/ 102 h 120"/>
                <a:gd name="T58" fmla="*/ 17 w 103"/>
                <a:gd name="T59" fmla="*/ 101 h 120"/>
                <a:gd name="T60" fmla="*/ 8 w 103"/>
                <a:gd name="T61" fmla="*/ 103 h 120"/>
                <a:gd name="T62" fmla="*/ 6 w 103"/>
                <a:gd name="T63" fmla="*/ 103 h 120"/>
                <a:gd name="T64" fmla="*/ 3 w 103"/>
                <a:gd name="T65" fmla="*/ 107 h 120"/>
                <a:gd name="T66" fmla="*/ 7 w 103"/>
                <a:gd name="T67" fmla="*/ 91 h 120"/>
                <a:gd name="T68" fmla="*/ 7 w 103"/>
                <a:gd name="T69" fmla="*/ 82 h 120"/>
                <a:gd name="T70" fmla="*/ 6 w 103"/>
                <a:gd name="T71" fmla="*/ 78 h 120"/>
                <a:gd name="T72" fmla="*/ 4 w 103"/>
                <a:gd name="T73" fmla="*/ 75 h 120"/>
                <a:gd name="T74" fmla="*/ 6 w 103"/>
                <a:gd name="T75" fmla="*/ 74 h 120"/>
                <a:gd name="T76" fmla="*/ 5 w 103"/>
                <a:gd name="T77" fmla="*/ 75 h 120"/>
                <a:gd name="T78" fmla="*/ 6 w 103"/>
                <a:gd name="T79" fmla="*/ 72 h 120"/>
                <a:gd name="T80" fmla="*/ 6 w 103"/>
                <a:gd name="T81" fmla="*/ 70 h 120"/>
                <a:gd name="T82" fmla="*/ 5 w 103"/>
                <a:gd name="T83" fmla="*/ 63 h 120"/>
                <a:gd name="T84" fmla="*/ 4 w 103"/>
                <a:gd name="T85" fmla="*/ 64 h 120"/>
                <a:gd name="T86" fmla="*/ 1 w 103"/>
                <a:gd name="T87" fmla="*/ 59 h 120"/>
                <a:gd name="T88" fmla="*/ 0 w 103"/>
                <a:gd name="T89" fmla="*/ 62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03" h="120">
                  <a:moveTo>
                    <a:pt x="0" y="62"/>
                  </a:moveTo>
                  <a:cubicBezTo>
                    <a:pt x="0" y="61"/>
                    <a:pt x="0" y="60"/>
                    <a:pt x="1" y="58"/>
                  </a:cubicBezTo>
                  <a:cubicBezTo>
                    <a:pt x="1" y="58"/>
                    <a:pt x="1" y="57"/>
                    <a:pt x="3" y="57"/>
                  </a:cubicBezTo>
                  <a:cubicBezTo>
                    <a:pt x="33" y="57"/>
                    <a:pt x="33" y="57"/>
                    <a:pt x="33" y="57"/>
                  </a:cubicBezTo>
                  <a:cubicBezTo>
                    <a:pt x="35" y="56"/>
                    <a:pt x="34" y="49"/>
                    <a:pt x="34" y="46"/>
                  </a:cubicBezTo>
                  <a:cubicBezTo>
                    <a:pt x="34" y="44"/>
                    <a:pt x="33" y="42"/>
                    <a:pt x="36" y="40"/>
                  </a:cubicBezTo>
                  <a:cubicBezTo>
                    <a:pt x="37" y="38"/>
                    <a:pt x="37" y="39"/>
                    <a:pt x="43" y="36"/>
                  </a:cubicBezTo>
                  <a:cubicBezTo>
                    <a:pt x="44" y="12"/>
                    <a:pt x="44" y="12"/>
                    <a:pt x="44" y="12"/>
                  </a:cubicBezTo>
                  <a:cubicBezTo>
                    <a:pt x="72" y="12"/>
                    <a:pt x="72" y="12"/>
                    <a:pt x="72" y="12"/>
                  </a:cubicBezTo>
                  <a:cubicBezTo>
                    <a:pt x="72" y="0"/>
                    <a:pt x="72" y="0"/>
                    <a:pt x="72" y="0"/>
                  </a:cubicBezTo>
                  <a:cubicBezTo>
                    <a:pt x="83" y="7"/>
                    <a:pt x="93" y="14"/>
                    <a:pt x="103" y="22"/>
                  </a:cubicBezTo>
                  <a:cubicBezTo>
                    <a:pt x="88" y="22"/>
                    <a:pt x="88" y="22"/>
                    <a:pt x="88" y="22"/>
                  </a:cubicBezTo>
                  <a:cubicBezTo>
                    <a:pt x="94" y="102"/>
                    <a:pt x="94" y="102"/>
                    <a:pt x="94" y="102"/>
                  </a:cubicBezTo>
                  <a:cubicBezTo>
                    <a:pt x="95" y="104"/>
                    <a:pt x="96" y="104"/>
                    <a:pt x="96" y="105"/>
                  </a:cubicBezTo>
                  <a:cubicBezTo>
                    <a:pt x="97" y="107"/>
                    <a:pt x="96" y="107"/>
                    <a:pt x="96" y="109"/>
                  </a:cubicBezTo>
                  <a:cubicBezTo>
                    <a:pt x="96" y="111"/>
                    <a:pt x="96" y="112"/>
                    <a:pt x="95" y="113"/>
                  </a:cubicBezTo>
                  <a:cubicBezTo>
                    <a:pt x="78" y="113"/>
                    <a:pt x="78" y="113"/>
                    <a:pt x="78" y="113"/>
                  </a:cubicBezTo>
                  <a:cubicBezTo>
                    <a:pt x="68" y="113"/>
                    <a:pt x="63" y="114"/>
                    <a:pt x="62" y="111"/>
                  </a:cubicBezTo>
                  <a:cubicBezTo>
                    <a:pt x="62" y="114"/>
                    <a:pt x="58" y="115"/>
                    <a:pt x="56" y="114"/>
                  </a:cubicBezTo>
                  <a:cubicBezTo>
                    <a:pt x="53" y="113"/>
                    <a:pt x="51" y="113"/>
                    <a:pt x="50" y="117"/>
                  </a:cubicBezTo>
                  <a:cubicBezTo>
                    <a:pt x="49" y="115"/>
                    <a:pt x="48" y="114"/>
                    <a:pt x="47" y="113"/>
                  </a:cubicBezTo>
                  <a:cubicBezTo>
                    <a:pt x="46" y="112"/>
                    <a:pt x="44" y="111"/>
                    <a:pt x="44" y="112"/>
                  </a:cubicBezTo>
                  <a:cubicBezTo>
                    <a:pt x="41" y="113"/>
                    <a:pt x="45" y="120"/>
                    <a:pt x="38" y="120"/>
                  </a:cubicBezTo>
                  <a:cubicBezTo>
                    <a:pt x="39" y="120"/>
                    <a:pt x="37" y="119"/>
                    <a:pt x="36" y="118"/>
                  </a:cubicBezTo>
                  <a:cubicBezTo>
                    <a:pt x="36" y="117"/>
                    <a:pt x="35" y="117"/>
                    <a:pt x="34" y="116"/>
                  </a:cubicBezTo>
                  <a:cubicBezTo>
                    <a:pt x="33" y="115"/>
                    <a:pt x="33" y="113"/>
                    <a:pt x="32" y="113"/>
                  </a:cubicBezTo>
                  <a:cubicBezTo>
                    <a:pt x="29" y="111"/>
                    <a:pt x="30" y="111"/>
                    <a:pt x="30" y="110"/>
                  </a:cubicBezTo>
                  <a:cubicBezTo>
                    <a:pt x="30" y="109"/>
                    <a:pt x="29" y="107"/>
                    <a:pt x="28" y="107"/>
                  </a:cubicBezTo>
                  <a:cubicBezTo>
                    <a:pt x="24" y="107"/>
                    <a:pt x="24" y="104"/>
                    <a:pt x="21" y="102"/>
                  </a:cubicBezTo>
                  <a:cubicBezTo>
                    <a:pt x="20" y="102"/>
                    <a:pt x="19" y="102"/>
                    <a:pt x="17" y="101"/>
                  </a:cubicBezTo>
                  <a:cubicBezTo>
                    <a:pt x="15" y="101"/>
                    <a:pt x="14" y="104"/>
                    <a:pt x="8" y="103"/>
                  </a:cubicBezTo>
                  <a:cubicBezTo>
                    <a:pt x="7" y="103"/>
                    <a:pt x="7" y="103"/>
                    <a:pt x="6" y="103"/>
                  </a:cubicBezTo>
                  <a:cubicBezTo>
                    <a:pt x="5" y="103"/>
                    <a:pt x="4" y="107"/>
                    <a:pt x="3" y="107"/>
                  </a:cubicBezTo>
                  <a:cubicBezTo>
                    <a:pt x="3" y="102"/>
                    <a:pt x="7" y="97"/>
                    <a:pt x="7" y="91"/>
                  </a:cubicBezTo>
                  <a:cubicBezTo>
                    <a:pt x="8" y="88"/>
                    <a:pt x="7" y="85"/>
                    <a:pt x="7" y="82"/>
                  </a:cubicBezTo>
                  <a:cubicBezTo>
                    <a:pt x="7" y="80"/>
                    <a:pt x="7" y="79"/>
                    <a:pt x="6" y="78"/>
                  </a:cubicBezTo>
                  <a:cubicBezTo>
                    <a:pt x="5" y="77"/>
                    <a:pt x="4" y="77"/>
                    <a:pt x="4" y="75"/>
                  </a:cubicBezTo>
                  <a:cubicBezTo>
                    <a:pt x="5" y="76"/>
                    <a:pt x="6" y="75"/>
                    <a:pt x="6" y="74"/>
                  </a:cubicBezTo>
                  <a:cubicBezTo>
                    <a:pt x="5" y="74"/>
                    <a:pt x="5" y="75"/>
                    <a:pt x="5" y="75"/>
                  </a:cubicBezTo>
                  <a:cubicBezTo>
                    <a:pt x="5" y="74"/>
                    <a:pt x="6" y="73"/>
                    <a:pt x="6" y="72"/>
                  </a:cubicBezTo>
                  <a:cubicBezTo>
                    <a:pt x="7" y="72"/>
                    <a:pt x="6" y="71"/>
                    <a:pt x="6" y="70"/>
                  </a:cubicBezTo>
                  <a:cubicBezTo>
                    <a:pt x="8" y="68"/>
                    <a:pt x="6" y="65"/>
                    <a:pt x="5" y="63"/>
                  </a:cubicBezTo>
                  <a:cubicBezTo>
                    <a:pt x="5" y="63"/>
                    <a:pt x="4" y="64"/>
                    <a:pt x="4" y="64"/>
                  </a:cubicBezTo>
                  <a:cubicBezTo>
                    <a:pt x="3" y="63"/>
                    <a:pt x="3" y="60"/>
                    <a:pt x="1" y="59"/>
                  </a:cubicBezTo>
                  <a:cubicBezTo>
                    <a:pt x="1" y="60"/>
                    <a:pt x="0" y="61"/>
                    <a:pt x="0" y="62"/>
                  </a:cubicBezTo>
                </a:path>
              </a:pathLst>
            </a:custGeom>
            <a:solidFill>
              <a:srgbClr val="333399"/>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83" name="Malta">
              <a:extLst>
                <a:ext uri="{FF2B5EF4-FFF2-40B4-BE49-F238E27FC236}">
                  <a16:creationId xmlns:a16="http://schemas.microsoft.com/office/drawing/2014/main" id="{5B28DAE7-E4CF-4B3B-81DF-C4B172508238}"/>
                </a:ext>
              </a:extLst>
            </p:cNvPr>
            <p:cNvSpPr>
              <a:spLocks/>
            </p:cNvSpPr>
            <p:nvPr/>
          </p:nvSpPr>
          <p:spPr bwMode="auto">
            <a:xfrm>
              <a:off x="4479735" y="2684105"/>
              <a:ext cx="9376" cy="6251"/>
            </a:xfrm>
            <a:custGeom>
              <a:avLst/>
              <a:gdLst>
                <a:gd name="T0" fmla="*/ 1 w 3"/>
                <a:gd name="T1" fmla="*/ 0 h 2"/>
                <a:gd name="T2" fmla="*/ 2 w 3"/>
                <a:gd name="T3" fmla="*/ 2 h 2"/>
                <a:gd name="T4" fmla="*/ 1 w 3"/>
                <a:gd name="T5" fmla="*/ 0 h 2"/>
              </a:gdLst>
              <a:ahLst/>
              <a:cxnLst>
                <a:cxn ang="0">
                  <a:pos x="T0" y="T1"/>
                </a:cxn>
                <a:cxn ang="0">
                  <a:pos x="T2" y="T3"/>
                </a:cxn>
                <a:cxn ang="0">
                  <a:pos x="T4" y="T5"/>
                </a:cxn>
              </a:cxnLst>
              <a:rect l="0" t="0" r="r" b="b"/>
              <a:pathLst>
                <a:path w="3" h="2">
                  <a:moveTo>
                    <a:pt x="1" y="0"/>
                  </a:moveTo>
                  <a:cubicBezTo>
                    <a:pt x="0" y="1"/>
                    <a:pt x="1" y="2"/>
                    <a:pt x="2" y="2"/>
                  </a:cubicBezTo>
                  <a:cubicBezTo>
                    <a:pt x="3" y="1"/>
                    <a:pt x="2" y="0"/>
                    <a:pt x="1" y="0"/>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84" name="Mali">
              <a:extLst>
                <a:ext uri="{FF2B5EF4-FFF2-40B4-BE49-F238E27FC236}">
                  <a16:creationId xmlns:a16="http://schemas.microsoft.com/office/drawing/2014/main" id="{D633A7DD-C686-404B-BA5D-C50BA7C54D40}"/>
                </a:ext>
              </a:extLst>
            </p:cNvPr>
            <p:cNvSpPr>
              <a:spLocks/>
            </p:cNvSpPr>
            <p:nvPr/>
          </p:nvSpPr>
          <p:spPr bwMode="auto">
            <a:xfrm>
              <a:off x="3746597" y="3034980"/>
              <a:ext cx="463985" cy="471796"/>
            </a:xfrm>
            <a:custGeom>
              <a:avLst/>
              <a:gdLst>
                <a:gd name="T0" fmla="*/ 4 w 140"/>
                <a:gd name="T1" fmla="*/ 97 h 142"/>
                <a:gd name="T2" fmla="*/ 12 w 140"/>
                <a:gd name="T3" fmla="*/ 95 h 142"/>
                <a:gd name="T4" fmla="*/ 24 w 140"/>
                <a:gd name="T5" fmla="*/ 89 h 142"/>
                <a:gd name="T6" fmla="*/ 50 w 140"/>
                <a:gd name="T7" fmla="*/ 91 h 142"/>
                <a:gd name="T8" fmla="*/ 58 w 140"/>
                <a:gd name="T9" fmla="*/ 87 h 142"/>
                <a:gd name="T10" fmla="*/ 56 w 140"/>
                <a:gd name="T11" fmla="*/ 77 h 142"/>
                <a:gd name="T12" fmla="*/ 65 w 140"/>
                <a:gd name="T13" fmla="*/ 0 h 142"/>
                <a:gd name="T14" fmla="*/ 114 w 140"/>
                <a:gd name="T15" fmla="*/ 39 h 142"/>
                <a:gd name="T16" fmla="*/ 117 w 140"/>
                <a:gd name="T17" fmla="*/ 42 h 142"/>
                <a:gd name="T18" fmla="*/ 121 w 140"/>
                <a:gd name="T19" fmla="*/ 45 h 142"/>
                <a:gd name="T20" fmla="*/ 125 w 140"/>
                <a:gd name="T21" fmla="*/ 47 h 142"/>
                <a:gd name="T22" fmla="*/ 131 w 140"/>
                <a:gd name="T23" fmla="*/ 54 h 142"/>
                <a:gd name="T24" fmla="*/ 139 w 140"/>
                <a:gd name="T25" fmla="*/ 56 h 142"/>
                <a:gd name="T26" fmla="*/ 139 w 140"/>
                <a:gd name="T27" fmla="*/ 81 h 142"/>
                <a:gd name="T28" fmla="*/ 136 w 140"/>
                <a:gd name="T29" fmla="*/ 88 h 142"/>
                <a:gd name="T30" fmla="*/ 132 w 140"/>
                <a:gd name="T31" fmla="*/ 92 h 142"/>
                <a:gd name="T32" fmla="*/ 118 w 140"/>
                <a:gd name="T33" fmla="*/ 93 h 142"/>
                <a:gd name="T34" fmla="*/ 109 w 140"/>
                <a:gd name="T35" fmla="*/ 96 h 142"/>
                <a:gd name="T36" fmla="*/ 105 w 140"/>
                <a:gd name="T37" fmla="*/ 96 h 142"/>
                <a:gd name="T38" fmla="*/ 100 w 140"/>
                <a:gd name="T39" fmla="*/ 95 h 142"/>
                <a:gd name="T40" fmla="*/ 91 w 140"/>
                <a:gd name="T41" fmla="*/ 99 h 142"/>
                <a:gd name="T42" fmla="*/ 85 w 140"/>
                <a:gd name="T43" fmla="*/ 103 h 142"/>
                <a:gd name="T44" fmla="*/ 79 w 140"/>
                <a:gd name="T45" fmla="*/ 106 h 142"/>
                <a:gd name="T46" fmla="*/ 76 w 140"/>
                <a:gd name="T47" fmla="*/ 108 h 142"/>
                <a:gd name="T48" fmla="*/ 74 w 140"/>
                <a:gd name="T49" fmla="*/ 113 h 142"/>
                <a:gd name="T50" fmla="*/ 67 w 140"/>
                <a:gd name="T51" fmla="*/ 114 h 142"/>
                <a:gd name="T52" fmla="*/ 65 w 140"/>
                <a:gd name="T53" fmla="*/ 118 h 142"/>
                <a:gd name="T54" fmla="*/ 60 w 140"/>
                <a:gd name="T55" fmla="*/ 125 h 142"/>
                <a:gd name="T56" fmla="*/ 59 w 140"/>
                <a:gd name="T57" fmla="*/ 128 h 142"/>
                <a:gd name="T58" fmla="*/ 57 w 140"/>
                <a:gd name="T59" fmla="*/ 134 h 142"/>
                <a:gd name="T60" fmla="*/ 54 w 140"/>
                <a:gd name="T61" fmla="*/ 140 h 142"/>
                <a:gd name="T62" fmla="*/ 50 w 140"/>
                <a:gd name="T63" fmla="*/ 136 h 142"/>
                <a:gd name="T64" fmla="*/ 47 w 140"/>
                <a:gd name="T65" fmla="*/ 137 h 142"/>
                <a:gd name="T66" fmla="*/ 44 w 140"/>
                <a:gd name="T67" fmla="*/ 142 h 142"/>
                <a:gd name="T68" fmla="*/ 38 w 140"/>
                <a:gd name="T69" fmla="*/ 140 h 142"/>
                <a:gd name="T70" fmla="*/ 33 w 140"/>
                <a:gd name="T71" fmla="*/ 138 h 142"/>
                <a:gd name="T72" fmla="*/ 30 w 140"/>
                <a:gd name="T73" fmla="*/ 134 h 142"/>
                <a:gd name="T74" fmla="*/ 30 w 140"/>
                <a:gd name="T75" fmla="*/ 128 h 142"/>
                <a:gd name="T76" fmla="*/ 28 w 140"/>
                <a:gd name="T77" fmla="*/ 123 h 142"/>
                <a:gd name="T78" fmla="*/ 24 w 140"/>
                <a:gd name="T79" fmla="*/ 120 h 142"/>
                <a:gd name="T80" fmla="*/ 21 w 140"/>
                <a:gd name="T81" fmla="*/ 124 h 142"/>
                <a:gd name="T82" fmla="*/ 15 w 140"/>
                <a:gd name="T83" fmla="*/ 124 h 142"/>
                <a:gd name="T84" fmla="*/ 6 w 140"/>
                <a:gd name="T85" fmla="*/ 123 h 142"/>
                <a:gd name="T86" fmla="*/ 7 w 140"/>
                <a:gd name="T87" fmla="*/ 116 h 142"/>
                <a:gd name="T88" fmla="*/ 2 w 140"/>
                <a:gd name="T89" fmla="*/ 109 h 142"/>
                <a:gd name="T90" fmla="*/ 1 w 140"/>
                <a:gd name="T91" fmla="*/ 102 h 142"/>
                <a:gd name="T92" fmla="*/ 0 w 140"/>
                <a:gd name="T93" fmla="*/ 98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40" h="142">
                  <a:moveTo>
                    <a:pt x="0" y="98"/>
                  </a:moveTo>
                  <a:cubicBezTo>
                    <a:pt x="2" y="97"/>
                    <a:pt x="3" y="98"/>
                    <a:pt x="4" y="97"/>
                  </a:cubicBezTo>
                  <a:cubicBezTo>
                    <a:pt x="5" y="95"/>
                    <a:pt x="4" y="93"/>
                    <a:pt x="5" y="91"/>
                  </a:cubicBezTo>
                  <a:cubicBezTo>
                    <a:pt x="6" y="87"/>
                    <a:pt x="11" y="93"/>
                    <a:pt x="12" y="95"/>
                  </a:cubicBezTo>
                  <a:cubicBezTo>
                    <a:pt x="13" y="92"/>
                    <a:pt x="14" y="90"/>
                    <a:pt x="18" y="92"/>
                  </a:cubicBezTo>
                  <a:cubicBezTo>
                    <a:pt x="20" y="92"/>
                    <a:pt x="24" y="92"/>
                    <a:pt x="24" y="89"/>
                  </a:cubicBezTo>
                  <a:cubicBezTo>
                    <a:pt x="26" y="92"/>
                    <a:pt x="31" y="91"/>
                    <a:pt x="34" y="91"/>
                  </a:cubicBezTo>
                  <a:cubicBezTo>
                    <a:pt x="39" y="90"/>
                    <a:pt x="45" y="91"/>
                    <a:pt x="50" y="91"/>
                  </a:cubicBezTo>
                  <a:cubicBezTo>
                    <a:pt x="52" y="91"/>
                    <a:pt x="55" y="90"/>
                    <a:pt x="57" y="91"/>
                  </a:cubicBezTo>
                  <a:cubicBezTo>
                    <a:pt x="58" y="91"/>
                    <a:pt x="58" y="88"/>
                    <a:pt x="58" y="87"/>
                  </a:cubicBezTo>
                  <a:cubicBezTo>
                    <a:pt x="58" y="86"/>
                    <a:pt x="59" y="83"/>
                    <a:pt x="58" y="82"/>
                  </a:cubicBezTo>
                  <a:cubicBezTo>
                    <a:pt x="56" y="81"/>
                    <a:pt x="56" y="79"/>
                    <a:pt x="56" y="77"/>
                  </a:cubicBezTo>
                  <a:cubicBezTo>
                    <a:pt x="50" y="0"/>
                    <a:pt x="50" y="0"/>
                    <a:pt x="50" y="0"/>
                  </a:cubicBezTo>
                  <a:cubicBezTo>
                    <a:pt x="65" y="0"/>
                    <a:pt x="65" y="0"/>
                    <a:pt x="65" y="0"/>
                  </a:cubicBezTo>
                  <a:cubicBezTo>
                    <a:pt x="80" y="11"/>
                    <a:pt x="95" y="22"/>
                    <a:pt x="109" y="34"/>
                  </a:cubicBezTo>
                  <a:cubicBezTo>
                    <a:pt x="111" y="35"/>
                    <a:pt x="114" y="36"/>
                    <a:pt x="114" y="39"/>
                  </a:cubicBezTo>
                  <a:cubicBezTo>
                    <a:pt x="114" y="39"/>
                    <a:pt x="113" y="40"/>
                    <a:pt x="115" y="41"/>
                  </a:cubicBezTo>
                  <a:cubicBezTo>
                    <a:pt x="116" y="41"/>
                    <a:pt x="116" y="41"/>
                    <a:pt x="117" y="42"/>
                  </a:cubicBezTo>
                  <a:cubicBezTo>
                    <a:pt x="118" y="42"/>
                    <a:pt x="118" y="44"/>
                    <a:pt x="119" y="44"/>
                  </a:cubicBezTo>
                  <a:cubicBezTo>
                    <a:pt x="119" y="45"/>
                    <a:pt x="120" y="45"/>
                    <a:pt x="121" y="45"/>
                  </a:cubicBezTo>
                  <a:cubicBezTo>
                    <a:pt x="122" y="46"/>
                    <a:pt x="121" y="45"/>
                    <a:pt x="123" y="45"/>
                  </a:cubicBezTo>
                  <a:cubicBezTo>
                    <a:pt x="124" y="46"/>
                    <a:pt x="124" y="47"/>
                    <a:pt x="125" y="47"/>
                  </a:cubicBezTo>
                  <a:cubicBezTo>
                    <a:pt x="127" y="48"/>
                    <a:pt x="129" y="48"/>
                    <a:pt x="130" y="49"/>
                  </a:cubicBezTo>
                  <a:cubicBezTo>
                    <a:pt x="131" y="50"/>
                    <a:pt x="131" y="53"/>
                    <a:pt x="131" y="54"/>
                  </a:cubicBezTo>
                  <a:cubicBezTo>
                    <a:pt x="130" y="55"/>
                    <a:pt x="129" y="57"/>
                    <a:pt x="131" y="57"/>
                  </a:cubicBezTo>
                  <a:cubicBezTo>
                    <a:pt x="134" y="57"/>
                    <a:pt x="137" y="56"/>
                    <a:pt x="139" y="56"/>
                  </a:cubicBezTo>
                  <a:cubicBezTo>
                    <a:pt x="139" y="62"/>
                    <a:pt x="140" y="70"/>
                    <a:pt x="139" y="76"/>
                  </a:cubicBezTo>
                  <a:cubicBezTo>
                    <a:pt x="139" y="77"/>
                    <a:pt x="139" y="78"/>
                    <a:pt x="139" y="81"/>
                  </a:cubicBezTo>
                  <a:cubicBezTo>
                    <a:pt x="138" y="83"/>
                    <a:pt x="139" y="81"/>
                    <a:pt x="137" y="85"/>
                  </a:cubicBezTo>
                  <a:cubicBezTo>
                    <a:pt x="137" y="86"/>
                    <a:pt x="137" y="87"/>
                    <a:pt x="136" y="88"/>
                  </a:cubicBezTo>
                  <a:cubicBezTo>
                    <a:pt x="136" y="89"/>
                    <a:pt x="135" y="90"/>
                    <a:pt x="134" y="90"/>
                  </a:cubicBezTo>
                  <a:cubicBezTo>
                    <a:pt x="133" y="91"/>
                    <a:pt x="133" y="92"/>
                    <a:pt x="132" y="92"/>
                  </a:cubicBezTo>
                  <a:cubicBezTo>
                    <a:pt x="132" y="92"/>
                    <a:pt x="129" y="91"/>
                    <a:pt x="129" y="92"/>
                  </a:cubicBezTo>
                  <a:cubicBezTo>
                    <a:pt x="128" y="93"/>
                    <a:pt x="119" y="92"/>
                    <a:pt x="118" y="93"/>
                  </a:cubicBezTo>
                  <a:cubicBezTo>
                    <a:pt x="114" y="93"/>
                    <a:pt x="114" y="92"/>
                    <a:pt x="112" y="95"/>
                  </a:cubicBezTo>
                  <a:cubicBezTo>
                    <a:pt x="111" y="96"/>
                    <a:pt x="110" y="96"/>
                    <a:pt x="109" y="96"/>
                  </a:cubicBezTo>
                  <a:cubicBezTo>
                    <a:pt x="108" y="96"/>
                    <a:pt x="107" y="96"/>
                    <a:pt x="106" y="96"/>
                  </a:cubicBezTo>
                  <a:cubicBezTo>
                    <a:pt x="105" y="96"/>
                    <a:pt x="105" y="95"/>
                    <a:pt x="105" y="96"/>
                  </a:cubicBezTo>
                  <a:cubicBezTo>
                    <a:pt x="104" y="96"/>
                    <a:pt x="104" y="96"/>
                    <a:pt x="103" y="95"/>
                  </a:cubicBezTo>
                  <a:cubicBezTo>
                    <a:pt x="101" y="95"/>
                    <a:pt x="101" y="96"/>
                    <a:pt x="100" y="95"/>
                  </a:cubicBezTo>
                  <a:cubicBezTo>
                    <a:pt x="99" y="95"/>
                    <a:pt x="98" y="94"/>
                    <a:pt x="96" y="96"/>
                  </a:cubicBezTo>
                  <a:cubicBezTo>
                    <a:pt x="95" y="97"/>
                    <a:pt x="92" y="98"/>
                    <a:pt x="91" y="99"/>
                  </a:cubicBezTo>
                  <a:cubicBezTo>
                    <a:pt x="90" y="100"/>
                    <a:pt x="89" y="101"/>
                    <a:pt x="87" y="101"/>
                  </a:cubicBezTo>
                  <a:cubicBezTo>
                    <a:pt x="86" y="101"/>
                    <a:pt x="87" y="104"/>
                    <a:pt x="85" y="103"/>
                  </a:cubicBezTo>
                  <a:cubicBezTo>
                    <a:pt x="84" y="103"/>
                    <a:pt x="83" y="102"/>
                    <a:pt x="81" y="103"/>
                  </a:cubicBezTo>
                  <a:cubicBezTo>
                    <a:pt x="80" y="104"/>
                    <a:pt x="80" y="105"/>
                    <a:pt x="79" y="106"/>
                  </a:cubicBezTo>
                  <a:cubicBezTo>
                    <a:pt x="79" y="107"/>
                    <a:pt x="79" y="108"/>
                    <a:pt x="78" y="109"/>
                  </a:cubicBezTo>
                  <a:cubicBezTo>
                    <a:pt x="78" y="109"/>
                    <a:pt x="76" y="108"/>
                    <a:pt x="76" y="108"/>
                  </a:cubicBezTo>
                  <a:cubicBezTo>
                    <a:pt x="76" y="109"/>
                    <a:pt x="76" y="111"/>
                    <a:pt x="76" y="112"/>
                  </a:cubicBezTo>
                  <a:cubicBezTo>
                    <a:pt x="75" y="112"/>
                    <a:pt x="74" y="112"/>
                    <a:pt x="74" y="113"/>
                  </a:cubicBezTo>
                  <a:cubicBezTo>
                    <a:pt x="73" y="113"/>
                    <a:pt x="70" y="111"/>
                    <a:pt x="70" y="110"/>
                  </a:cubicBezTo>
                  <a:cubicBezTo>
                    <a:pt x="68" y="115"/>
                    <a:pt x="66" y="113"/>
                    <a:pt x="67" y="114"/>
                  </a:cubicBezTo>
                  <a:cubicBezTo>
                    <a:pt x="68" y="115"/>
                    <a:pt x="68" y="116"/>
                    <a:pt x="68" y="117"/>
                  </a:cubicBezTo>
                  <a:cubicBezTo>
                    <a:pt x="67" y="117"/>
                    <a:pt x="65" y="117"/>
                    <a:pt x="65" y="118"/>
                  </a:cubicBezTo>
                  <a:cubicBezTo>
                    <a:pt x="67" y="120"/>
                    <a:pt x="66" y="122"/>
                    <a:pt x="64" y="124"/>
                  </a:cubicBezTo>
                  <a:cubicBezTo>
                    <a:pt x="63" y="125"/>
                    <a:pt x="62" y="124"/>
                    <a:pt x="60" y="125"/>
                  </a:cubicBezTo>
                  <a:cubicBezTo>
                    <a:pt x="59" y="125"/>
                    <a:pt x="59" y="126"/>
                    <a:pt x="57" y="126"/>
                  </a:cubicBezTo>
                  <a:cubicBezTo>
                    <a:pt x="60" y="127"/>
                    <a:pt x="58" y="128"/>
                    <a:pt x="59" y="128"/>
                  </a:cubicBezTo>
                  <a:cubicBezTo>
                    <a:pt x="60" y="129"/>
                    <a:pt x="59" y="132"/>
                    <a:pt x="58" y="133"/>
                  </a:cubicBezTo>
                  <a:cubicBezTo>
                    <a:pt x="58" y="133"/>
                    <a:pt x="57" y="133"/>
                    <a:pt x="57" y="134"/>
                  </a:cubicBezTo>
                  <a:cubicBezTo>
                    <a:pt x="57" y="135"/>
                    <a:pt x="58" y="137"/>
                    <a:pt x="56" y="139"/>
                  </a:cubicBezTo>
                  <a:cubicBezTo>
                    <a:pt x="56" y="139"/>
                    <a:pt x="55" y="139"/>
                    <a:pt x="54" y="140"/>
                  </a:cubicBezTo>
                  <a:cubicBezTo>
                    <a:pt x="53" y="140"/>
                    <a:pt x="53" y="142"/>
                    <a:pt x="51" y="142"/>
                  </a:cubicBezTo>
                  <a:cubicBezTo>
                    <a:pt x="50" y="141"/>
                    <a:pt x="51" y="138"/>
                    <a:pt x="50" y="136"/>
                  </a:cubicBezTo>
                  <a:cubicBezTo>
                    <a:pt x="49" y="137"/>
                    <a:pt x="49" y="138"/>
                    <a:pt x="49" y="138"/>
                  </a:cubicBezTo>
                  <a:cubicBezTo>
                    <a:pt x="48" y="138"/>
                    <a:pt x="47" y="137"/>
                    <a:pt x="47" y="137"/>
                  </a:cubicBezTo>
                  <a:cubicBezTo>
                    <a:pt x="47" y="138"/>
                    <a:pt x="47" y="140"/>
                    <a:pt x="46" y="140"/>
                  </a:cubicBezTo>
                  <a:cubicBezTo>
                    <a:pt x="45" y="140"/>
                    <a:pt x="43" y="140"/>
                    <a:pt x="44" y="142"/>
                  </a:cubicBezTo>
                  <a:cubicBezTo>
                    <a:pt x="43" y="142"/>
                    <a:pt x="40" y="141"/>
                    <a:pt x="40" y="139"/>
                  </a:cubicBezTo>
                  <a:cubicBezTo>
                    <a:pt x="39" y="140"/>
                    <a:pt x="38" y="139"/>
                    <a:pt x="38" y="140"/>
                  </a:cubicBezTo>
                  <a:cubicBezTo>
                    <a:pt x="37" y="141"/>
                    <a:pt x="37" y="142"/>
                    <a:pt x="36" y="142"/>
                  </a:cubicBezTo>
                  <a:cubicBezTo>
                    <a:pt x="37" y="140"/>
                    <a:pt x="33" y="140"/>
                    <a:pt x="33" y="138"/>
                  </a:cubicBezTo>
                  <a:cubicBezTo>
                    <a:pt x="33" y="137"/>
                    <a:pt x="33" y="135"/>
                    <a:pt x="33" y="134"/>
                  </a:cubicBezTo>
                  <a:cubicBezTo>
                    <a:pt x="33" y="133"/>
                    <a:pt x="30" y="134"/>
                    <a:pt x="30" y="134"/>
                  </a:cubicBezTo>
                  <a:cubicBezTo>
                    <a:pt x="30" y="133"/>
                    <a:pt x="31" y="131"/>
                    <a:pt x="32" y="131"/>
                  </a:cubicBezTo>
                  <a:cubicBezTo>
                    <a:pt x="33" y="130"/>
                    <a:pt x="30" y="129"/>
                    <a:pt x="30" y="128"/>
                  </a:cubicBezTo>
                  <a:cubicBezTo>
                    <a:pt x="29" y="128"/>
                    <a:pt x="29" y="127"/>
                    <a:pt x="29" y="126"/>
                  </a:cubicBezTo>
                  <a:cubicBezTo>
                    <a:pt x="29" y="125"/>
                    <a:pt x="28" y="124"/>
                    <a:pt x="28" y="123"/>
                  </a:cubicBezTo>
                  <a:cubicBezTo>
                    <a:pt x="27" y="122"/>
                    <a:pt x="28" y="121"/>
                    <a:pt x="27" y="120"/>
                  </a:cubicBezTo>
                  <a:cubicBezTo>
                    <a:pt x="26" y="120"/>
                    <a:pt x="25" y="119"/>
                    <a:pt x="24" y="120"/>
                  </a:cubicBezTo>
                  <a:cubicBezTo>
                    <a:pt x="24" y="120"/>
                    <a:pt x="25" y="121"/>
                    <a:pt x="24" y="122"/>
                  </a:cubicBezTo>
                  <a:cubicBezTo>
                    <a:pt x="23" y="122"/>
                    <a:pt x="22" y="123"/>
                    <a:pt x="21" y="124"/>
                  </a:cubicBezTo>
                  <a:cubicBezTo>
                    <a:pt x="20" y="124"/>
                    <a:pt x="19" y="123"/>
                    <a:pt x="18" y="123"/>
                  </a:cubicBezTo>
                  <a:cubicBezTo>
                    <a:pt x="17" y="122"/>
                    <a:pt x="16" y="122"/>
                    <a:pt x="15" y="124"/>
                  </a:cubicBezTo>
                  <a:cubicBezTo>
                    <a:pt x="12" y="127"/>
                    <a:pt x="13" y="123"/>
                    <a:pt x="11" y="122"/>
                  </a:cubicBezTo>
                  <a:cubicBezTo>
                    <a:pt x="9" y="122"/>
                    <a:pt x="8" y="127"/>
                    <a:pt x="6" y="123"/>
                  </a:cubicBezTo>
                  <a:cubicBezTo>
                    <a:pt x="6" y="122"/>
                    <a:pt x="8" y="121"/>
                    <a:pt x="7" y="119"/>
                  </a:cubicBezTo>
                  <a:cubicBezTo>
                    <a:pt x="6" y="118"/>
                    <a:pt x="7" y="117"/>
                    <a:pt x="7" y="116"/>
                  </a:cubicBezTo>
                  <a:cubicBezTo>
                    <a:pt x="7" y="115"/>
                    <a:pt x="5" y="109"/>
                    <a:pt x="4" y="112"/>
                  </a:cubicBezTo>
                  <a:cubicBezTo>
                    <a:pt x="3" y="111"/>
                    <a:pt x="2" y="109"/>
                    <a:pt x="2" y="109"/>
                  </a:cubicBezTo>
                  <a:cubicBezTo>
                    <a:pt x="2" y="108"/>
                    <a:pt x="2" y="107"/>
                    <a:pt x="2" y="106"/>
                  </a:cubicBezTo>
                  <a:cubicBezTo>
                    <a:pt x="2" y="104"/>
                    <a:pt x="3" y="103"/>
                    <a:pt x="1" y="102"/>
                  </a:cubicBezTo>
                  <a:cubicBezTo>
                    <a:pt x="1" y="101"/>
                    <a:pt x="0" y="101"/>
                    <a:pt x="1" y="100"/>
                  </a:cubicBezTo>
                  <a:cubicBezTo>
                    <a:pt x="1" y="99"/>
                    <a:pt x="1" y="99"/>
                    <a:pt x="0" y="98"/>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85" name="Maldives">
              <a:extLst>
                <a:ext uri="{FF2B5EF4-FFF2-40B4-BE49-F238E27FC236}">
                  <a16:creationId xmlns:a16="http://schemas.microsoft.com/office/drawing/2014/main" id="{8B6D8BBC-2276-4ADC-A822-320444DC3E36}"/>
                </a:ext>
              </a:extLst>
            </p:cNvPr>
            <p:cNvSpPr>
              <a:spLocks noEditPoints="1"/>
            </p:cNvSpPr>
            <p:nvPr/>
          </p:nvSpPr>
          <p:spPr bwMode="auto">
            <a:xfrm>
              <a:off x="6075386" y="3758724"/>
              <a:ext cx="45719" cy="45719"/>
            </a:xfrm>
            <a:custGeom>
              <a:avLst/>
              <a:gdLst>
                <a:gd name="T0" fmla="*/ 7 w 7"/>
                <a:gd name="T1" fmla="*/ 12 h 14"/>
                <a:gd name="T2" fmla="*/ 6 w 7"/>
                <a:gd name="T3" fmla="*/ 14 h 14"/>
                <a:gd name="T4" fmla="*/ 5 w 7"/>
                <a:gd name="T5" fmla="*/ 11 h 14"/>
                <a:gd name="T6" fmla="*/ 5 w 7"/>
                <a:gd name="T7" fmla="*/ 10 h 14"/>
                <a:gd name="T8" fmla="*/ 6 w 7"/>
                <a:gd name="T9" fmla="*/ 10 h 14"/>
                <a:gd name="T10" fmla="*/ 7 w 7"/>
                <a:gd name="T11" fmla="*/ 11 h 14"/>
                <a:gd name="T12" fmla="*/ 7 w 7"/>
                <a:gd name="T13" fmla="*/ 12 h 14"/>
                <a:gd name="T14" fmla="*/ 5 w 7"/>
                <a:gd name="T15" fmla="*/ 8 h 14"/>
                <a:gd name="T16" fmla="*/ 5 w 7"/>
                <a:gd name="T17" fmla="*/ 7 h 14"/>
                <a:gd name="T18" fmla="*/ 4 w 7"/>
                <a:gd name="T19" fmla="*/ 8 h 14"/>
                <a:gd name="T20" fmla="*/ 5 w 7"/>
                <a:gd name="T21" fmla="*/ 9 h 14"/>
                <a:gd name="T22" fmla="*/ 5 w 7"/>
                <a:gd name="T23" fmla="*/ 9 h 14"/>
                <a:gd name="T24" fmla="*/ 5 w 7"/>
                <a:gd name="T25" fmla="*/ 8 h 14"/>
                <a:gd name="T26" fmla="*/ 3 w 7"/>
                <a:gd name="T27" fmla="*/ 0 h 14"/>
                <a:gd name="T28" fmla="*/ 3 w 7"/>
                <a:gd name="T29" fmla="*/ 0 h 14"/>
                <a:gd name="T30" fmla="*/ 3 w 7"/>
                <a:gd name="T31" fmla="*/ 0 h 14"/>
                <a:gd name="T32" fmla="*/ 3 w 7"/>
                <a:gd name="T33" fmla="*/ 0 h 14"/>
                <a:gd name="T34" fmla="*/ 3 w 7"/>
                <a:gd name="T35" fmla="*/ 1 h 14"/>
                <a:gd name="T36" fmla="*/ 3 w 7"/>
                <a:gd name="T37" fmla="*/ 1 h 14"/>
                <a:gd name="T38" fmla="*/ 3 w 7"/>
                <a:gd name="T39" fmla="*/ 0 h 14"/>
                <a:gd name="T40" fmla="*/ 2 w 7"/>
                <a:gd name="T41" fmla="*/ 2 h 14"/>
                <a:gd name="T42" fmla="*/ 2 w 7"/>
                <a:gd name="T43" fmla="*/ 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 h="14">
                  <a:moveTo>
                    <a:pt x="7" y="12"/>
                  </a:moveTo>
                  <a:cubicBezTo>
                    <a:pt x="7" y="13"/>
                    <a:pt x="7" y="13"/>
                    <a:pt x="6" y="14"/>
                  </a:cubicBezTo>
                  <a:cubicBezTo>
                    <a:pt x="6" y="13"/>
                    <a:pt x="5" y="12"/>
                    <a:pt x="5" y="11"/>
                  </a:cubicBezTo>
                  <a:cubicBezTo>
                    <a:pt x="5" y="10"/>
                    <a:pt x="5" y="10"/>
                    <a:pt x="5" y="10"/>
                  </a:cubicBezTo>
                  <a:cubicBezTo>
                    <a:pt x="5" y="9"/>
                    <a:pt x="5" y="9"/>
                    <a:pt x="6" y="10"/>
                  </a:cubicBezTo>
                  <a:cubicBezTo>
                    <a:pt x="6" y="10"/>
                    <a:pt x="7" y="10"/>
                    <a:pt x="7" y="11"/>
                  </a:cubicBezTo>
                  <a:cubicBezTo>
                    <a:pt x="7" y="11"/>
                    <a:pt x="7" y="12"/>
                    <a:pt x="7" y="12"/>
                  </a:cubicBezTo>
                  <a:close/>
                  <a:moveTo>
                    <a:pt x="5" y="8"/>
                  </a:moveTo>
                  <a:cubicBezTo>
                    <a:pt x="5" y="8"/>
                    <a:pt x="5" y="8"/>
                    <a:pt x="5" y="7"/>
                  </a:cubicBezTo>
                  <a:cubicBezTo>
                    <a:pt x="5" y="8"/>
                    <a:pt x="4" y="8"/>
                    <a:pt x="4" y="8"/>
                  </a:cubicBezTo>
                  <a:cubicBezTo>
                    <a:pt x="4" y="8"/>
                    <a:pt x="4" y="9"/>
                    <a:pt x="5" y="9"/>
                  </a:cubicBezTo>
                  <a:cubicBezTo>
                    <a:pt x="5" y="9"/>
                    <a:pt x="5" y="9"/>
                    <a:pt x="5" y="9"/>
                  </a:cubicBezTo>
                  <a:cubicBezTo>
                    <a:pt x="5" y="8"/>
                    <a:pt x="5" y="8"/>
                    <a:pt x="5" y="8"/>
                  </a:cubicBezTo>
                  <a:close/>
                  <a:moveTo>
                    <a:pt x="3" y="0"/>
                  </a:moveTo>
                  <a:cubicBezTo>
                    <a:pt x="3" y="0"/>
                    <a:pt x="3" y="0"/>
                    <a:pt x="3" y="0"/>
                  </a:cubicBezTo>
                  <a:cubicBezTo>
                    <a:pt x="3" y="0"/>
                    <a:pt x="3" y="0"/>
                    <a:pt x="3" y="0"/>
                  </a:cubicBezTo>
                  <a:cubicBezTo>
                    <a:pt x="3" y="0"/>
                    <a:pt x="3" y="0"/>
                    <a:pt x="3" y="0"/>
                  </a:cubicBezTo>
                  <a:cubicBezTo>
                    <a:pt x="3" y="1"/>
                    <a:pt x="3" y="1"/>
                    <a:pt x="3" y="1"/>
                  </a:cubicBezTo>
                  <a:cubicBezTo>
                    <a:pt x="3" y="1"/>
                    <a:pt x="3" y="1"/>
                    <a:pt x="3" y="1"/>
                  </a:cubicBezTo>
                  <a:cubicBezTo>
                    <a:pt x="3" y="0"/>
                    <a:pt x="3" y="0"/>
                    <a:pt x="3" y="0"/>
                  </a:cubicBezTo>
                  <a:close/>
                  <a:moveTo>
                    <a:pt x="2" y="2"/>
                  </a:moveTo>
                  <a:cubicBezTo>
                    <a:pt x="0" y="2"/>
                    <a:pt x="4" y="3"/>
                    <a:pt x="2" y="2"/>
                  </a:cubicBezTo>
                  <a:close/>
                </a:path>
              </a:pathLst>
            </a:custGeom>
            <a:grpFill/>
            <a:ln w="3175">
              <a:solidFill>
                <a:schemeClr val="accent5">
                  <a:lumMod val="60000"/>
                  <a:lumOff val="40000"/>
                </a:schemeClr>
              </a:solidFill>
              <a:round/>
              <a:headEnd/>
              <a:tailEnd/>
            </a:ln>
            <a:effectLst>
              <a:outerShdw blurRad="50800" dist="38100" dir="8100000" algn="tl" rotWithShape="0">
                <a:schemeClr val="accent5">
                  <a:lumMod val="75000"/>
                  <a:alpha val="40000"/>
                </a:schemeClr>
              </a:outerShdw>
            </a:effectLst>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86" name="Malaysia">
              <a:extLst>
                <a:ext uri="{FF2B5EF4-FFF2-40B4-BE49-F238E27FC236}">
                  <a16:creationId xmlns:a16="http://schemas.microsoft.com/office/drawing/2014/main" id="{0260EFBE-343A-43F0-AD67-C66D45C01EF2}"/>
                </a:ext>
              </a:extLst>
            </p:cNvPr>
            <p:cNvSpPr>
              <a:spLocks noEditPoints="1"/>
            </p:cNvSpPr>
            <p:nvPr/>
          </p:nvSpPr>
          <p:spPr bwMode="auto">
            <a:xfrm>
              <a:off x="6894508" y="3605197"/>
              <a:ext cx="540535" cy="199967"/>
            </a:xfrm>
            <a:custGeom>
              <a:avLst/>
              <a:gdLst>
                <a:gd name="T0" fmla="*/ 156 w 163"/>
                <a:gd name="T1" fmla="*/ 24 h 60"/>
                <a:gd name="T2" fmla="*/ 155 w 163"/>
                <a:gd name="T3" fmla="*/ 26 h 60"/>
                <a:gd name="T4" fmla="*/ 149 w 163"/>
                <a:gd name="T5" fmla="*/ 27 h 60"/>
                <a:gd name="T6" fmla="*/ 140 w 163"/>
                <a:gd name="T7" fmla="*/ 25 h 60"/>
                <a:gd name="T8" fmla="*/ 134 w 163"/>
                <a:gd name="T9" fmla="*/ 25 h 60"/>
                <a:gd name="T10" fmla="*/ 132 w 163"/>
                <a:gd name="T11" fmla="*/ 30 h 60"/>
                <a:gd name="T12" fmla="*/ 131 w 163"/>
                <a:gd name="T13" fmla="*/ 36 h 60"/>
                <a:gd name="T14" fmla="*/ 129 w 163"/>
                <a:gd name="T15" fmla="*/ 43 h 60"/>
                <a:gd name="T16" fmla="*/ 124 w 163"/>
                <a:gd name="T17" fmla="*/ 54 h 60"/>
                <a:gd name="T18" fmla="*/ 119 w 163"/>
                <a:gd name="T19" fmla="*/ 54 h 60"/>
                <a:gd name="T20" fmla="*/ 111 w 163"/>
                <a:gd name="T21" fmla="*/ 53 h 60"/>
                <a:gd name="T22" fmla="*/ 103 w 163"/>
                <a:gd name="T23" fmla="*/ 56 h 60"/>
                <a:gd name="T24" fmla="*/ 96 w 163"/>
                <a:gd name="T25" fmla="*/ 57 h 60"/>
                <a:gd name="T26" fmla="*/ 88 w 163"/>
                <a:gd name="T27" fmla="*/ 58 h 60"/>
                <a:gd name="T28" fmla="*/ 83 w 163"/>
                <a:gd name="T29" fmla="*/ 53 h 60"/>
                <a:gd name="T30" fmla="*/ 82 w 163"/>
                <a:gd name="T31" fmla="*/ 48 h 60"/>
                <a:gd name="T32" fmla="*/ 89 w 163"/>
                <a:gd name="T33" fmla="*/ 51 h 60"/>
                <a:gd name="T34" fmla="*/ 94 w 163"/>
                <a:gd name="T35" fmla="*/ 54 h 60"/>
                <a:gd name="T36" fmla="*/ 94 w 163"/>
                <a:gd name="T37" fmla="*/ 53 h 60"/>
                <a:gd name="T38" fmla="*/ 95 w 163"/>
                <a:gd name="T39" fmla="*/ 50 h 60"/>
                <a:gd name="T40" fmla="*/ 97 w 163"/>
                <a:gd name="T41" fmla="*/ 47 h 60"/>
                <a:gd name="T42" fmla="*/ 95 w 163"/>
                <a:gd name="T43" fmla="*/ 44 h 60"/>
                <a:gd name="T44" fmla="*/ 101 w 163"/>
                <a:gd name="T45" fmla="*/ 40 h 60"/>
                <a:gd name="T46" fmla="*/ 114 w 163"/>
                <a:gd name="T47" fmla="*/ 31 h 60"/>
                <a:gd name="T48" fmla="*/ 121 w 163"/>
                <a:gd name="T49" fmla="*/ 26 h 60"/>
                <a:gd name="T50" fmla="*/ 125 w 163"/>
                <a:gd name="T51" fmla="*/ 24 h 60"/>
                <a:gd name="T52" fmla="*/ 129 w 163"/>
                <a:gd name="T53" fmla="*/ 26 h 60"/>
                <a:gd name="T54" fmla="*/ 130 w 163"/>
                <a:gd name="T55" fmla="*/ 20 h 60"/>
                <a:gd name="T56" fmla="*/ 131 w 163"/>
                <a:gd name="T57" fmla="*/ 14 h 60"/>
                <a:gd name="T58" fmla="*/ 135 w 163"/>
                <a:gd name="T59" fmla="*/ 9 h 60"/>
                <a:gd name="T60" fmla="*/ 138 w 163"/>
                <a:gd name="T61" fmla="*/ 5 h 60"/>
                <a:gd name="T62" fmla="*/ 141 w 163"/>
                <a:gd name="T63" fmla="*/ 4 h 60"/>
                <a:gd name="T64" fmla="*/ 147 w 163"/>
                <a:gd name="T65" fmla="*/ 4 h 60"/>
                <a:gd name="T66" fmla="*/ 148 w 163"/>
                <a:gd name="T67" fmla="*/ 9 h 60"/>
                <a:gd name="T68" fmla="*/ 149 w 163"/>
                <a:gd name="T69" fmla="*/ 11 h 60"/>
                <a:gd name="T70" fmla="*/ 151 w 163"/>
                <a:gd name="T71" fmla="*/ 12 h 60"/>
                <a:gd name="T72" fmla="*/ 156 w 163"/>
                <a:gd name="T73" fmla="*/ 14 h 60"/>
                <a:gd name="T74" fmla="*/ 162 w 163"/>
                <a:gd name="T75" fmla="*/ 17 h 60"/>
                <a:gd name="T76" fmla="*/ 153 w 163"/>
                <a:gd name="T77" fmla="*/ 21 h 60"/>
                <a:gd name="T78" fmla="*/ 30 w 163"/>
                <a:gd name="T79" fmla="*/ 41 h 60"/>
                <a:gd name="T80" fmla="*/ 29 w 163"/>
                <a:gd name="T81" fmla="*/ 30 h 60"/>
                <a:gd name="T82" fmla="*/ 27 w 163"/>
                <a:gd name="T83" fmla="*/ 18 h 60"/>
                <a:gd name="T84" fmla="*/ 19 w 163"/>
                <a:gd name="T85" fmla="*/ 9 h 60"/>
                <a:gd name="T86" fmla="*/ 14 w 163"/>
                <a:gd name="T87" fmla="*/ 12 h 60"/>
                <a:gd name="T88" fmla="*/ 9 w 163"/>
                <a:gd name="T89" fmla="*/ 13 h 60"/>
                <a:gd name="T90" fmla="*/ 6 w 163"/>
                <a:gd name="T91" fmla="*/ 7 h 60"/>
                <a:gd name="T92" fmla="*/ 2 w 163"/>
                <a:gd name="T93" fmla="*/ 5 h 60"/>
                <a:gd name="T94" fmla="*/ 0 w 163"/>
                <a:gd name="T95" fmla="*/ 6 h 60"/>
                <a:gd name="T96" fmla="*/ 3 w 163"/>
                <a:gd name="T97" fmla="*/ 20 h 60"/>
                <a:gd name="T98" fmla="*/ 7 w 163"/>
                <a:gd name="T99" fmla="*/ 29 h 60"/>
                <a:gd name="T100" fmla="*/ 11 w 163"/>
                <a:gd name="T101" fmla="*/ 37 h 60"/>
                <a:gd name="T102" fmla="*/ 12 w 163"/>
                <a:gd name="T103" fmla="*/ 41 h 60"/>
                <a:gd name="T104" fmla="*/ 16 w 163"/>
                <a:gd name="T105" fmla="*/ 43 h 60"/>
                <a:gd name="T106" fmla="*/ 22 w 163"/>
                <a:gd name="T107" fmla="*/ 48 h 60"/>
                <a:gd name="T108" fmla="*/ 30 w 163"/>
                <a:gd name="T109" fmla="*/ 55 h 60"/>
                <a:gd name="T110" fmla="*/ 34 w 163"/>
                <a:gd name="T111" fmla="*/ 52 h 60"/>
                <a:gd name="T112" fmla="*/ 37 w 163"/>
                <a:gd name="T113" fmla="*/ 52 h 60"/>
                <a:gd name="T114" fmla="*/ 149 w 163"/>
                <a:gd name="T115" fmla="*/ 28 h 60"/>
                <a:gd name="T116" fmla="*/ 149 w 163"/>
                <a:gd name="T117" fmla="*/ 28 h 60"/>
                <a:gd name="T118" fmla="*/ 151 w 163"/>
                <a:gd name="T119" fmla="*/ 29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63" h="60">
                  <a:moveTo>
                    <a:pt x="153" y="21"/>
                  </a:moveTo>
                  <a:cubicBezTo>
                    <a:pt x="154" y="23"/>
                    <a:pt x="156" y="23"/>
                    <a:pt x="156" y="24"/>
                  </a:cubicBezTo>
                  <a:cubicBezTo>
                    <a:pt x="157" y="24"/>
                    <a:pt x="158" y="25"/>
                    <a:pt x="157" y="25"/>
                  </a:cubicBezTo>
                  <a:cubicBezTo>
                    <a:pt x="157" y="26"/>
                    <a:pt x="156" y="26"/>
                    <a:pt x="155" y="26"/>
                  </a:cubicBezTo>
                  <a:cubicBezTo>
                    <a:pt x="152" y="26"/>
                    <a:pt x="151" y="27"/>
                    <a:pt x="149" y="25"/>
                  </a:cubicBezTo>
                  <a:cubicBezTo>
                    <a:pt x="149" y="26"/>
                    <a:pt x="149" y="27"/>
                    <a:pt x="149" y="27"/>
                  </a:cubicBezTo>
                  <a:cubicBezTo>
                    <a:pt x="148" y="28"/>
                    <a:pt x="146" y="27"/>
                    <a:pt x="146" y="26"/>
                  </a:cubicBezTo>
                  <a:cubicBezTo>
                    <a:pt x="144" y="25"/>
                    <a:pt x="142" y="27"/>
                    <a:pt x="140" y="25"/>
                  </a:cubicBezTo>
                  <a:cubicBezTo>
                    <a:pt x="140" y="28"/>
                    <a:pt x="138" y="25"/>
                    <a:pt x="137" y="26"/>
                  </a:cubicBezTo>
                  <a:cubicBezTo>
                    <a:pt x="136" y="27"/>
                    <a:pt x="135" y="26"/>
                    <a:pt x="134" y="25"/>
                  </a:cubicBezTo>
                  <a:cubicBezTo>
                    <a:pt x="134" y="26"/>
                    <a:pt x="133" y="27"/>
                    <a:pt x="133" y="27"/>
                  </a:cubicBezTo>
                  <a:cubicBezTo>
                    <a:pt x="132" y="28"/>
                    <a:pt x="132" y="29"/>
                    <a:pt x="132" y="30"/>
                  </a:cubicBezTo>
                  <a:cubicBezTo>
                    <a:pt x="132" y="31"/>
                    <a:pt x="132" y="33"/>
                    <a:pt x="132" y="34"/>
                  </a:cubicBezTo>
                  <a:cubicBezTo>
                    <a:pt x="132" y="35"/>
                    <a:pt x="132" y="35"/>
                    <a:pt x="131" y="36"/>
                  </a:cubicBezTo>
                  <a:cubicBezTo>
                    <a:pt x="131" y="38"/>
                    <a:pt x="132" y="38"/>
                    <a:pt x="129" y="39"/>
                  </a:cubicBezTo>
                  <a:cubicBezTo>
                    <a:pt x="127" y="39"/>
                    <a:pt x="129" y="43"/>
                    <a:pt x="129" y="43"/>
                  </a:cubicBezTo>
                  <a:cubicBezTo>
                    <a:pt x="128" y="44"/>
                    <a:pt x="124" y="46"/>
                    <a:pt x="126" y="48"/>
                  </a:cubicBezTo>
                  <a:cubicBezTo>
                    <a:pt x="127" y="49"/>
                    <a:pt x="124" y="52"/>
                    <a:pt x="124" y="54"/>
                  </a:cubicBezTo>
                  <a:cubicBezTo>
                    <a:pt x="123" y="54"/>
                    <a:pt x="123" y="52"/>
                    <a:pt x="121" y="54"/>
                  </a:cubicBezTo>
                  <a:cubicBezTo>
                    <a:pt x="120" y="54"/>
                    <a:pt x="119" y="53"/>
                    <a:pt x="119" y="54"/>
                  </a:cubicBezTo>
                  <a:cubicBezTo>
                    <a:pt x="117" y="55"/>
                    <a:pt x="117" y="56"/>
                    <a:pt x="115" y="55"/>
                  </a:cubicBezTo>
                  <a:cubicBezTo>
                    <a:pt x="113" y="55"/>
                    <a:pt x="111" y="54"/>
                    <a:pt x="111" y="53"/>
                  </a:cubicBezTo>
                  <a:cubicBezTo>
                    <a:pt x="110" y="52"/>
                    <a:pt x="105" y="52"/>
                    <a:pt x="104" y="54"/>
                  </a:cubicBezTo>
                  <a:cubicBezTo>
                    <a:pt x="104" y="55"/>
                    <a:pt x="103" y="56"/>
                    <a:pt x="103" y="56"/>
                  </a:cubicBezTo>
                  <a:cubicBezTo>
                    <a:pt x="103" y="57"/>
                    <a:pt x="101" y="58"/>
                    <a:pt x="101" y="58"/>
                  </a:cubicBezTo>
                  <a:cubicBezTo>
                    <a:pt x="99" y="58"/>
                    <a:pt x="97" y="58"/>
                    <a:pt x="96" y="57"/>
                  </a:cubicBezTo>
                  <a:cubicBezTo>
                    <a:pt x="94" y="57"/>
                    <a:pt x="93" y="58"/>
                    <a:pt x="92" y="59"/>
                  </a:cubicBezTo>
                  <a:cubicBezTo>
                    <a:pt x="90" y="60"/>
                    <a:pt x="89" y="58"/>
                    <a:pt x="88" y="58"/>
                  </a:cubicBezTo>
                  <a:cubicBezTo>
                    <a:pt x="87" y="58"/>
                    <a:pt x="87" y="56"/>
                    <a:pt x="86" y="56"/>
                  </a:cubicBezTo>
                  <a:cubicBezTo>
                    <a:pt x="85" y="55"/>
                    <a:pt x="84" y="54"/>
                    <a:pt x="83" y="53"/>
                  </a:cubicBezTo>
                  <a:cubicBezTo>
                    <a:pt x="83" y="53"/>
                    <a:pt x="82" y="51"/>
                    <a:pt x="82" y="50"/>
                  </a:cubicBezTo>
                  <a:cubicBezTo>
                    <a:pt x="80" y="50"/>
                    <a:pt x="82" y="49"/>
                    <a:pt x="82" y="48"/>
                  </a:cubicBezTo>
                  <a:cubicBezTo>
                    <a:pt x="82" y="50"/>
                    <a:pt x="88" y="53"/>
                    <a:pt x="88" y="50"/>
                  </a:cubicBezTo>
                  <a:cubicBezTo>
                    <a:pt x="88" y="51"/>
                    <a:pt x="89" y="51"/>
                    <a:pt x="89" y="51"/>
                  </a:cubicBezTo>
                  <a:cubicBezTo>
                    <a:pt x="89" y="52"/>
                    <a:pt x="90" y="53"/>
                    <a:pt x="91" y="53"/>
                  </a:cubicBezTo>
                  <a:cubicBezTo>
                    <a:pt x="92" y="53"/>
                    <a:pt x="93" y="53"/>
                    <a:pt x="94" y="54"/>
                  </a:cubicBezTo>
                  <a:cubicBezTo>
                    <a:pt x="94" y="54"/>
                    <a:pt x="96" y="55"/>
                    <a:pt x="97" y="55"/>
                  </a:cubicBezTo>
                  <a:cubicBezTo>
                    <a:pt x="96" y="54"/>
                    <a:pt x="94" y="54"/>
                    <a:pt x="94" y="53"/>
                  </a:cubicBezTo>
                  <a:cubicBezTo>
                    <a:pt x="94" y="52"/>
                    <a:pt x="94" y="51"/>
                    <a:pt x="95" y="52"/>
                  </a:cubicBezTo>
                  <a:cubicBezTo>
                    <a:pt x="94" y="51"/>
                    <a:pt x="94" y="50"/>
                    <a:pt x="95" y="50"/>
                  </a:cubicBezTo>
                  <a:cubicBezTo>
                    <a:pt x="95" y="49"/>
                    <a:pt x="95" y="49"/>
                    <a:pt x="95" y="48"/>
                  </a:cubicBezTo>
                  <a:cubicBezTo>
                    <a:pt x="95" y="47"/>
                    <a:pt x="96" y="47"/>
                    <a:pt x="97" y="47"/>
                  </a:cubicBezTo>
                  <a:cubicBezTo>
                    <a:pt x="96" y="47"/>
                    <a:pt x="95" y="47"/>
                    <a:pt x="95" y="47"/>
                  </a:cubicBezTo>
                  <a:cubicBezTo>
                    <a:pt x="96" y="46"/>
                    <a:pt x="95" y="45"/>
                    <a:pt x="95" y="44"/>
                  </a:cubicBezTo>
                  <a:cubicBezTo>
                    <a:pt x="96" y="44"/>
                    <a:pt x="97" y="45"/>
                    <a:pt x="98" y="45"/>
                  </a:cubicBezTo>
                  <a:cubicBezTo>
                    <a:pt x="95" y="43"/>
                    <a:pt x="99" y="40"/>
                    <a:pt x="101" y="40"/>
                  </a:cubicBezTo>
                  <a:cubicBezTo>
                    <a:pt x="104" y="39"/>
                    <a:pt x="108" y="39"/>
                    <a:pt x="110" y="37"/>
                  </a:cubicBezTo>
                  <a:cubicBezTo>
                    <a:pt x="112" y="36"/>
                    <a:pt x="112" y="33"/>
                    <a:pt x="114" y="31"/>
                  </a:cubicBezTo>
                  <a:cubicBezTo>
                    <a:pt x="116" y="29"/>
                    <a:pt x="118" y="27"/>
                    <a:pt x="118" y="23"/>
                  </a:cubicBezTo>
                  <a:cubicBezTo>
                    <a:pt x="120" y="23"/>
                    <a:pt x="120" y="24"/>
                    <a:pt x="121" y="26"/>
                  </a:cubicBezTo>
                  <a:cubicBezTo>
                    <a:pt x="121" y="26"/>
                    <a:pt x="123" y="28"/>
                    <a:pt x="124" y="29"/>
                  </a:cubicBezTo>
                  <a:cubicBezTo>
                    <a:pt x="125" y="29"/>
                    <a:pt x="125" y="25"/>
                    <a:pt x="125" y="24"/>
                  </a:cubicBezTo>
                  <a:cubicBezTo>
                    <a:pt x="124" y="22"/>
                    <a:pt x="125" y="22"/>
                    <a:pt x="126" y="20"/>
                  </a:cubicBezTo>
                  <a:cubicBezTo>
                    <a:pt x="127" y="22"/>
                    <a:pt x="127" y="25"/>
                    <a:pt x="129" y="26"/>
                  </a:cubicBezTo>
                  <a:cubicBezTo>
                    <a:pt x="129" y="24"/>
                    <a:pt x="129" y="22"/>
                    <a:pt x="128" y="21"/>
                  </a:cubicBezTo>
                  <a:cubicBezTo>
                    <a:pt x="127" y="19"/>
                    <a:pt x="129" y="21"/>
                    <a:pt x="130" y="20"/>
                  </a:cubicBezTo>
                  <a:cubicBezTo>
                    <a:pt x="130" y="20"/>
                    <a:pt x="132" y="18"/>
                    <a:pt x="131" y="17"/>
                  </a:cubicBezTo>
                  <a:cubicBezTo>
                    <a:pt x="128" y="17"/>
                    <a:pt x="131" y="15"/>
                    <a:pt x="131" y="14"/>
                  </a:cubicBezTo>
                  <a:cubicBezTo>
                    <a:pt x="131" y="16"/>
                    <a:pt x="134" y="14"/>
                    <a:pt x="134" y="13"/>
                  </a:cubicBezTo>
                  <a:cubicBezTo>
                    <a:pt x="135" y="11"/>
                    <a:pt x="135" y="10"/>
                    <a:pt x="135" y="9"/>
                  </a:cubicBezTo>
                  <a:cubicBezTo>
                    <a:pt x="136" y="8"/>
                    <a:pt x="136" y="8"/>
                    <a:pt x="137" y="8"/>
                  </a:cubicBezTo>
                  <a:cubicBezTo>
                    <a:pt x="137" y="7"/>
                    <a:pt x="138" y="6"/>
                    <a:pt x="138" y="5"/>
                  </a:cubicBezTo>
                  <a:cubicBezTo>
                    <a:pt x="139" y="4"/>
                    <a:pt x="139" y="2"/>
                    <a:pt x="141" y="0"/>
                  </a:cubicBezTo>
                  <a:cubicBezTo>
                    <a:pt x="142" y="2"/>
                    <a:pt x="140" y="3"/>
                    <a:pt x="141" y="4"/>
                  </a:cubicBezTo>
                  <a:cubicBezTo>
                    <a:pt x="142" y="4"/>
                    <a:pt x="143" y="0"/>
                    <a:pt x="144" y="1"/>
                  </a:cubicBezTo>
                  <a:cubicBezTo>
                    <a:pt x="144" y="1"/>
                    <a:pt x="147" y="7"/>
                    <a:pt x="147" y="4"/>
                  </a:cubicBezTo>
                  <a:cubicBezTo>
                    <a:pt x="147" y="5"/>
                    <a:pt x="149" y="6"/>
                    <a:pt x="149" y="7"/>
                  </a:cubicBezTo>
                  <a:cubicBezTo>
                    <a:pt x="149" y="8"/>
                    <a:pt x="148" y="8"/>
                    <a:pt x="148" y="9"/>
                  </a:cubicBezTo>
                  <a:cubicBezTo>
                    <a:pt x="148" y="10"/>
                    <a:pt x="148" y="11"/>
                    <a:pt x="147" y="11"/>
                  </a:cubicBezTo>
                  <a:cubicBezTo>
                    <a:pt x="148" y="11"/>
                    <a:pt x="149" y="11"/>
                    <a:pt x="149" y="11"/>
                  </a:cubicBezTo>
                  <a:cubicBezTo>
                    <a:pt x="150" y="10"/>
                    <a:pt x="150" y="9"/>
                    <a:pt x="151" y="10"/>
                  </a:cubicBezTo>
                  <a:cubicBezTo>
                    <a:pt x="153" y="11"/>
                    <a:pt x="152" y="12"/>
                    <a:pt x="151" y="12"/>
                  </a:cubicBezTo>
                  <a:cubicBezTo>
                    <a:pt x="151" y="14"/>
                    <a:pt x="153" y="12"/>
                    <a:pt x="153" y="12"/>
                  </a:cubicBezTo>
                  <a:cubicBezTo>
                    <a:pt x="155" y="11"/>
                    <a:pt x="156" y="13"/>
                    <a:pt x="156" y="14"/>
                  </a:cubicBezTo>
                  <a:cubicBezTo>
                    <a:pt x="157" y="13"/>
                    <a:pt x="159" y="15"/>
                    <a:pt x="159" y="16"/>
                  </a:cubicBezTo>
                  <a:cubicBezTo>
                    <a:pt x="160" y="15"/>
                    <a:pt x="162" y="16"/>
                    <a:pt x="162" y="17"/>
                  </a:cubicBezTo>
                  <a:cubicBezTo>
                    <a:pt x="163" y="19"/>
                    <a:pt x="158" y="20"/>
                    <a:pt x="157" y="20"/>
                  </a:cubicBezTo>
                  <a:cubicBezTo>
                    <a:pt x="156" y="20"/>
                    <a:pt x="152" y="19"/>
                    <a:pt x="153" y="21"/>
                  </a:cubicBezTo>
                  <a:close/>
                  <a:moveTo>
                    <a:pt x="34" y="45"/>
                  </a:moveTo>
                  <a:cubicBezTo>
                    <a:pt x="33" y="43"/>
                    <a:pt x="31" y="42"/>
                    <a:pt x="30" y="41"/>
                  </a:cubicBezTo>
                  <a:cubicBezTo>
                    <a:pt x="28" y="38"/>
                    <a:pt x="30" y="36"/>
                    <a:pt x="29" y="33"/>
                  </a:cubicBezTo>
                  <a:cubicBezTo>
                    <a:pt x="29" y="32"/>
                    <a:pt x="28" y="32"/>
                    <a:pt x="29" y="30"/>
                  </a:cubicBezTo>
                  <a:cubicBezTo>
                    <a:pt x="29" y="29"/>
                    <a:pt x="29" y="28"/>
                    <a:pt x="29" y="27"/>
                  </a:cubicBezTo>
                  <a:cubicBezTo>
                    <a:pt x="29" y="23"/>
                    <a:pt x="28" y="21"/>
                    <a:pt x="27" y="18"/>
                  </a:cubicBezTo>
                  <a:cubicBezTo>
                    <a:pt x="25" y="15"/>
                    <a:pt x="23" y="14"/>
                    <a:pt x="21" y="12"/>
                  </a:cubicBezTo>
                  <a:cubicBezTo>
                    <a:pt x="20" y="11"/>
                    <a:pt x="20" y="10"/>
                    <a:pt x="19" y="9"/>
                  </a:cubicBezTo>
                  <a:cubicBezTo>
                    <a:pt x="19" y="8"/>
                    <a:pt x="17" y="8"/>
                    <a:pt x="16" y="7"/>
                  </a:cubicBezTo>
                  <a:cubicBezTo>
                    <a:pt x="17" y="8"/>
                    <a:pt x="15" y="12"/>
                    <a:pt x="14" y="12"/>
                  </a:cubicBezTo>
                  <a:cubicBezTo>
                    <a:pt x="13" y="13"/>
                    <a:pt x="13" y="11"/>
                    <a:pt x="12" y="11"/>
                  </a:cubicBezTo>
                  <a:cubicBezTo>
                    <a:pt x="11" y="11"/>
                    <a:pt x="10" y="13"/>
                    <a:pt x="9" y="13"/>
                  </a:cubicBezTo>
                  <a:cubicBezTo>
                    <a:pt x="7" y="14"/>
                    <a:pt x="8" y="11"/>
                    <a:pt x="8" y="10"/>
                  </a:cubicBezTo>
                  <a:cubicBezTo>
                    <a:pt x="9" y="8"/>
                    <a:pt x="7" y="8"/>
                    <a:pt x="6" y="7"/>
                  </a:cubicBezTo>
                  <a:cubicBezTo>
                    <a:pt x="6" y="7"/>
                    <a:pt x="6" y="6"/>
                    <a:pt x="5" y="5"/>
                  </a:cubicBezTo>
                  <a:cubicBezTo>
                    <a:pt x="4" y="5"/>
                    <a:pt x="3" y="5"/>
                    <a:pt x="2" y="5"/>
                  </a:cubicBezTo>
                  <a:cubicBezTo>
                    <a:pt x="1" y="4"/>
                    <a:pt x="1" y="3"/>
                    <a:pt x="0" y="4"/>
                  </a:cubicBezTo>
                  <a:cubicBezTo>
                    <a:pt x="0" y="4"/>
                    <a:pt x="0" y="5"/>
                    <a:pt x="0" y="6"/>
                  </a:cubicBezTo>
                  <a:cubicBezTo>
                    <a:pt x="1" y="8"/>
                    <a:pt x="2" y="10"/>
                    <a:pt x="2" y="12"/>
                  </a:cubicBezTo>
                  <a:cubicBezTo>
                    <a:pt x="2" y="14"/>
                    <a:pt x="2" y="18"/>
                    <a:pt x="3" y="20"/>
                  </a:cubicBezTo>
                  <a:cubicBezTo>
                    <a:pt x="4" y="21"/>
                    <a:pt x="5" y="23"/>
                    <a:pt x="5" y="25"/>
                  </a:cubicBezTo>
                  <a:cubicBezTo>
                    <a:pt x="4" y="26"/>
                    <a:pt x="6" y="29"/>
                    <a:pt x="7" y="29"/>
                  </a:cubicBezTo>
                  <a:cubicBezTo>
                    <a:pt x="5" y="30"/>
                    <a:pt x="7" y="30"/>
                    <a:pt x="7" y="31"/>
                  </a:cubicBezTo>
                  <a:cubicBezTo>
                    <a:pt x="8" y="33"/>
                    <a:pt x="10" y="35"/>
                    <a:pt x="11" y="37"/>
                  </a:cubicBezTo>
                  <a:cubicBezTo>
                    <a:pt x="11" y="37"/>
                    <a:pt x="12" y="39"/>
                    <a:pt x="11" y="39"/>
                  </a:cubicBezTo>
                  <a:cubicBezTo>
                    <a:pt x="11" y="40"/>
                    <a:pt x="11" y="40"/>
                    <a:pt x="12" y="41"/>
                  </a:cubicBezTo>
                  <a:cubicBezTo>
                    <a:pt x="12" y="41"/>
                    <a:pt x="13" y="42"/>
                    <a:pt x="14" y="42"/>
                  </a:cubicBezTo>
                  <a:cubicBezTo>
                    <a:pt x="15" y="43"/>
                    <a:pt x="15" y="43"/>
                    <a:pt x="16" y="43"/>
                  </a:cubicBezTo>
                  <a:cubicBezTo>
                    <a:pt x="16" y="44"/>
                    <a:pt x="18" y="46"/>
                    <a:pt x="18" y="46"/>
                  </a:cubicBezTo>
                  <a:cubicBezTo>
                    <a:pt x="19" y="47"/>
                    <a:pt x="21" y="47"/>
                    <a:pt x="22" y="48"/>
                  </a:cubicBezTo>
                  <a:cubicBezTo>
                    <a:pt x="22" y="48"/>
                    <a:pt x="23" y="49"/>
                    <a:pt x="23" y="49"/>
                  </a:cubicBezTo>
                  <a:cubicBezTo>
                    <a:pt x="25" y="51"/>
                    <a:pt x="29" y="52"/>
                    <a:pt x="30" y="55"/>
                  </a:cubicBezTo>
                  <a:cubicBezTo>
                    <a:pt x="31" y="54"/>
                    <a:pt x="33" y="53"/>
                    <a:pt x="34" y="54"/>
                  </a:cubicBezTo>
                  <a:cubicBezTo>
                    <a:pt x="35" y="54"/>
                    <a:pt x="34" y="52"/>
                    <a:pt x="34" y="52"/>
                  </a:cubicBezTo>
                  <a:cubicBezTo>
                    <a:pt x="34" y="52"/>
                    <a:pt x="35" y="53"/>
                    <a:pt x="35" y="53"/>
                  </a:cubicBezTo>
                  <a:cubicBezTo>
                    <a:pt x="34" y="54"/>
                    <a:pt x="37" y="56"/>
                    <a:pt x="37" y="52"/>
                  </a:cubicBezTo>
                  <a:cubicBezTo>
                    <a:pt x="36" y="50"/>
                    <a:pt x="34" y="48"/>
                    <a:pt x="34" y="45"/>
                  </a:cubicBezTo>
                  <a:close/>
                  <a:moveTo>
                    <a:pt x="149" y="28"/>
                  </a:moveTo>
                  <a:cubicBezTo>
                    <a:pt x="149" y="29"/>
                    <a:pt x="149" y="29"/>
                    <a:pt x="150" y="29"/>
                  </a:cubicBezTo>
                  <a:cubicBezTo>
                    <a:pt x="150" y="28"/>
                    <a:pt x="149" y="28"/>
                    <a:pt x="149" y="28"/>
                  </a:cubicBezTo>
                  <a:close/>
                  <a:moveTo>
                    <a:pt x="149" y="28"/>
                  </a:moveTo>
                  <a:cubicBezTo>
                    <a:pt x="150" y="28"/>
                    <a:pt x="151" y="29"/>
                    <a:pt x="151" y="29"/>
                  </a:cubicBezTo>
                  <a:cubicBezTo>
                    <a:pt x="152" y="27"/>
                    <a:pt x="150" y="27"/>
                    <a:pt x="149" y="28"/>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87" name="Malawi">
              <a:extLst>
                <a:ext uri="{FF2B5EF4-FFF2-40B4-BE49-F238E27FC236}">
                  <a16:creationId xmlns:a16="http://schemas.microsoft.com/office/drawing/2014/main" id="{9C236133-5503-4A5E-8C7F-0229A16B3B17}"/>
                </a:ext>
              </a:extLst>
            </p:cNvPr>
            <p:cNvSpPr>
              <a:spLocks noEditPoints="1"/>
            </p:cNvSpPr>
            <p:nvPr/>
          </p:nvSpPr>
          <p:spPr bwMode="auto">
            <a:xfrm>
              <a:off x="4999512" y="4130109"/>
              <a:ext cx="89048" cy="245271"/>
            </a:xfrm>
            <a:custGeom>
              <a:avLst/>
              <a:gdLst>
                <a:gd name="T0" fmla="*/ 0 w 27"/>
                <a:gd name="T1" fmla="*/ 41 h 74"/>
                <a:gd name="T2" fmla="*/ 2 w 27"/>
                <a:gd name="T3" fmla="*/ 37 h 74"/>
                <a:gd name="T4" fmla="*/ 2 w 27"/>
                <a:gd name="T5" fmla="*/ 32 h 74"/>
                <a:gd name="T6" fmla="*/ 7 w 27"/>
                <a:gd name="T7" fmla="*/ 28 h 74"/>
                <a:gd name="T8" fmla="*/ 6 w 27"/>
                <a:gd name="T9" fmla="*/ 20 h 74"/>
                <a:gd name="T10" fmla="*/ 6 w 27"/>
                <a:gd name="T11" fmla="*/ 15 h 74"/>
                <a:gd name="T12" fmla="*/ 7 w 27"/>
                <a:gd name="T13" fmla="*/ 13 h 74"/>
                <a:gd name="T14" fmla="*/ 7 w 27"/>
                <a:gd name="T15" fmla="*/ 7 h 74"/>
                <a:gd name="T16" fmla="*/ 6 w 27"/>
                <a:gd name="T17" fmla="*/ 3 h 74"/>
                <a:gd name="T18" fmla="*/ 3 w 27"/>
                <a:gd name="T19" fmla="*/ 2 h 74"/>
                <a:gd name="T20" fmla="*/ 3 w 27"/>
                <a:gd name="T21" fmla="*/ 0 h 74"/>
                <a:gd name="T22" fmla="*/ 6 w 27"/>
                <a:gd name="T23" fmla="*/ 1 h 74"/>
                <a:gd name="T24" fmla="*/ 8 w 27"/>
                <a:gd name="T25" fmla="*/ 2 h 74"/>
                <a:gd name="T26" fmla="*/ 11 w 27"/>
                <a:gd name="T27" fmla="*/ 3 h 74"/>
                <a:gd name="T28" fmla="*/ 13 w 27"/>
                <a:gd name="T29" fmla="*/ 8 h 74"/>
                <a:gd name="T30" fmla="*/ 13 w 27"/>
                <a:gd name="T31" fmla="*/ 12 h 74"/>
                <a:gd name="T32" fmla="*/ 14 w 27"/>
                <a:gd name="T33" fmla="*/ 20 h 74"/>
                <a:gd name="T34" fmla="*/ 11 w 27"/>
                <a:gd name="T35" fmla="*/ 27 h 74"/>
                <a:gd name="T36" fmla="*/ 14 w 27"/>
                <a:gd name="T37" fmla="*/ 35 h 74"/>
                <a:gd name="T38" fmla="*/ 16 w 27"/>
                <a:gd name="T39" fmla="*/ 42 h 74"/>
                <a:gd name="T40" fmla="*/ 18 w 27"/>
                <a:gd name="T41" fmla="*/ 44 h 74"/>
                <a:gd name="T42" fmla="*/ 21 w 27"/>
                <a:gd name="T43" fmla="*/ 48 h 74"/>
                <a:gd name="T44" fmla="*/ 19 w 27"/>
                <a:gd name="T45" fmla="*/ 41 h 74"/>
                <a:gd name="T46" fmla="*/ 18 w 27"/>
                <a:gd name="T47" fmla="*/ 39 h 74"/>
                <a:gd name="T48" fmla="*/ 21 w 27"/>
                <a:gd name="T49" fmla="*/ 43 h 74"/>
                <a:gd name="T50" fmla="*/ 25 w 27"/>
                <a:gd name="T51" fmla="*/ 48 h 74"/>
                <a:gd name="T52" fmla="*/ 26 w 27"/>
                <a:gd name="T53" fmla="*/ 54 h 74"/>
                <a:gd name="T54" fmla="*/ 26 w 27"/>
                <a:gd name="T55" fmla="*/ 61 h 74"/>
                <a:gd name="T56" fmla="*/ 25 w 27"/>
                <a:gd name="T57" fmla="*/ 64 h 74"/>
                <a:gd name="T58" fmla="*/ 22 w 27"/>
                <a:gd name="T59" fmla="*/ 65 h 74"/>
                <a:gd name="T60" fmla="*/ 20 w 27"/>
                <a:gd name="T61" fmla="*/ 68 h 74"/>
                <a:gd name="T62" fmla="*/ 21 w 27"/>
                <a:gd name="T63" fmla="*/ 72 h 74"/>
                <a:gd name="T64" fmla="*/ 21 w 27"/>
                <a:gd name="T65" fmla="*/ 74 h 74"/>
                <a:gd name="T66" fmla="*/ 19 w 27"/>
                <a:gd name="T67" fmla="*/ 73 h 74"/>
                <a:gd name="T68" fmla="*/ 18 w 27"/>
                <a:gd name="T69" fmla="*/ 70 h 74"/>
                <a:gd name="T70" fmla="*/ 14 w 27"/>
                <a:gd name="T71" fmla="*/ 64 h 74"/>
                <a:gd name="T72" fmla="*/ 13 w 27"/>
                <a:gd name="T73" fmla="*/ 61 h 74"/>
                <a:gd name="T74" fmla="*/ 14 w 27"/>
                <a:gd name="T75" fmla="*/ 57 h 74"/>
                <a:gd name="T76" fmla="*/ 15 w 27"/>
                <a:gd name="T77" fmla="*/ 54 h 74"/>
                <a:gd name="T78" fmla="*/ 14 w 27"/>
                <a:gd name="T79" fmla="*/ 48 h 74"/>
                <a:gd name="T80" fmla="*/ 11 w 27"/>
                <a:gd name="T81" fmla="*/ 49 h 74"/>
                <a:gd name="T82" fmla="*/ 8 w 27"/>
                <a:gd name="T83" fmla="*/ 49 h 74"/>
                <a:gd name="T84" fmla="*/ 3 w 27"/>
                <a:gd name="T85" fmla="*/ 44 h 74"/>
                <a:gd name="T86" fmla="*/ 0 w 27"/>
                <a:gd name="T87" fmla="*/ 41 h 74"/>
                <a:gd name="T88" fmla="*/ 0 w 27"/>
                <a:gd name="T89" fmla="*/ 41 h 74"/>
                <a:gd name="T90" fmla="*/ 0 w 27"/>
                <a:gd name="T91" fmla="*/ 41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7" h="74">
                  <a:moveTo>
                    <a:pt x="0" y="41"/>
                  </a:moveTo>
                  <a:cubicBezTo>
                    <a:pt x="0" y="41"/>
                    <a:pt x="2" y="38"/>
                    <a:pt x="2" y="37"/>
                  </a:cubicBezTo>
                  <a:cubicBezTo>
                    <a:pt x="3" y="35"/>
                    <a:pt x="3" y="35"/>
                    <a:pt x="2" y="32"/>
                  </a:cubicBezTo>
                  <a:cubicBezTo>
                    <a:pt x="2" y="31"/>
                    <a:pt x="6" y="29"/>
                    <a:pt x="7" y="28"/>
                  </a:cubicBezTo>
                  <a:cubicBezTo>
                    <a:pt x="4" y="27"/>
                    <a:pt x="6" y="22"/>
                    <a:pt x="6" y="20"/>
                  </a:cubicBezTo>
                  <a:cubicBezTo>
                    <a:pt x="6" y="18"/>
                    <a:pt x="7" y="17"/>
                    <a:pt x="6" y="15"/>
                  </a:cubicBezTo>
                  <a:cubicBezTo>
                    <a:pt x="5" y="13"/>
                    <a:pt x="6" y="14"/>
                    <a:pt x="7" y="13"/>
                  </a:cubicBezTo>
                  <a:cubicBezTo>
                    <a:pt x="9" y="12"/>
                    <a:pt x="9" y="10"/>
                    <a:pt x="7" y="7"/>
                  </a:cubicBezTo>
                  <a:cubicBezTo>
                    <a:pt x="5" y="5"/>
                    <a:pt x="7" y="4"/>
                    <a:pt x="6" y="3"/>
                  </a:cubicBezTo>
                  <a:cubicBezTo>
                    <a:pt x="4" y="2"/>
                    <a:pt x="4" y="2"/>
                    <a:pt x="3" y="2"/>
                  </a:cubicBezTo>
                  <a:cubicBezTo>
                    <a:pt x="3" y="1"/>
                    <a:pt x="4" y="0"/>
                    <a:pt x="3" y="0"/>
                  </a:cubicBezTo>
                  <a:cubicBezTo>
                    <a:pt x="3" y="0"/>
                    <a:pt x="5" y="0"/>
                    <a:pt x="6" y="1"/>
                  </a:cubicBezTo>
                  <a:cubicBezTo>
                    <a:pt x="7" y="1"/>
                    <a:pt x="7" y="2"/>
                    <a:pt x="8" y="2"/>
                  </a:cubicBezTo>
                  <a:cubicBezTo>
                    <a:pt x="9" y="2"/>
                    <a:pt x="11" y="2"/>
                    <a:pt x="11" y="3"/>
                  </a:cubicBezTo>
                  <a:cubicBezTo>
                    <a:pt x="11" y="4"/>
                    <a:pt x="11" y="6"/>
                    <a:pt x="13" y="8"/>
                  </a:cubicBezTo>
                  <a:cubicBezTo>
                    <a:pt x="15" y="10"/>
                    <a:pt x="13" y="10"/>
                    <a:pt x="13" y="12"/>
                  </a:cubicBezTo>
                  <a:cubicBezTo>
                    <a:pt x="14" y="13"/>
                    <a:pt x="14" y="19"/>
                    <a:pt x="14" y="20"/>
                  </a:cubicBezTo>
                  <a:cubicBezTo>
                    <a:pt x="14" y="23"/>
                    <a:pt x="10" y="26"/>
                    <a:pt x="11" y="27"/>
                  </a:cubicBezTo>
                  <a:cubicBezTo>
                    <a:pt x="15" y="34"/>
                    <a:pt x="14" y="34"/>
                    <a:pt x="14" y="35"/>
                  </a:cubicBezTo>
                  <a:cubicBezTo>
                    <a:pt x="13" y="41"/>
                    <a:pt x="17" y="39"/>
                    <a:pt x="16" y="42"/>
                  </a:cubicBezTo>
                  <a:cubicBezTo>
                    <a:pt x="15" y="48"/>
                    <a:pt x="18" y="47"/>
                    <a:pt x="18" y="44"/>
                  </a:cubicBezTo>
                  <a:cubicBezTo>
                    <a:pt x="21" y="48"/>
                    <a:pt x="21" y="48"/>
                    <a:pt x="21" y="48"/>
                  </a:cubicBezTo>
                  <a:cubicBezTo>
                    <a:pt x="22" y="48"/>
                    <a:pt x="21" y="43"/>
                    <a:pt x="19" y="41"/>
                  </a:cubicBezTo>
                  <a:cubicBezTo>
                    <a:pt x="18" y="42"/>
                    <a:pt x="18" y="40"/>
                    <a:pt x="18" y="39"/>
                  </a:cubicBezTo>
                  <a:cubicBezTo>
                    <a:pt x="20" y="40"/>
                    <a:pt x="20" y="40"/>
                    <a:pt x="21" y="43"/>
                  </a:cubicBezTo>
                  <a:cubicBezTo>
                    <a:pt x="23" y="44"/>
                    <a:pt x="24" y="46"/>
                    <a:pt x="25" y="48"/>
                  </a:cubicBezTo>
                  <a:cubicBezTo>
                    <a:pt x="27" y="50"/>
                    <a:pt x="27" y="52"/>
                    <a:pt x="26" y="54"/>
                  </a:cubicBezTo>
                  <a:cubicBezTo>
                    <a:pt x="26" y="57"/>
                    <a:pt x="26" y="59"/>
                    <a:pt x="26" y="61"/>
                  </a:cubicBezTo>
                  <a:cubicBezTo>
                    <a:pt x="26" y="62"/>
                    <a:pt x="26" y="63"/>
                    <a:pt x="25" y="64"/>
                  </a:cubicBezTo>
                  <a:cubicBezTo>
                    <a:pt x="24" y="64"/>
                    <a:pt x="23" y="64"/>
                    <a:pt x="22" y="65"/>
                  </a:cubicBezTo>
                  <a:cubicBezTo>
                    <a:pt x="21" y="66"/>
                    <a:pt x="21" y="67"/>
                    <a:pt x="20" y="68"/>
                  </a:cubicBezTo>
                  <a:cubicBezTo>
                    <a:pt x="20" y="69"/>
                    <a:pt x="21" y="71"/>
                    <a:pt x="21" y="72"/>
                  </a:cubicBezTo>
                  <a:cubicBezTo>
                    <a:pt x="21" y="72"/>
                    <a:pt x="21" y="73"/>
                    <a:pt x="21" y="74"/>
                  </a:cubicBezTo>
                  <a:cubicBezTo>
                    <a:pt x="20" y="74"/>
                    <a:pt x="19" y="74"/>
                    <a:pt x="19" y="73"/>
                  </a:cubicBezTo>
                  <a:cubicBezTo>
                    <a:pt x="19" y="72"/>
                    <a:pt x="20" y="72"/>
                    <a:pt x="18" y="70"/>
                  </a:cubicBezTo>
                  <a:cubicBezTo>
                    <a:pt x="17" y="69"/>
                    <a:pt x="14" y="66"/>
                    <a:pt x="14" y="64"/>
                  </a:cubicBezTo>
                  <a:cubicBezTo>
                    <a:pt x="13" y="62"/>
                    <a:pt x="13" y="63"/>
                    <a:pt x="13" y="61"/>
                  </a:cubicBezTo>
                  <a:cubicBezTo>
                    <a:pt x="13" y="60"/>
                    <a:pt x="14" y="58"/>
                    <a:pt x="14" y="57"/>
                  </a:cubicBezTo>
                  <a:cubicBezTo>
                    <a:pt x="15" y="56"/>
                    <a:pt x="15" y="56"/>
                    <a:pt x="15" y="54"/>
                  </a:cubicBezTo>
                  <a:cubicBezTo>
                    <a:pt x="16" y="52"/>
                    <a:pt x="16" y="50"/>
                    <a:pt x="14" y="48"/>
                  </a:cubicBezTo>
                  <a:cubicBezTo>
                    <a:pt x="14" y="47"/>
                    <a:pt x="12" y="48"/>
                    <a:pt x="11" y="49"/>
                  </a:cubicBezTo>
                  <a:cubicBezTo>
                    <a:pt x="10" y="49"/>
                    <a:pt x="8" y="48"/>
                    <a:pt x="8" y="49"/>
                  </a:cubicBezTo>
                  <a:cubicBezTo>
                    <a:pt x="8" y="49"/>
                    <a:pt x="3" y="44"/>
                    <a:pt x="3" y="44"/>
                  </a:cubicBezTo>
                  <a:cubicBezTo>
                    <a:pt x="2" y="44"/>
                    <a:pt x="0" y="42"/>
                    <a:pt x="0" y="41"/>
                  </a:cubicBezTo>
                  <a:close/>
                  <a:moveTo>
                    <a:pt x="0" y="41"/>
                  </a:moveTo>
                  <a:cubicBezTo>
                    <a:pt x="0" y="41"/>
                    <a:pt x="0" y="41"/>
                    <a:pt x="0" y="41"/>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88" name="Madagascar">
              <a:extLst>
                <a:ext uri="{FF2B5EF4-FFF2-40B4-BE49-F238E27FC236}">
                  <a16:creationId xmlns:a16="http://schemas.microsoft.com/office/drawing/2014/main" id="{39F2625C-6EA6-4890-8B08-9E38C6FB0A2F}"/>
                </a:ext>
              </a:extLst>
            </p:cNvPr>
            <p:cNvSpPr>
              <a:spLocks noEditPoints="1"/>
            </p:cNvSpPr>
            <p:nvPr/>
          </p:nvSpPr>
          <p:spPr bwMode="auto">
            <a:xfrm>
              <a:off x="5277591" y="4209783"/>
              <a:ext cx="218713" cy="437427"/>
            </a:xfrm>
            <a:custGeom>
              <a:avLst/>
              <a:gdLst>
                <a:gd name="T0" fmla="*/ 9 w 66"/>
                <a:gd name="T1" fmla="*/ 127 h 132"/>
                <a:gd name="T2" fmla="*/ 9 w 66"/>
                <a:gd name="T3" fmla="*/ 128 h 132"/>
                <a:gd name="T4" fmla="*/ 9 w 66"/>
                <a:gd name="T5" fmla="*/ 127 h 132"/>
                <a:gd name="T6" fmla="*/ 65 w 66"/>
                <a:gd name="T7" fmla="*/ 35 h 132"/>
                <a:gd name="T8" fmla="*/ 58 w 66"/>
                <a:gd name="T9" fmla="*/ 39 h 132"/>
                <a:gd name="T10" fmla="*/ 58 w 66"/>
                <a:gd name="T11" fmla="*/ 46 h 132"/>
                <a:gd name="T12" fmla="*/ 55 w 66"/>
                <a:gd name="T13" fmla="*/ 54 h 132"/>
                <a:gd name="T14" fmla="*/ 47 w 66"/>
                <a:gd name="T15" fmla="*/ 81 h 132"/>
                <a:gd name="T16" fmla="*/ 37 w 66"/>
                <a:gd name="T17" fmla="*/ 112 h 132"/>
                <a:gd name="T18" fmla="*/ 31 w 66"/>
                <a:gd name="T19" fmla="*/ 125 h 132"/>
                <a:gd name="T20" fmla="*/ 23 w 66"/>
                <a:gd name="T21" fmla="*/ 128 h 132"/>
                <a:gd name="T22" fmla="*/ 11 w 66"/>
                <a:gd name="T23" fmla="*/ 128 h 132"/>
                <a:gd name="T24" fmla="*/ 9 w 66"/>
                <a:gd name="T25" fmla="*/ 127 h 132"/>
                <a:gd name="T26" fmla="*/ 4 w 66"/>
                <a:gd name="T27" fmla="*/ 112 h 132"/>
                <a:gd name="T28" fmla="*/ 1 w 66"/>
                <a:gd name="T29" fmla="*/ 97 h 132"/>
                <a:gd name="T30" fmla="*/ 11 w 66"/>
                <a:gd name="T31" fmla="*/ 80 h 132"/>
                <a:gd name="T32" fmla="*/ 10 w 66"/>
                <a:gd name="T33" fmla="*/ 64 h 132"/>
                <a:gd name="T34" fmla="*/ 10 w 66"/>
                <a:gd name="T35" fmla="*/ 52 h 132"/>
                <a:gd name="T36" fmla="*/ 14 w 66"/>
                <a:gd name="T37" fmla="*/ 44 h 132"/>
                <a:gd name="T38" fmla="*/ 21 w 66"/>
                <a:gd name="T39" fmla="*/ 40 h 132"/>
                <a:gd name="T40" fmla="*/ 23 w 66"/>
                <a:gd name="T41" fmla="*/ 39 h 132"/>
                <a:gd name="T42" fmla="*/ 28 w 66"/>
                <a:gd name="T43" fmla="*/ 36 h 132"/>
                <a:gd name="T44" fmla="*/ 31 w 66"/>
                <a:gd name="T45" fmla="*/ 39 h 132"/>
                <a:gd name="T46" fmla="*/ 35 w 66"/>
                <a:gd name="T47" fmla="*/ 35 h 132"/>
                <a:gd name="T48" fmla="*/ 40 w 66"/>
                <a:gd name="T49" fmla="*/ 27 h 132"/>
                <a:gd name="T50" fmla="*/ 39 w 66"/>
                <a:gd name="T51" fmla="*/ 30 h 132"/>
                <a:gd name="T52" fmla="*/ 44 w 66"/>
                <a:gd name="T53" fmla="*/ 26 h 132"/>
                <a:gd name="T54" fmla="*/ 42 w 66"/>
                <a:gd name="T55" fmla="*/ 23 h 132"/>
                <a:gd name="T56" fmla="*/ 45 w 66"/>
                <a:gd name="T57" fmla="*/ 22 h 132"/>
                <a:gd name="T58" fmla="*/ 44 w 66"/>
                <a:gd name="T59" fmla="*/ 15 h 132"/>
                <a:gd name="T60" fmla="*/ 47 w 66"/>
                <a:gd name="T61" fmla="*/ 18 h 132"/>
                <a:gd name="T62" fmla="*/ 52 w 66"/>
                <a:gd name="T63" fmla="*/ 5 h 132"/>
                <a:gd name="T64" fmla="*/ 56 w 66"/>
                <a:gd name="T65" fmla="*/ 1 h 132"/>
                <a:gd name="T66" fmla="*/ 65 w 66"/>
                <a:gd name="T67" fmla="*/ 35 h 132"/>
                <a:gd name="T68" fmla="*/ 44 w 66"/>
                <a:gd name="T69" fmla="*/ 26 h 132"/>
                <a:gd name="T70" fmla="*/ 44 w 66"/>
                <a:gd name="T71" fmla="*/ 27 h 132"/>
                <a:gd name="T72" fmla="*/ 44 w 66"/>
                <a:gd name="T73" fmla="*/ 26 h 132"/>
                <a:gd name="T74" fmla="*/ 48 w 66"/>
                <a:gd name="T75" fmla="*/ 14 h 132"/>
                <a:gd name="T76" fmla="*/ 47 w 66"/>
                <a:gd name="T77" fmla="*/ 12 h 132"/>
                <a:gd name="T78" fmla="*/ 48 w 66"/>
                <a:gd name="T79" fmla="*/ 14 h 132"/>
                <a:gd name="T80" fmla="*/ 59 w 66"/>
                <a:gd name="T81" fmla="*/ 49 h 132"/>
                <a:gd name="T82" fmla="*/ 60 w 66"/>
                <a:gd name="T83" fmla="*/ 46 h 132"/>
                <a:gd name="T84" fmla="*/ 60 w 66"/>
                <a:gd name="T85" fmla="*/ 46 h 132"/>
                <a:gd name="T86" fmla="*/ 59 w 66"/>
                <a:gd name="T87" fmla="*/ 49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6" h="132">
                  <a:moveTo>
                    <a:pt x="9" y="127"/>
                  </a:moveTo>
                  <a:cubicBezTo>
                    <a:pt x="9" y="127"/>
                    <a:pt x="9" y="128"/>
                    <a:pt x="9" y="128"/>
                  </a:cubicBezTo>
                  <a:cubicBezTo>
                    <a:pt x="8" y="127"/>
                    <a:pt x="8" y="127"/>
                    <a:pt x="9" y="127"/>
                  </a:cubicBezTo>
                  <a:close/>
                  <a:moveTo>
                    <a:pt x="65" y="35"/>
                  </a:moveTo>
                  <a:cubicBezTo>
                    <a:pt x="62" y="44"/>
                    <a:pt x="57" y="27"/>
                    <a:pt x="58" y="39"/>
                  </a:cubicBezTo>
                  <a:cubicBezTo>
                    <a:pt x="58" y="42"/>
                    <a:pt x="60" y="43"/>
                    <a:pt x="58" y="46"/>
                  </a:cubicBezTo>
                  <a:cubicBezTo>
                    <a:pt x="57" y="50"/>
                    <a:pt x="55" y="50"/>
                    <a:pt x="55" y="54"/>
                  </a:cubicBezTo>
                  <a:cubicBezTo>
                    <a:pt x="56" y="62"/>
                    <a:pt x="50" y="74"/>
                    <a:pt x="47" y="81"/>
                  </a:cubicBezTo>
                  <a:cubicBezTo>
                    <a:pt x="43" y="91"/>
                    <a:pt x="40" y="102"/>
                    <a:pt x="37" y="112"/>
                  </a:cubicBezTo>
                  <a:cubicBezTo>
                    <a:pt x="35" y="116"/>
                    <a:pt x="34" y="122"/>
                    <a:pt x="31" y="125"/>
                  </a:cubicBezTo>
                  <a:cubicBezTo>
                    <a:pt x="29" y="128"/>
                    <a:pt x="25" y="127"/>
                    <a:pt x="23" y="128"/>
                  </a:cubicBezTo>
                  <a:cubicBezTo>
                    <a:pt x="17" y="132"/>
                    <a:pt x="17" y="130"/>
                    <a:pt x="11" y="128"/>
                  </a:cubicBezTo>
                  <a:cubicBezTo>
                    <a:pt x="11" y="128"/>
                    <a:pt x="9" y="128"/>
                    <a:pt x="9" y="127"/>
                  </a:cubicBezTo>
                  <a:cubicBezTo>
                    <a:pt x="6" y="125"/>
                    <a:pt x="0" y="116"/>
                    <a:pt x="4" y="112"/>
                  </a:cubicBezTo>
                  <a:cubicBezTo>
                    <a:pt x="5" y="111"/>
                    <a:pt x="1" y="99"/>
                    <a:pt x="1" y="97"/>
                  </a:cubicBezTo>
                  <a:cubicBezTo>
                    <a:pt x="2" y="91"/>
                    <a:pt x="7" y="85"/>
                    <a:pt x="11" y="80"/>
                  </a:cubicBezTo>
                  <a:cubicBezTo>
                    <a:pt x="14" y="76"/>
                    <a:pt x="12" y="68"/>
                    <a:pt x="10" y="64"/>
                  </a:cubicBezTo>
                  <a:cubicBezTo>
                    <a:pt x="9" y="61"/>
                    <a:pt x="8" y="54"/>
                    <a:pt x="10" y="52"/>
                  </a:cubicBezTo>
                  <a:cubicBezTo>
                    <a:pt x="11" y="50"/>
                    <a:pt x="14" y="47"/>
                    <a:pt x="14" y="44"/>
                  </a:cubicBezTo>
                  <a:cubicBezTo>
                    <a:pt x="11" y="42"/>
                    <a:pt x="20" y="38"/>
                    <a:pt x="21" y="40"/>
                  </a:cubicBezTo>
                  <a:cubicBezTo>
                    <a:pt x="22" y="39"/>
                    <a:pt x="23" y="38"/>
                    <a:pt x="23" y="39"/>
                  </a:cubicBezTo>
                  <a:cubicBezTo>
                    <a:pt x="25" y="38"/>
                    <a:pt x="26" y="36"/>
                    <a:pt x="28" y="36"/>
                  </a:cubicBezTo>
                  <a:cubicBezTo>
                    <a:pt x="29" y="36"/>
                    <a:pt x="30" y="39"/>
                    <a:pt x="31" y="39"/>
                  </a:cubicBezTo>
                  <a:cubicBezTo>
                    <a:pt x="30" y="34"/>
                    <a:pt x="36" y="30"/>
                    <a:pt x="35" y="35"/>
                  </a:cubicBezTo>
                  <a:cubicBezTo>
                    <a:pt x="37" y="33"/>
                    <a:pt x="37" y="27"/>
                    <a:pt x="40" y="27"/>
                  </a:cubicBezTo>
                  <a:cubicBezTo>
                    <a:pt x="40" y="28"/>
                    <a:pt x="39" y="29"/>
                    <a:pt x="39" y="30"/>
                  </a:cubicBezTo>
                  <a:cubicBezTo>
                    <a:pt x="39" y="30"/>
                    <a:pt x="43" y="25"/>
                    <a:pt x="44" y="26"/>
                  </a:cubicBezTo>
                  <a:cubicBezTo>
                    <a:pt x="43" y="25"/>
                    <a:pt x="41" y="25"/>
                    <a:pt x="42" y="23"/>
                  </a:cubicBezTo>
                  <a:cubicBezTo>
                    <a:pt x="42" y="23"/>
                    <a:pt x="44" y="22"/>
                    <a:pt x="45" y="22"/>
                  </a:cubicBezTo>
                  <a:cubicBezTo>
                    <a:pt x="45" y="20"/>
                    <a:pt x="43" y="15"/>
                    <a:pt x="44" y="15"/>
                  </a:cubicBezTo>
                  <a:cubicBezTo>
                    <a:pt x="46" y="15"/>
                    <a:pt x="46" y="18"/>
                    <a:pt x="47" y="18"/>
                  </a:cubicBezTo>
                  <a:cubicBezTo>
                    <a:pt x="48" y="16"/>
                    <a:pt x="57" y="8"/>
                    <a:pt x="52" y="5"/>
                  </a:cubicBezTo>
                  <a:cubicBezTo>
                    <a:pt x="55" y="5"/>
                    <a:pt x="54" y="1"/>
                    <a:pt x="56" y="1"/>
                  </a:cubicBezTo>
                  <a:cubicBezTo>
                    <a:pt x="58" y="0"/>
                    <a:pt x="66" y="29"/>
                    <a:pt x="65" y="35"/>
                  </a:cubicBezTo>
                  <a:close/>
                  <a:moveTo>
                    <a:pt x="44" y="26"/>
                  </a:moveTo>
                  <a:cubicBezTo>
                    <a:pt x="44" y="27"/>
                    <a:pt x="44" y="27"/>
                    <a:pt x="44" y="27"/>
                  </a:cubicBezTo>
                  <a:cubicBezTo>
                    <a:pt x="44" y="27"/>
                    <a:pt x="44" y="27"/>
                    <a:pt x="44" y="26"/>
                  </a:cubicBezTo>
                  <a:close/>
                  <a:moveTo>
                    <a:pt x="48" y="14"/>
                  </a:moveTo>
                  <a:cubicBezTo>
                    <a:pt x="48" y="14"/>
                    <a:pt x="48" y="13"/>
                    <a:pt x="47" y="12"/>
                  </a:cubicBezTo>
                  <a:cubicBezTo>
                    <a:pt x="46" y="13"/>
                    <a:pt x="46" y="14"/>
                    <a:pt x="48" y="14"/>
                  </a:cubicBezTo>
                  <a:close/>
                  <a:moveTo>
                    <a:pt x="59" y="49"/>
                  </a:moveTo>
                  <a:cubicBezTo>
                    <a:pt x="59" y="48"/>
                    <a:pt x="60" y="47"/>
                    <a:pt x="60" y="46"/>
                  </a:cubicBezTo>
                  <a:cubicBezTo>
                    <a:pt x="60" y="46"/>
                    <a:pt x="60" y="46"/>
                    <a:pt x="60" y="46"/>
                  </a:cubicBezTo>
                  <a:cubicBezTo>
                    <a:pt x="60" y="47"/>
                    <a:pt x="58" y="48"/>
                    <a:pt x="59" y="49"/>
                  </a:cubicBezTo>
                  <a:close/>
                </a:path>
              </a:pathLst>
            </a:custGeom>
            <a:solidFill>
              <a:srgbClr val="333399"/>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89" name="Macedonia">
              <a:extLst>
                <a:ext uri="{FF2B5EF4-FFF2-40B4-BE49-F238E27FC236}">
                  <a16:creationId xmlns:a16="http://schemas.microsoft.com/office/drawing/2014/main" id="{27A528F5-DD76-4F83-9834-C7D3AD7DDF07}"/>
                </a:ext>
              </a:extLst>
            </p:cNvPr>
            <p:cNvSpPr>
              <a:spLocks/>
            </p:cNvSpPr>
            <p:nvPr/>
          </p:nvSpPr>
          <p:spPr bwMode="auto">
            <a:xfrm>
              <a:off x="4635510" y="2480385"/>
              <a:ext cx="65614" cy="49992"/>
            </a:xfrm>
            <a:custGeom>
              <a:avLst/>
              <a:gdLst>
                <a:gd name="T0" fmla="*/ 0 w 20"/>
                <a:gd name="T1" fmla="*/ 8 h 15"/>
                <a:gd name="T2" fmla="*/ 1 w 20"/>
                <a:gd name="T3" fmla="*/ 6 h 15"/>
                <a:gd name="T4" fmla="*/ 2 w 20"/>
                <a:gd name="T5" fmla="*/ 4 h 15"/>
                <a:gd name="T6" fmla="*/ 4 w 20"/>
                <a:gd name="T7" fmla="*/ 2 h 15"/>
                <a:gd name="T8" fmla="*/ 7 w 20"/>
                <a:gd name="T9" fmla="*/ 3 h 15"/>
                <a:gd name="T10" fmla="*/ 8 w 20"/>
                <a:gd name="T11" fmla="*/ 1 h 15"/>
                <a:gd name="T12" fmla="*/ 9 w 20"/>
                <a:gd name="T13" fmla="*/ 1 h 15"/>
                <a:gd name="T14" fmla="*/ 11 w 20"/>
                <a:gd name="T15" fmla="*/ 1 h 15"/>
                <a:gd name="T16" fmla="*/ 14 w 20"/>
                <a:gd name="T17" fmla="*/ 0 h 15"/>
                <a:gd name="T18" fmla="*/ 16 w 20"/>
                <a:gd name="T19" fmla="*/ 2 h 15"/>
                <a:gd name="T20" fmla="*/ 19 w 20"/>
                <a:gd name="T21" fmla="*/ 7 h 15"/>
                <a:gd name="T22" fmla="*/ 19 w 20"/>
                <a:gd name="T23" fmla="*/ 10 h 15"/>
                <a:gd name="T24" fmla="*/ 19 w 20"/>
                <a:gd name="T25" fmla="*/ 10 h 15"/>
                <a:gd name="T26" fmla="*/ 16 w 20"/>
                <a:gd name="T27" fmla="*/ 12 h 15"/>
                <a:gd name="T28" fmla="*/ 12 w 20"/>
                <a:gd name="T29" fmla="*/ 13 h 15"/>
                <a:gd name="T30" fmla="*/ 6 w 20"/>
                <a:gd name="T31" fmla="*/ 14 h 15"/>
                <a:gd name="T32" fmla="*/ 4 w 20"/>
                <a:gd name="T33" fmla="*/ 14 h 15"/>
                <a:gd name="T34" fmla="*/ 2 w 20"/>
                <a:gd name="T35" fmla="*/ 13 h 15"/>
                <a:gd name="T36" fmla="*/ 0 w 20"/>
                <a:gd name="T37" fmla="*/ 8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0" h="15">
                  <a:moveTo>
                    <a:pt x="0" y="8"/>
                  </a:moveTo>
                  <a:cubicBezTo>
                    <a:pt x="1" y="8"/>
                    <a:pt x="1" y="7"/>
                    <a:pt x="1" y="6"/>
                  </a:cubicBezTo>
                  <a:cubicBezTo>
                    <a:pt x="1" y="6"/>
                    <a:pt x="2" y="5"/>
                    <a:pt x="2" y="4"/>
                  </a:cubicBezTo>
                  <a:cubicBezTo>
                    <a:pt x="2" y="3"/>
                    <a:pt x="3" y="3"/>
                    <a:pt x="4" y="2"/>
                  </a:cubicBezTo>
                  <a:cubicBezTo>
                    <a:pt x="6" y="2"/>
                    <a:pt x="5" y="3"/>
                    <a:pt x="7" y="3"/>
                  </a:cubicBezTo>
                  <a:cubicBezTo>
                    <a:pt x="6" y="2"/>
                    <a:pt x="7" y="2"/>
                    <a:pt x="8" y="1"/>
                  </a:cubicBezTo>
                  <a:cubicBezTo>
                    <a:pt x="8" y="1"/>
                    <a:pt x="9" y="1"/>
                    <a:pt x="9" y="1"/>
                  </a:cubicBezTo>
                  <a:cubicBezTo>
                    <a:pt x="10" y="2"/>
                    <a:pt x="10" y="1"/>
                    <a:pt x="11" y="1"/>
                  </a:cubicBezTo>
                  <a:cubicBezTo>
                    <a:pt x="11" y="1"/>
                    <a:pt x="13" y="1"/>
                    <a:pt x="14" y="0"/>
                  </a:cubicBezTo>
                  <a:cubicBezTo>
                    <a:pt x="14" y="0"/>
                    <a:pt x="15" y="2"/>
                    <a:pt x="16" y="2"/>
                  </a:cubicBezTo>
                  <a:cubicBezTo>
                    <a:pt x="18" y="4"/>
                    <a:pt x="19" y="4"/>
                    <a:pt x="19" y="7"/>
                  </a:cubicBezTo>
                  <a:cubicBezTo>
                    <a:pt x="19" y="8"/>
                    <a:pt x="20" y="9"/>
                    <a:pt x="19" y="10"/>
                  </a:cubicBezTo>
                  <a:cubicBezTo>
                    <a:pt x="19" y="10"/>
                    <a:pt x="18" y="10"/>
                    <a:pt x="19" y="10"/>
                  </a:cubicBezTo>
                  <a:cubicBezTo>
                    <a:pt x="19" y="11"/>
                    <a:pt x="17" y="12"/>
                    <a:pt x="16" y="12"/>
                  </a:cubicBezTo>
                  <a:cubicBezTo>
                    <a:pt x="14" y="11"/>
                    <a:pt x="13" y="12"/>
                    <a:pt x="12" y="13"/>
                  </a:cubicBezTo>
                  <a:cubicBezTo>
                    <a:pt x="10" y="14"/>
                    <a:pt x="8" y="14"/>
                    <a:pt x="6" y="14"/>
                  </a:cubicBezTo>
                  <a:cubicBezTo>
                    <a:pt x="4" y="15"/>
                    <a:pt x="5" y="14"/>
                    <a:pt x="4" y="14"/>
                  </a:cubicBezTo>
                  <a:cubicBezTo>
                    <a:pt x="2" y="14"/>
                    <a:pt x="3" y="13"/>
                    <a:pt x="2" y="13"/>
                  </a:cubicBezTo>
                  <a:cubicBezTo>
                    <a:pt x="1" y="11"/>
                    <a:pt x="1" y="10"/>
                    <a:pt x="0" y="8"/>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90" name="Luxembourg">
              <a:extLst>
                <a:ext uri="{FF2B5EF4-FFF2-40B4-BE49-F238E27FC236}">
                  <a16:creationId xmlns:a16="http://schemas.microsoft.com/office/drawing/2014/main" id="{155D8BC3-870F-466D-8872-6DB607FB63D3}"/>
                </a:ext>
              </a:extLst>
            </p:cNvPr>
            <p:cNvSpPr>
              <a:spLocks/>
            </p:cNvSpPr>
            <p:nvPr/>
          </p:nvSpPr>
          <p:spPr bwMode="auto">
            <a:xfrm>
              <a:off x="4263698" y="2238238"/>
              <a:ext cx="20309" cy="23434"/>
            </a:xfrm>
            <a:custGeom>
              <a:avLst/>
              <a:gdLst>
                <a:gd name="T0" fmla="*/ 0 w 6"/>
                <a:gd name="T1" fmla="*/ 2 h 7"/>
                <a:gd name="T2" fmla="*/ 0 w 6"/>
                <a:gd name="T3" fmla="*/ 2 h 7"/>
                <a:gd name="T4" fmla="*/ 2 w 6"/>
                <a:gd name="T5" fmla="*/ 0 h 7"/>
                <a:gd name="T6" fmla="*/ 3 w 6"/>
                <a:gd name="T7" fmla="*/ 2 h 7"/>
                <a:gd name="T8" fmla="*/ 5 w 6"/>
                <a:gd name="T9" fmla="*/ 3 h 7"/>
                <a:gd name="T10" fmla="*/ 5 w 6"/>
                <a:gd name="T11" fmla="*/ 7 h 7"/>
                <a:gd name="T12" fmla="*/ 0 w 6"/>
                <a:gd name="T13" fmla="*/ 6 h 7"/>
                <a:gd name="T14" fmla="*/ 0 w 6"/>
                <a:gd name="T15" fmla="*/ 3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7">
                  <a:moveTo>
                    <a:pt x="0" y="2"/>
                  </a:moveTo>
                  <a:cubicBezTo>
                    <a:pt x="0" y="2"/>
                    <a:pt x="1" y="3"/>
                    <a:pt x="0" y="2"/>
                  </a:cubicBezTo>
                  <a:cubicBezTo>
                    <a:pt x="0" y="1"/>
                    <a:pt x="1" y="0"/>
                    <a:pt x="2" y="0"/>
                  </a:cubicBezTo>
                  <a:cubicBezTo>
                    <a:pt x="3" y="0"/>
                    <a:pt x="2" y="1"/>
                    <a:pt x="3" y="2"/>
                  </a:cubicBezTo>
                  <a:cubicBezTo>
                    <a:pt x="3" y="2"/>
                    <a:pt x="5" y="3"/>
                    <a:pt x="5" y="3"/>
                  </a:cubicBezTo>
                  <a:cubicBezTo>
                    <a:pt x="6" y="4"/>
                    <a:pt x="5" y="6"/>
                    <a:pt x="5" y="7"/>
                  </a:cubicBezTo>
                  <a:cubicBezTo>
                    <a:pt x="4" y="6"/>
                    <a:pt x="1" y="6"/>
                    <a:pt x="0" y="6"/>
                  </a:cubicBezTo>
                  <a:cubicBezTo>
                    <a:pt x="1" y="5"/>
                    <a:pt x="0" y="4"/>
                    <a:pt x="0" y="3"/>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91" name="Lithuania">
              <a:extLst>
                <a:ext uri="{FF2B5EF4-FFF2-40B4-BE49-F238E27FC236}">
                  <a16:creationId xmlns:a16="http://schemas.microsoft.com/office/drawing/2014/main" id="{E49A2377-1ED5-443E-8DC5-0AA47FFC13C7}"/>
                </a:ext>
              </a:extLst>
            </p:cNvPr>
            <p:cNvSpPr>
              <a:spLocks/>
            </p:cNvSpPr>
            <p:nvPr/>
          </p:nvSpPr>
          <p:spPr bwMode="auto">
            <a:xfrm>
              <a:off x="4624575" y="2046083"/>
              <a:ext cx="135915" cy="79674"/>
            </a:xfrm>
            <a:custGeom>
              <a:avLst/>
              <a:gdLst>
                <a:gd name="T0" fmla="*/ 0 w 41"/>
                <a:gd name="T1" fmla="*/ 4 h 24"/>
                <a:gd name="T2" fmla="*/ 2 w 41"/>
                <a:gd name="T3" fmla="*/ 2 h 24"/>
                <a:gd name="T4" fmla="*/ 5 w 41"/>
                <a:gd name="T5" fmla="*/ 1 h 24"/>
                <a:gd name="T6" fmla="*/ 13 w 41"/>
                <a:gd name="T7" fmla="*/ 1 h 24"/>
                <a:gd name="T8" fmla="*/ 18 w 41"/>
                <a:gd name="T9" fmla="*/ 1 h 24"/>
                <a:gd name="T10" fmla="*/ 25 w 41"/>
                <a:gd name="T11" fmla="*/ 1 h 24"/>
                <a:gd name="T12" fmla="*/ 28 w 41"/>
                <a:gd name="T13" fmla="*/ 2 h 24"/>
                <a:gd name="T14" fmla="*/ 31 w 41"/>
                <a:gd name="T15" fmla="*/ 3 h 24"/>
                <a:gd name="T16" fmla="*/ 34 w 41"/>
                <a:gd name="T17" fmla="*/ 5 h 24"/>
                <a:gd name="T18" fmla="*/ 39 w 41"/>
                <a:gd name="T19" fmla="*/ 7 h 24"/>
                <a:gd name="T20" fmla="*/ 41 w 41"/>
                <a:gd name="T21" fmla="*/ 11 h 24"/>
                <a:gd name="T22" fmla="*/ 39 w 41"/>
                <a:gd name="T23" fmla="*/ 12 h 24"/>
                <a:gd name="T24" fmla="*/ 36 w 41"/>
                <a:gd name="T25" fmla="*/ 14 h 24"/>
                <a:gd name="T26" fmla="*/ 33 w 41"/>
                <a:gd name="T27" fmla="*/ 19 h 24"/>
                <a:gd name="T28" fmla="*/ 35 w 41"/>
                <a:gd name="T29" fmla="*/ 20 h 24"/>
                <a:gd name="T30" fmla="*/ 33 w 41"/>
                <a:gd name="T31" fmla="*/ 21 h 24"/>
                <a:gd name="T32" fmla="*/ 31 w 41"/>
                <a:gd name="T33" fmla="*/ 20 h 24"/>
                <a:gd name="T34" fmla="*/ 28 w 41"/>
                <a:gd name="T35" fmla="*/ 22 h 24"/>
                <a:gd name="T36" fmla="*/ 26 w 41"/>
                <a:gd name="T37" fmla="*/ 23 h 24"/>
                <a:gd name="T38" fmla="*/ 22 w 41"/>
                <a:gd name="T39" fmla="*/ 23 h 24"/>
                <a:gd name="T40" fmla="*/ 19 w 41"/>
                <a:gd name="T41" fmla="*/ 23 h 24"/>
                <a:gd name="T42" fmla="*/ 16 w 41"/>
                <a:gd name="T43" fmla="*/ 20 h 24"/>
                <a:gd name="T44" fmla="*/ 16 w 41"/>
                <a:gd name="T45" fmla="*/ 15 h 24"/>
                <a:gd name="T46" fmla="*/ 14 w 41"/>
                <a:gd name="T47" fmla="*/ 13 h 24"/>
                <a:gd name="T48" fmla="*/ 7 w 41"/>
                <a:gd name="T49" fmla="*/ 12 h 24"/>
                <a:gd name="T50" fmla="*/ 3 w 41"/>
                <a:gd name="T51" fmla="*/ 11 h 24"/>
                <a:gd name="T52" fmla="*/ 1 w 41"/>
                <a:gd name="T53" fmla="*/ 8 h 24"/>
                <a:gd name="T54" fmla="*/ 0 w 41"/>
                <a:gd name="T55" fmla="*/ 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1" h="24">
                  <a:moveTo>
                    <a:pt x="0" y="4"/>
                  </a:moveTo>
                  <a:cubicBezTo>
                    <a:pt x="1" y="4"/>
                    <a:pt x="1" y="3"/>
                    <a:pt x="2" y="2"/>
                  </a:cubicBezTo>
                  <a:cubicBezTo>
                    <a:pt x="3" y="2"/>
                    <a:pt x="4" y="2"/>
                    <a:pt x="5" y="1"/>
                  </a:cubicBezTo>
                  <a:cubicBezTo>
                    <a:pt x="8" y="1"/>
                    <a:pt x="11" y="1"/>
                    <a:pt x="13" y="1"/>
                  </a:cubicBezTo>
                  <a:cubicBezTo>
                    <a:pt x="15" y="2"/>
                    <a:pt x="16" y="1"/>
                    <a:pt x="18" y="1"/>
                  </a:cubicBezTo>
                  <a:cubicBezTo>
                    <a:pt x="19" y="1"/>
                    <a:pt x="23" y="2"/>
                    <a:pt x="25" y="1"/>
                  </a:cubicBezTo>
                  <a:cubicBezTo>
                    <a:pt x="27" y="0"/>
                    <a:pt x="27" y="1"/>
                    <a:pt x="28" y="2"/>
                  </a:cubicBezTo>
                  <a:cubicBezTo>
                    <a:pt x="29" y="3"/>
                    <a:pt x="30" y="3"/>
                    <a:pt x="31" y="3"/>
                  </a:cubicBezTo>
                  <a:cubicBezTo>
                    <a:pt x="32" y="3"/>
                    <a:pt x="34" y="4"/>
                    <a:pt x="34" y="5"/>
                  </a:cubicBezTo>
                  <a:cubicBezTo>
                    <a:pt x="35" y="5"/>
                    <a:pt x="38" y="8"/>
                    <a:pt x="39" y="7"/>
                  </a:cubicBezTo>
                  <a:cubicBezTo>
                    <a:pt x="39" y="10"/>
                    <a:pt x="39" y="10"/>
                    <a:pt x="41" y="11"/>
                  </a:cubicBezTo>
                  <a:cubicBezTo>
                    <a:pt x="40" y="12"/>
                    <a:pt x="41" y="13"/>
                    <a:pt x="39" y="12"/>
                  </a:cubicBezTo>
                  <a:cubicBezTo>
                    <a:pt x="37" y="12"/>
                    <a:pt x="37" y="13"/>
                    <a:pt x="36" y="14"/>
                  </a:cubicBezTo>
                  <a:cubicBezTo>
                    <a:pt x="34" y="15"/>
                    <a:pt x="35" y="17"/>
                    <a:pt x="33" y="19"/>
                  </a:cubicBezTo>
                  <a:cubicBezTo>
                    <a:pt x="33" y="20"/>
                    <a:pt x="34" y="20"/>
                    <a:pt x="35" y="20"/>
                  </a:cubicBezTo>
                  <a:cubicBezTo>
                    <a:pt x="35" y="21"/>
                    <a:pt x="34" y="22"/>
                    <a:pt x="33" y="21"/>
                  </a:cubicBezTo>
                  <a:cubicBezTo>
                    <a:pt x="34" y="20"/>
                    <a:pt x="31" y="20"/>
                    <a:pt x="31" y="20"/>
                  </a:cubicBezTo>
                  <a:cubicBezTo>
                    <a:pt x="30" y="22"/>
                    <a:pt x="28" y="21"/>
                    <a:pt x="28" y="22"/>
                  </a:cubicBezTo>
                  <a:cubicBezTo>
                    <a:pt x="27" y="23"/>
                    <a:pt x="26" y="23"/>
                    <a:pt x="26" y="23"/>
                  </a:cubicBezTo>
                  <a:cubicBezTo>
                    <a:pt x="25" y="24"/>
                    <a:pt x="23" y="23"/>
                    <a:pt x="22" y="23"/>
                  </a:cubicBezTo>
                  <a:cubicBezTo>
                    <a:pt x="21" y="23"/>
                    <a:pt x="19" y="24"/>
                    <a:pt x="19" y="23"/>
                  </a:cubicBezTo>
                  <a:cubicBezTo>
                    <a:pt x="18" y="22"/>
                    <a:pt x="17" y="20"/>
                    <a:pt x="16" y="20"/>
                  </a:cubicBezTo>
                  <a:cubicBezTo>
                    <a:pt x="15" y="16"/>
                    <a:pt x="16" y="16"/>
                    <a:pt x="16" y="15"/>
                  </a:cubicBezTo>
                  <a:cubicBezTo>
                    <a:pt x="17" y="15"/>
                    <a:pt x="14" y="13"/>
                    <a:pt x="14" y="13"/>
                  </a:cubicBezTo>
                  <a:cubicBezTo>
                    <a:pt x="13" y="13"/>
                    <a:pt x="9" y="13"/>
                    <a:pt x="7" y="12"/>
                  </a:cubicBezTo>
                  <a:cubicBezTo>
                    <a:pt x="6" y="11"/>
                    <a:pt x="4" y="10"/>
                    <a:pt x="3" y="11"/>
                  </a:cubicBezTo>
                  <a:cubicBezTo>
                    <a:pt x="3" y="10"/>
                    <a:pt x="1" y="9"/>
                    <a:pt x="1" y="8"/>
                  </a:cubicBezTo>
                  <a:cubicBezTo>
                    <a:pt x="0" y="7"/>
                    <a:pt x="0" y="5"/>
                    <a:pt x="0" y="4"/>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92" name="Libya">
              <a:extLst>
                <a:ext uri="{FF2B5EF4-FFF2-40B4-BE49-F238E27FC236}">
                  <a16:creationId xmlns:a16="http://schemas.microsoft.com/office/drawing/2014/main" id="{1A789E65-B0F4-441B-8DB4-8120433F1458}"/>
                </a:ext>
              </a:extLst>
            </p:cNvPr>
            <p:cNvSpPr>
              <a:spLocks/>
            </p:cNvSpPr>
            <p:nvPr/>
          </p:nvSpPr>
          <p:spPr bwMode="auto">
            <a:xfrm>
              <a:off x="4346496" y="2772524"/>
              <a:ext cx="434302" cy="435865"/>
            </a:xfrm>
            <a:custGeom>
              <a:avLst/>
              <a:gdLst>
                <a:gd name="T0" fmla="*/ 1 w 131"/>
                <a:gd name="T1" fmla="*/ 30 h 131"/>
                <a:gd name="T2" fmla="*/ 3 w 131"/>
                <a:gd name="T3" fmla="*/ 28 h 131"/>
                <a:gd name="T4" fmla="*/ 7 w 131"/>
                <a:gd name="T5" fmla="*/ 25 h 131"/>
                <a:gd name="T6" fmla="*/ 8 w 131"/>
                <a:gd name="T7" fmla="*/ 21 h 131"/>
                <a:gd name="T8" fmla="*/ 7 w 131"/>
                <a:gd name="T9" fmla="*/ 16 h 131"/>
                <a:gd name="T10" fmla="*/ 11 w 131"/>
                <a:gd name="T11" fmla="*/ 13 h 131"/>
                <a:gd name="T12" fmla="*/ 14 w 131"/>
                <a:gd name="T13" fmla="*/ 10 h 131"/>
                <a:gd name="T14" fmla="*/ 19 w 131"/>
                <a:gd name="T15" fmla="*/ 7 h 131"/>
                <a:gd name="T16" fmla="*/ 18 w 131"/>
                <a:gd name="T17" fmla="*/ 5 h 131"/>
                <a:gd name="T18" fmla="*/ 18 w 131"/>
                <a:gd name="T19" fmla="*/ 0 h 131"/>
                <a:gd name="T20" fmla="*/ 23 w 131"/>
                <a:gd name="T21" fmla="*/ 3 h 131"/>
                <a:gd name="T22" fmla="*/ 29 w 131"/>
                <a:gd name="T23" fmla="*/ 4 h 131"/>
                <a:gd name="T24" fmla="*/ 34 w 131"/>
                <a:gd name="T25" fmla="*/ 3 h 131"/>
                <a:gd name="T26" fmla="*/ 39 w 131"/>
                <a:gd name="T27" fmla="*/ 4 h 131"/>
                <a:gd name="T28" fmla="*/ 44 w 131"/>
                <a:gd name="T29" fmla="*/ 7 h 131"/>
                <a:gd name="T30" fmla="*/ 48 w 131"/>
                <a:gd name="T31" fmla="*/ 8 h 131"/>
                <a:gd name="T32" fmla="*/ 50 w 131"/>
                <a:gd name="T33" fmla="*/ 12 h 131"/>
                <a:gd name="T34" fmla="*/ 52 w 131"/>
                <a:gd name="T35" fmla="*/ 17 h 131"/>
                <a:gd name="T36" fmla="*/ 62 w 131"/>
                <a:gd name="T37" fmla="*/ 19 h 131"/>
                <a:gd name="T38" fmla="*/ 73 w 131"/>
                <a:gd name="T39" fmla="*/ 23 h 131"/>
                <a:gd name="T40" fmla="*/ 80 w 131"/>
                <a:gd name="T41" fmla="*/ 28 h 131"/>
                <a:gd name="T42" fmla="*/ 88 w 131"/>
                <a:gd name="T43" fmla="*/ 21 h 131"/>
                <a:gd name="T44" fmla="*/ 87 w 131"/>
                <a:gd name="T45" fmla="*/ 16 h 131"/>
                <a:gd name="T46" fmla="*/ 87 w 131"/>
                <a:gd name="T47" fmla="*/ 11 h 131"/>
                <a:gd name="T48" fmla="*/ 96 w 131"/>
                <a:gd name="T49" fmla="*/ 4 h 131"/>
                <a:gd name="T50" fmla="*/ 100 w 131"/>
                <a:gd name="T51" fmla="*/ 3 h 131"/>
                <a:gd name="T52" fmla="*/ 105 w 131"/>
                <a:gd name="T53" fmla="*/ 3 h 131"/>
                <a:gd name="T54" fmla="*/ 110 w 131"/>
                <a:gd name="T55" fmla="*/ 5 h 131"/>
                <a:gd name="T56" fmla="*/ 112 w 131"/>
                <a:gd name="T57" fmla="*/ 8 h 131"/>
                <a:gd name="T58" fmla="*/ 116 w 131"/>
                <a:gd name="T59" fmla="*/ 10 h 131"/>
                <a:gd name="T60" fmla="*/ 121 w 131"/>
                <a:gd name="T61" fmla="*/ 11 h 131"/>
                <a:gd name="T62" fmla="*/ 126 w 131"/>
                <a:gd name="T63" fmla="*/ 11 h 131"/>
                <a:gd name="T64" fmla="*/ 129 w 131"/>
                <a:gd name="T65" fmla="*/ 15 h 131"/>
                <a:gd name="T66" fmla="*/ 127 w 131"/>
                <a:gd name="T67" fmla="*/ 18 h 131"/>
                <a:gd name="T68" fmla="*/ 128 w 131"/>
                <a:gd name="T69" fmla="*/ 23 h 131"/>
                <a:gd name="T70" fmla="*/ 126 w 131"/>
                <a:gd name="T71" fmla="*/ 28 h 131"/>
                <a:gd name="T72" fmla="*/ 128 w 131"/>
                <a:gd name="T73" fmla="*/ 34 h 131"/>
                <a:gd name="T74" fmla="*/ 129 w 131"/>
                <a:gd name="T75" fmla="*/ 43 h 131"/>
                <a:gd name="T76" fmla="*/ 131 w 131"/>
                <a:gd name="T77" fmla="*/ 127 h 131"/>
                <a:gd name="T78" fmla="*/ 123 w 131"/>
                <a:gd name="T79" fmla="*/ 127 h 131"/>
                <a:gd name="T80" fmla="*/ 123 w 131"/>
                <a:gd name="T81" fmla="*/ 131 h 131"/>
                <a:gd name="T82" fmla="*/ 57 w 131"/>
                <a:gd name="T83" fmla="*/ 94 h 131"/>
                <a:gd name="T84" fmla="*/ 42 w 131"/>
                <a:gd name="T85" fmla="*/ 101 h 131"/>
                <a:gd name="T86" fmla="*/ 38 w 131"/>
                <a:gd name="T87" fmla="*/ 99 h 131"/>
                <a:gd name="T88" fmla="*/ 28 w 131"/>
                <a:gd name="T89" fmla="*/ 94 h 131"/>
                <a:gd name="T90" fmla="*/ 23 w 131"/>
                <a:gd name="T91" fmla="*/ 93 h 131"/>
                <a:gd name="T92" fmla="*/ 21 w 131"/>
                <a:gd name="T93" fmla="*/ 89 h 131"/>
                <a:gd name="T94" fmla="*/ 15 w 131"/>
                <a:gd name="T95" fmla="*/ 84 h 131"/>
                <a:gd name="T96" fmla="*/ 12 w 131"/>
                <a:gd name="T97" fmla="*/ 83 h 131"/>
                <a:gd name="T98" fmla="*/ 9 w 131"/>
                <a:gd name="T99" fmla="*/ 83 h 131"/>
                <a:gd name="T100" fmla="*/ 7 w 131"/>
                <a:gd name="T101" fmla="*/ 79 h 131"/>
                <a:gd name="T102" fmla="*/ 5 w 131"/>
                <a:gd name="T103" fmla="*/ 73 h 131"/>
                <a:gd name="T104" fmla="*/ 2 w 131"/>
                <a:gd name="T105" fmla="*/ 66 h 131"/>
                <a:gd name="T106" fmla="*/ 5 w 131"/>
                <a:gd name="T107" fmla="*/ 60 h 131"/>
                <a:gd name="T108" fmla="*/ 5 w 131"/>
                <a:gd name="T109" fmla="*/ 54 h 131"/>
                <a:gd name="T110" fmla="*/ 5 w 131"/>
                <a:gd name="T111" fmla="*/ 49 h 131"/>
                <a:gd name="T112" fmla="*/ 5 w 131"/>
                <a:gd name="T113" fmla="*/ 43 h 131"/>
                <a:gd name="T114" fmla="*/ 4 w 131"/>
                <a:gd name="T115" fmla="*/ 36 h 131"/>
                <a:gd name="T116" fmla="*/ 1 w 131"/>
                <a:gd name="T117" fmla="*/ 30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31" h="131">
                  <a:moveTo>
                    <a:pt x="1" y="30"/>
                  </a:moveTo>
                  <a:cubicBezTo>
                    <a:pt x="0" y="29"/>
                    <a:pt x="2" y="28"/>
                    <a:pt x="3" y="28"/>
                  </a:cubicBezTo>
                  <a:cubicBezTo>
                    <a:pt x="5" y="27"/>
                    <a:pt x="6" y="27"/>
                    <a:pt x="7" y="25"/>
                  </a:cubicBezTo>
                  <a:cubicBezTo>
                    <a:pt x="8" y="23"/>
                    <a:pt x="9" y="23"/>
                    <a:pt x="8" y="21"/>
                  </a:cubicBezTo>
                  <a:cubicBezTo>
                    <a:pt x="8" y="19"/>
                    <a:pt x="7" y="18"/>
                    <a:pt x="7" y="16"/>
                  </a:cubicBezTo>
                  <a:cubicBezTo>
                    <a:pt x="8" y="14"/>
                    <a:pt x="10" y="15"/>
                    <a:pt x="11" y="13"/>
                  </a:cubicBezTo>
                  <a:cubicBezTo>
                    <a:pt x="11" y="11"/>
                    <a:pt x="13" y="10"/>
                    <a:pt x="14" y="10"/>
                  </a:cubicBezTo>
                  <a:cubicBezTo>
                    <a:pt x="15" y="9"/>
                    <a:pt x="19" y="8"/>
                    <a:pt x="19" y="7"/>
                  </a:cubicBezTo>
                  <a:cubicBezTo>
                    <a:pt x="19" y="6"/>
                    <a:pt x="18" y="5"/>
                    <a:pt x="18" y="5"/>
                  </a:cubicBezTo>
                  <a:cubicBezTo>
                    <a:pt x="18" y="3"/>
                    <a:pt x="18" y="2"/>
                    <a:pt x="18" y="0"/>
                  </a:cubicBezTo>
                  <a:cubicBezTo>
                    <a:pt x="20" y="1"/>
                    <a:pt x="22" y="2"/>
                    <a:pt x="23" y="3"/>
                  </a:cubicBezTo>
                  <a:cubicBezTo>
                    <a:pt x="25" y="4"/>
                    <a:pt x="27" y="4"/>
                    <a:pt x="29" y="4"/>
                  </a:cubicBezTo>
                  <a:cubicBezTo>
                    <a:pt x="31" y="3"/>
                    <a:pt x="32" y="2"/>
                    <a:pt x="34" y="3"/>
                  </a:cubicBezTo>
                  <a:cubicBezTo>
                    <a:pt x="36" y="4"/>
                    <a:pt x="38" y="4"/>
                    <a:pt x="39" y="4"/>
                  </a:cubicBezTo>
                  <a:cubicBezTo>
                    <a:pt x="41" y="5"/>
                    <a:pt x="42" y="6"/>
                    <a:pt x="44" y="7"/>
                  </a:cubicBezTo>
                  <a:cubicBezTo>
                    <a:pt x="45" y="7"/>
                    <a:pt x="47" y="7"/>
                    <a:pt x="48" y="8"/>
                  </a:cubicBezTo>
                  <a:cubicBezTo>
                    <a:pt x="49" y="9"/>
                    <a:pt x="49" y="10"/>
                    <a:pt x="50" y="12"/>
                  </a:cubicBezTo>
                  <a:cubicBezTo>
                    <a:pt x="50" y="14"/>
                    <a:pt x="51" y="15"/>
                    <a:pt x="52" y="17"/>
                  </a:cubicBezTo>
                  <a:cubicBezTo>
                    <a:pt x="55" y="19"/>
                    <a:pt x="59" y="19"/>
                    <a:pt x="62" y="19"/>
                  </a:cubicBezTo>
                  <a:cubicBezTo>
                    <a:pt x="65" y="20"/>
                    <a:pt x="70" y="21"/>
                    <a:pt x="73" y="23"/>
                  </a:cubicBezTo>
                  <a:cubicBezTo>
                    <a:pt x="75" y="25"/>
                    <a:pt x="77" y="28"/>
                    <a:pt x="80" y="28"/>
                  </a:cubicBezTo>
                  <a:cubicBezTo>
                    <a:pt x="84" y="28"/>
                    <a:pt x="88" y="24"/>
                    <a:pt x="88" y="21"/>
                  </a:cubicBezTo>
                  <a:cubicBezTo>
                    <a:pt x="89" y="19"/>
                    <a:pt x="88" y="18"/>
                    <a:pt x="87" y="16"/>
                  </a:cubicBezTo>
                  <a:cubicBezTo>
                    <a:pt x="87" y="15"/>
                    <a:pt x="86" y="13"/>
                    <a:pt x="87" y="11"/>
                  </a:cubicBezTo>
                  <a:cubicBezTo>
                    <a:pt x="88" y="8"/>
                    <a:pt x="93" y="4"/>
                    <a:pt x="96" y="4"/>
                  </a:cubicBezTo>
                  <a:cubicBezTo>
                    <a:pt x="98" y="4"/>
                    <a:pt x="99" y="3"/>
                    <a:pt x="100" y="3"/>
                  </a:cubicBezTo>
                  <a:cubicBezTo>
                    <a:pt x="102" y="3"/>
                    <a:pt x="104" y="3"/>
                    <a:pt x="105" y="3"/>
                  </a:cubicBezTo>
                  <a:cubicBezTo>
                    <a:pt x="107" y="3"/>
                    <a:pt x="109" y="4"/>
                    <a:pt x="110" y="5"/>
                  </a:cubicBezTo>
                  <a:cubicBezTo>
                    <a:pt x="113" y="6"/>
                    <a:pt x="112" y="6"/>
                    <a:pt x="112" y="8"/>
                  </a:cubicBezTo>
                  <a:cubicBezTo>
                    <a:pt x="112" y="9"/>
                    <a:pt x="115" y="10"/>
                    <a:pt x="116" y="10"/>
                  </a:cubicBezTo>
                  <a:cubicBezTo>
                    <a:pt x="118" y="10"/>
                    <a:pt x="119" y="11"/>
                    <a:pt x="121" y="11"/>
                  </a:cubicBezTo>
                  <a:cubicBezTo>
                    <a:pt x="123" y="12"/>
                    <a:pt x="125" y="11"/>
                    <a:pt x="126" y="11"/>
                  </a:cubicBezTo>
                  <a:cubicBezTo>
                    <a:pt x="128" y="12"/>
                    <a:pt x="129" y="14"/>
                    <a:pt x="129" y="15"/>
                  </a:cubicBezTo>
                  <a:cubicBezTo>
                    <a:pt x="128" y="16"/>
                    <a:pt x="127" y="16"/>
                    <a:pt x="127" y="18"/>
                  </a:cubicBezTo>
                  <a:cubicBezTo>
                    <a:pt x="126" y="20"/>
                    <a:pt x="128" y="21"/>
                    <a:pt x="128" y="23"/>
                  </a:cubicBezTo>
                  <a:cubicBezTo>
                    <a:pt x="128" y="25"/>
                    <a:pt x="127" y="26"/>
                    <a:pt x="126" y="28"/>
                  </a:cubicBezTo>
                  <a:cubicBezTo>
                    <a:pt x="126" y="30"/>
                    <a:pt x="128" y="32"/>
                    <a:pt x="128" y="34"/>
                  </a:cubicBezTo>
                  <a:cubicBezTo>
                    <a:pt x="128" y="37"/>
                    <a:pt x="129" y="40"/>
                    <a:pt x="129" y="43"/>
                  </a:cubicBezTo>
                  <a:cubicBezTo>
                    <a:pt x="131" y="127"/>
                    <a:pt x="131" y="127"/>
                    <a:pt x="131" y="127"/>
                  </a:cubicBezTo>
                  <a:cubicBezTo>
                    <a:pt x="123" y="127"/>
                    <a:pt x="123" y="127"/>
                    <a:pt x="123" y="127"/>
                  </a:cubicBezTo>
                  <a:cubicBezTo>
                    <a:pt x="123" y="128"/>
                    <a:pt x="123" y="130"/>
                    <a:pt x="123" y="131"/>
                  </a:cubicBezTo>
                  <a:cubicBezTo>
                    <a:pt x="57" y="94"/>
                    <a:pt x="57" y="94"/>
                    <a:pt x="57" y="94"/>
                  </a:cubicBezTo>
                  <a:cubicBezTo>
                    <a:pt x="42" y="101"/>
                    <a:pt x="42" y="101"/>
                    <a:pt x="42" y="101"/>
                  </a:cubicBezTo>
                  <a:cubicBezTo>
                    <a:pt x="40" y="101"/>
                    <a:pt x="39" y="99"/>
                    <a:pt x="38" y="99"/>
                  </a:cubicBezTo>
                  <a:cubicBezTo>
                    <a:pt x="35" y="96"/>
                    <a:pt x="32" y="95"/>
                    <a:pt x="28" y="94"/>
                  </a:cubicBezTo>
                  <a:cubicBezTo>
                    <a:pt x="26" y="94"/>
                    <a:pt x="24" y="93"/>
                    <a:pt x="23" y="93"/>
                  </a:cubicBezTo>
                  <a:cubicBezTo>
                    <a:pt x="22" y="92"/>
                    <a:pt x="21" y="90"/>
                    <a:pt x="21" y="89"/>
                  </a:cubicBezTo>
                  <a:cubicBezTo>
                    <a:pt x="20" y="86"/>
                    <a:pt x="18" y="85"/>
                    <a:pt x="15" y="84"/>
                  </a:cubicBezTo>
                  <a:cubicBezTo>
                    <a:pt x="14" y="84"/>
                    <a:pt x="13" y="83"/>
                    <a:pt x="12" y="83"/>
                  </a:cubicBezTo>
                  <a:cubicBezTo>
                    <a:pt x="11" y="83"/>
                    <a:pt x="10" y="84"/>
                    <a:pt x="9" y="83"/>
                  </a:cubicBezTo>
                  <a:cubicBezTo>
                    <a:pt x="8" y="82"/>
                    <a:pt x="7" y="80"/>
                    <a:pt x="7" y="79"/>
                  </a:cubicBezTo>
                  <a:cubicBezTo>
                    <a:pt x="6" y="76"/>
                    <a:pt x="6" y="75"/>
                    <a:pt x="5" y="73"/>
                  </a:cubicBezTo>
                  <a:cubicBezTo>
                    <a:pt x="4" y="71"/>
                    <a:pt x="0" y="68"/>
                    <a:pt x="2" y="66"/>
                  </a:cubicBezTo>
                  <a:cubicBezTo>
                    <a:pt x="3" y="63"/>
                    <a:pt x="6" y="64"/>
                    <a:pt x="5" y="60"/>
                  </a:cubicBezTo>
                  <a:cubicBezTo>
                    <a:pt x="4" y="58"/>
                    <a:pt x="4" y="56"/>
                    <a:pt x="5" y="54"/>
                  </a:cubicBezTo>
                  <a:cubicBezTo>
                    <a:pt x="5" y="52"/>
                    <a:pt x="6" y="51"/>
                    <a:pt x="5" y="49"/>
                  </a:cubicBezTo>
                  <a:cubicBezTo>
                    <a:pt x="4" y="47"/>
                    <a:pt x="5" y="45"/>
                    <a:pt x="5" y="43"/>
                  </a:cubicBezTo>
                  <a:cubicBezTo>
                    <a:pt x="5" y="40"/>
                    <a:pt x="5" y="38"/>
                    <a:pt x="4" y="36"/>
                  </a:cubicBezTo>
                  <a:cubicBezTo>
                    <a:pt x="3" y="34"/>
                    <a:pt x="2" y="32"/>
                    <a:pt x="1" y="30"/>
                  </a:cubicBezTo>
                </a:path>
              </a:pathLst>
            </a:custGeom>
            <a:solidFill>
              <a:schemeClr val="accent6">
                <a:lumMod val="40000"/>
                <a:lumOff val="60000"/>
              </a:schemeClr>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93" name="Lieberia">
              <a:extLst>
                <a:ext uri="{FF2B5EF4-FFF2-40B4-BE49-F238E27FC236}">
                  <a16:creationId xmlns:a16="http://schemas.microsoft.com/office/drawing/2014/main" id="{F91E4EA6-3BAD-4230-8F25-C38155E88400}"/>
                </a:ext>
              </a:extLst>
            </p:cNvPr>
            <p:cNvSpPr>
              <a:spLocks/>
            </p:cNvSpPr>
            <p:nvPr/>
          </p:nvSpPr>
          <p:spPr bwMode="auto">
            <a:xfrm>
              <a:off x="3763781" y="3559892"/>
              <a:ext cx="118730" cy="132790"/>
            </a:xfrm>
            <a:custGeom>
              <a:avLst/>
              <a:gdLst>
                <a:gd name="T0" fmla="*/ 0 w 36"/>
                <a:gd name="T1" fmla="*/ 15 h 40"/>
                <a:gd name="T2" fmla="*/ 2 w 36"/>
                <a:gd name="T3" fmla="*/ 12 h 40"/>
                <a:gd name="T4" fmla="*/ 7 w 36"/>
                <a:gd name="T5" fmla="*/ 8 h 40"/>
                <a:gd name="T6" fmla="*/ 8 w 36"/>
                <a:gd name="T7" fmla="*/ 4 h 40"/>
                <a:gd name="T8" fmla="*/ 11 w 36"/>
                <a:gd name="T9" fmla="*/ 1 h 40"/>
                <a:gd name="T10" fmla="*/ 11 w 36"/>
                <a:gd name="T11" fmla="*/ 0 h 40"/>
                <a:gd name="T12" fmla="*/ 13 w 36"/>
                <a:gd name="T13" fmla="*/ 0 h 40"/>
                <a:gd name="T14" fmla="*/ 15 w 36"/>
                <a:gd name="T15" fmla="*/ 0 h 40"/>
                <a:gd name="T16" fmla="*/ 18 w 36"/>
                <a:gd name="T17" fmla="*/ 1 h 40"/>
                <a:gd name="T18" fmla="*/ 18 w 36"/>
                <a:gd name="T19" fmla="*/ 3 h 40"/>
                <a:gd name="T20" fmla="*/ 18 w 36"/>
                <a:gd name="T21" fmla="*/ 4 h 40"/>
                <a:gd name="T22" fmla="*/ 17 w 36"/>
                <a:gd name="T23" fmla="*/ 11 h 40"/>
                <a:gd name="T24" fmla="*/ 21 w 36"/>
                <a:gd name="T25" fmla="*/ 12 h 40"/>
                <a:gd name="T26" fmla="*/ 24 w 36"/>
                <a:gd name="T27" fmla="*/ 9 h 40"/>
                <a:gd name="T28" fmla="*/ 25 w 36"/>
                <a:gd name="T29" fmla="*/ 8 h 40"/>
                <a:gd name="T30" fmla="*/ 27 w 36"/>
                <a:gd name="T31" fmla="*/ 10 h 40"/>
                <a:gd name="T32" fmla="*/ 27 w 36"/>
                <a:gd name="T33" fmla="*/ 16 h 40"/>
                <a:gd name="T34" fmla="*/ 26 w 36"/>
                <a:gd name="T35" fmla="*/ 18 h 40"/>
                <a:gd name="T36" fmla="*/ 25 w 36"/>
                <a:gd name="T37" fmla="*/ 19 h 40"/>
                <a:gd name="T38" fmla="*/ 27 w 36"/>
                <a:gd name="T39" fmla="*/ 20 h 40"/>
                <a:gd name="T40" fmla="*/ 31 w 36"/>
                <a:gd name="T41" fmla="*/ 22 h 40"/>
                <a:gd name="T42" fmla="*/ 32 w 36"/>
                <a:gd name="T43" fmla="*/ 24 h 40"/>
                <a:gd name="T44" fmla="*/ 35 w 36"/>
                <a:gd name="T45" fmla="*/ 27 h 40"/>
                <a:gd name="T46" fmla="*/ 34 w 36"/>
                <a:gd name="T47" fmla="*/ 32 h 40"/>
                <a:gd name="T48" fmla="*/ 34 w 36"/>
                <a:gd name="T49" fmla="*/ 39 h 40"/>
                <a:gd name="T50" fmla="*/ 30 w 36"/>
                <a:gd name="T51" fmla="*/ 39 h 40"/>
                <a:gd name="T52" fmla="*/ 26 w 36"/>
                <a:gd name="T53" fmla="*/ 37 h 40"/>
                <a:gd name="T54" fmla="*/ 18 w 36"/>
                <a:gd name="T55" fmla="*/ 32 h 40"/>
                <a:gd name="T56" fmla="*/ 12 w 36"/>
                <a:gd name="T57" fmla="*/ 24 h 40"/>
                <a:gd name="T58" fmla="*/ 7 w 36"/>
                <a:gd name="T59" fmla="*/ 20 h 40"/>
                <a:gd name="T60" fmla="*/ 3 w 36"/>
                <a:gd name="T61" fmla="*/ 18 h 40"/>
                <a:gd name="T62" fmla="*/ 0 w 36"/>
                <a:gd name="T63" fmla="*/ 1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6" h="40">
                  <a:moveTo>
                    <a:pt x="0" y="15"/>
                  </a:moveTo>
                  <a:cubicBezTo>
                    <a:pt x="2" y="15"/>
                    <a:pt x="2" y="13"/>
                    <a:pt x="2" y="12"/>
                  </a:cubicBezTo>
                  <a:cubicBezTo>
                    <a:pt x="4" y="10"/>
                    <a:pt x="6" y="9"/>
                    <a:pt x="7" y="8"/>
                  </a:cubicBezTo>
                  <a:cubicBezTo>
                    <a:pt x="8" y="6"/>
                    <a:pt x="7" y="5"/>
                    <a:pt x="8" y="4"/>
                  </a:cubicBezTo>
                  <a:cubicBezTo>
                    <a:pt x="9" y="3"/>
                    <a:pt x="10" y="4"/>
                    <a:pt x="11" y="1"/>
                  </a:cubicBezTo>
                  <a:cubicBezTo>
                    <a:pt x="11" y="1"/>
                    <a:pt x="11" y="1"/>
                    <a:pt x="11" y="0"/>
                  </a:cubicBezTo>
                  <a:cubicBezTo>
                    <a:pt x="9" y="0"/>
                    <a:pt x="12" y="0"/>
                    <a:pt x="13" y="0"/>
                  </a:cubicBezTo>
                  <a:cubicBezTo>
                    <a:pt x="14" y="0"/>
                    <a:pt x="14" y="0"/>
                    <a:pt x="15" y="0"/>
                  </a:cubicBezTo>
                  <a:cubicBezTo>
                    <a:pt x="16" y="0"/>
                    <a:pt x="17" y="1"/>
                    <a:pt x="18" y="1"/>
                  </a:cubicBezTo>
                  <a:cubicBezTo>
                    <a:pt x="17" y="2"/>
                    <a:pt x="17" y="3"/>
                    <a:pt x="18" y="3"/>
                  </a:cubicBezTo>
                  <a:cubicBezTo>
                    <a:pt x="18" y="4"/>
                    <a:pt x="17" y="5"/>
                    <a:pt x="18" y="4"/>
                  </a:cubicBezTo>
                  <a:cubicBezTo>
                    <a:pt x="18" y="7"/>
                    <a:pt x="18" y="9"/>
                    <a:pt x="17" y="11"/>
                  </a:cubicBezTo>
                  <a:cubicBezTo>
                    <a:pt x="19" y="10"/>
                    <a:pt x="20" y="11"/>
                    <a:pt x="21" y="12"/>
                  </a:cubicBezTo>
                  <a:cubicBezTo>
                    <a:pt x="22" y="12"/>
                    <a:pt x="23" y="11"/>
                    <a:pt x="24" y="9"/>
                  </a:cubicBezTo>
                  <a:cubicBezTo>
                    <a:pt x="24" y="9"/>
                    <a:pt x="24" y="8"/>
                    <a:pt x="25" y="8"/>
                  </a:cubicBezTo>
                  <a:cubicBezTo>
                    <a:pt x="26" y="7"/>
                    <a:pt x="26" y="9"/>
                    <a:pt x="27" y="10"/>
                  </a:cubicBezTo>
                  <a:cubicBezTo>
                    <a:pt x="28" y="12"/>
                    <a:pt x="28" y="13"/>
                    <a:pt x="27" y="16"/>
                  </a:cubicBezTo>
                  <a:cubicBezTo>
                    <a:pt x="27" y="17"/>
                    <a:pt x="26" y="18"/>
                    <a:pt x="26" y="18"/>
                  </a:cubicBezTo>
                  <a:cubicBezTo>
                    <a:pt x="25" y="18"/>
                    <a:pt x="25" y="19"/>
                    <a:pt x="25" y="19"/>
                  </a:cubicBezTo>
                  <a:cubicBezTo>
                    <a:pt x="25" y="19"/>
                    <a:pt x="25" y="20"/>
                    <a:pt x="27" y="20"/>
                  </a:cubicBezTo>
                  <a:cubicBezTo>
                    <a:pt x="26" y="22"/>
                    <a:pt x="31" y="20"/>
                    <a:pt x="31" y="22"/>
                  </a:cubicBezTo>
                  <a:cubicBezTo>
                    <a:pt x="31" y="22"/>
                    <a:pt x="31" y="23"/>
                    <a:pt x="32" y="24"/>
                  </a:cubicBezTo>
                  <a:cubicBezTo>
                    <a:pt x="33" y="25"/>
                    <a:pt x="34" y="26"/>
                    <a:pt x="35" y="27"/>
                  </a:cubicBezTo>
                  <a:cubicBezTo>
                    <a:pt x="36" y="29"/>
                    <a:pt x="35" y="31"/>
                    <a:pt x="34" y="32"/>
                  </a:cubicBezTo>
                  <a:cubicBezTo>
                    <a:pt x="34" y="35"/>
                    <a:pt x="33" y="37"/>
                    <a:pt x="34" y="39"/>
                  </a:cubicBezTo>
                  <a:cubicBezTo>
                    <a:pt x="33" y="40"/>
                    <a:pt x="31" y="39"/>
                    <a:pt x="30" y="39"/>
                  </a:cubicBezTo>
                  <a:cubicBezTo>
                    <a:pt x="29" y="38"/>
                    <a:pt x="27" y="38"/>
                    <a:pt x="26" y="37"/>
                  </a:cubicBezTo>
                  <a:cubicBezTo>
                    <a:pt x="24" y="35"/>
                    <a:pt x="21" y="34"/>
                    <a:pt x="18" y="32"/>
                  </a:cubicBezTo>
                  <a:cubicBezTo>
                    <a:pt x="16" y="29"/>
                    <a:pt x="14" y="26"/>
                    <a:pt x="12" y="24"/>
                  </a:cubicBezTo>
                  <a:cubicBezTo>
                    <a:pt x="11" y="23"/>
                    <a:pt x="5" y="21"/>
                    <a:pt x="7" y="20"/>
                  </a:cubicBezTo>
                  <a:cubicBezTo>
                    <a:pt x="6" y="20"/>
                    <a:pt x="4" y="19"/>
                    <a:pt x="3" y="18"/>
                  </a:cubicBezTo>
                  <a:cubicBezTo>
                    <a:pt x="2" y="17"/>
                    <a:pt x="2" y="16"/>
                    <a:pt x="0" y="15"/>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94" name="Lesotho">
              <a:extLst>
                <a:ext uri="{FF2B5EF4-FFF2-40B4-BE49-F238E27FC236}">
                  <a16:creationId xmlns:a16="http://schemas.microsoft.com/office/drawing/2014/main" id="{E4D3F371-3A32-4202-9702-758C5447C79C}"/>
                </a:ext>
              </a:extLst>
            </p:cNvPr>
            <p:cNvSpPr>
              <a:spLocks/>
            </p:cNvSpPr>
            <p:nvPr/>
          </p:nvSpPr>
          <p:spPr bwMode="auto">
            <a:xfrm>
              <a:off x="4827666" y="4737820"/>
              <a:ext cx="65614" cy="71863"/>
            </a:xfrm>
            <a:custGeom>
              <a:avLst/>
              <a:gdLst>
                <a:gd name="T0" fmla="*/ 0 w 20"/>
                <a:gd name="T1" fmla="*/ 11 h 22"/>
                <a:gd name="T2" fmla="*/ 2 w 20"/>
                <a:gd name="T3" fmla="*/ 15 h 22"/>
                <a:gd name="T4" fmla="*/ 3 w 20"/>
                <a:gd name="T5" fmla="*/ 18 h 22"/>
                <a:gd name="T6" fmla="*/ 8 w 20"/>
                <a:gd name="T7" fmla="*/ 21 h 22"/>
                <a:gd name="T8" fmla="*/ 10 w 20"/>
                <a:gd name="T9" fmla="*/ 17 h 22"/>
                <a:gd name="T10" fmla="*/ 14 w 20"/>
                <a:gd name="T11" fmla="*/ 16 h 22"/>
                <a:gd name="T12" fmla="*/ 17 w 20"/>
                <a:gd name="T13" fmla="*/ 13 h 22"/>
                <a:gd name="T14" fmla="*/ 19 w 20"/>
                <a:gd name="T15" fmla="*/ 10 h 22"/>
                <a:gd name="T16" fmla="*/ 20 w 20"/>
                <a:gd name="T17" fmla="*/ 8 h 22"/>
                <a:gd name="T18" fmla="*/ 17 w 20"/>
                <a:gd name="T19" fmla="*/ 4 h 22"/>
                <a:gd name="T20" fmla="*/ 14 w 20"/>
                <a:gd name="T21" fmla="*/ 1 h 22"/>
                <a:gd name="T22" fmla="*/ 11 w 20"/>
                <a:gd name="T23" fmla="*/ 2 h 22"/>
                <a:gd name="T24" fmla="*/ 8 w 20"/>
                <a:gd name="T25" fmla="*/ 3 h 22"/>
                <a:gd name="T26" fmla="*/ 5 w 20"/>
                <a:gd name="T27" fmla="*/ 5 h 22"/>
                <a:gd name="T28" fmla="*/ 3 w 20"/>
                <a:gd name="T29" fmla="*/ 9 h 22"/>
                <a:gd name="T30" fmla="*/ 0 w 20"/>
                <a:gd name="T31" fmla="*/ 11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 h="22">
                  <a:moveTo>
                    <a:pt x="0" y="11"/>
                  </a:moveTo>
                  <a:cubicBezTo>
                    <a:pt x="1" y="12"/>
                    <a:pt x="1" y="14"/>
                    <a:pt x="2" y="15"/>
                  </a:cubicBezTo>
                  <a:cubicBezTo>
                    <a:pt x="2" y="16"/>
                    <a:pt x="2" y="17"/>
                    <a:pt x="3" y="18"/>
                  </a:cubicBezTo>
                  <a:cubicBezTo>
                    <a:pt x="4" y="19"/>
                    <a:pt x="6" y="22"/>
                    <a:pt x="8" y="21"/>
                  </a:cubicBezTo>
                  <a:cubicBezTo>
                    <a:pt x="9" y="20"/>
                    <a:pt x="10" y="18"/>
                    <a:pt x="10" y="17"/>
                  </a:cubicBezTo>
                  <a:cubicBezTo>
                    <a:pt x="11" y="16"/>
                    <a:pt x="12" y="16"/>
                    <a:pt x="14" y="16"/>
                  </a:cubicBezTo>
                  <a:cubicBezTo>
                    <a:pt x="15" y="15"/>
                    <a:pt x="17" y="15"/>
                    <a:pt x="17" y="13"/>
                  </a:cubicBezTo>
                  <a:cubicBezTo>
                    <a:pt x="18" y="12"/>
                    <a:pt x="18" y="11"/>
                    <a:pt x="19" y="10"/>
                  </a:cubicBezTo>
                  <a:cubicBezTo>
                    <a:pt x="19" y="10"/>
                    <a:pt x="20" y="9"/>
                    <a:pt x="20" y="8"/>
                  </a:cubicBezTo>
                  <a:cubicBezTo>
                    <a:pt x="19" y="6"/>
                    <a:pt x="18" y="6"/>
                    <a:pt x="17" y="4"/>
                  </a:cubicBezTo>
                  <a:cubicBezTo>
                    <a:pt x="16" y="3"/>
                    <a:pt x="15" y="2"/>
                    <a:pt x="14" y="1"/>
                  </a:cubicBezTo>
                  <a:cubicBezTo>
                    <a:pt x="13" y="0"/>
                    <a:pt x="11" y="2"/>
                    <a:pt x="11" y="2"/>
                  </a:cubicBezTo>
                  <a:cubicBezTo>
                    <a:pt x="10" y="3"/>
                    <a:pt x="9" y="3"/>
                    <a:pt x="8" y="3"/>
                  </a:cubicBezTo>
                  <a:cubicBezTo>
                    <a:pt x="7" y="4"/>
                    <a:pt x="6" y="4"/>
                    <a:pt x="5" y="5"/>
                  </a:cubicBezTo>
                  <a:cubicBezTo>
                    <a:pt x="5" y="6"/>
                    <a:pt x="4" y="7"/>
                    <a:pt x="3" y="9"/>
                  </a:cubicBezTo>
                  <a:cubicBezTo>
                    <a:pt x="2" y="10"/>
                    <a:pt x="1" y="10"/>
                    <a:pt x="0" y="11"/>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95" name="Lebanon">
              <a:extLst>
                <a:ext uri="{FF2B5EF4-FFF2-40B4-BE49-F238E27FC236}">
                  <a16:creationId xmlns:a16="http://schemas.microsoft.com/office/drawing/2014/main" id="{748B8966-446B-4AFE-9214-FB95CCD4B5E3}"/>
                </a:ext>
              </a:extLst>
            </p:cNvPr>
            <p:cNvSpPr>
              <a:spLocks/>
            </p:cNvSpPr>
            <p:nvPr/>
          </p:nvSpPr>
          <p:spPr bwMode="auto">
            <a:xfrm>
              <a:off x="5035444" y="2724094"/>
              <a:ext cx="40618" cy="56241"/>
            </a:xfrm>
            <a:custGeom>
              <a:avLst/>
              <a:gdLst>
                <a:gd name="T0" fmla="*/ 0 w 12"/>
                <a:gd name="T1" fmla="*/ 16 h 17"/>
                <a:gd name="T2" fmla="*/ 4 w 12"/>
                <a:gd name="T3" fmla="*/ 8 h 17"/>
                <a:gd name="T4" fmla="*/ 4 w 12"/>
                <a:gd name="T5" fmla="*/ 4 h 17"/>
                <a:gd name="T6" fmla="*/ 6 w 12"/>
                <a:gd name="T7" fmla="*/ 1 h 17"/>
                <a:gd name="T8" fmla="*/ 9 w 12"/>
                <a:gd name="T9" fmla="*/ 1 h 17"/>
                <a:gd name="T10" fmla="*/ 9 w 12"/>
                <a:gd name="T11" fmla="*/ 2 h 17"/>
                <a:gd name="T12" fmla="*/ 10 w 12"/>
                <a:gd name="T13" fmla="*/ 3 h 17"/>
                <a:gd name="T14" fmla="*/ 11 w 12"/>
                <a:gd name="T15" fmla="*/ 4 h 17"/>
                <a:gd name="T16" fmla="*/ 10 w 12"/>
                <a:gd name="T17" fmla="*/ 9 h 17"/>
                <a:gd name="T18" fmla="*/ 8 w 12"/>
                <a:gd name="T19" fmla="*/ 11 h 17"/>
                <a:gd name="T20" fmla="*/ 4 w 12"/>
                <a:gd name="T21" fmla="*/ 14 h 17"/>
                <a:gd name="T22" fmla="*/ 4 w 12"/>
                <a:gd name="T23" fmla="*/ 14 h 17"/>
                <a:gd name="T24" fmla="*/ 4 w 12"/>
                <a:gd name="T25" fmla="*/ 16 h 17"/>
                <a:gd name="T26" fmla="*/ 0 w 12"/>
                <a:gd name="T27" fmla="*/ 16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 h="17">
                  <a:moveTo>
                    <a:pt x="0" y="16"/>
                  </a:moveTo>
                  <a:cubicBezTo>
                    <a:pt x="2" y="14"/>
                    <a:pt x="2" y="10"/>
                    <a:pt x="4" y="8"/>
                  </a:cubicBezTo>
                  <a:cubicBezTo>
                    <a:pt x="4" y="7"/>
                    <a:pt x="3" y="5"/>
                    <a:pt x="4" y="4"/>
                  </a:cubicBezTo>
                  <a:cubicBezTo>
                    <a:pt x="5" y="3"/>
                    <a:pt x="7" y="2"/>
                    <a:pt x="6" y="1"/>
                  </a:cubicBezTo>
                  <a:cubicBezTo>
                    <a:pt x="7" y="1"/>
                    <a:pt x="8" y="1"/>
                    <a:pt x="9" y="1"/>
                  </a:cubicBezTo>
                  <a:cubicBezTo>
                    <a:pt x="10" y="0"/>
                    <a:pt x="9" y="2"/>
                    <a:pt x="9" y="2"/>
                  </a:cubicBezTo>
                  <a:cubicBezTo>
                    <a:pt x="9" y="2"/>
                    <a:pt x="10" y="3"/>
                    <a:pt x="10" y="3"/>
                  </a:cubicBezTo>
                  <a:cubicBezTo>
                    <a:pt x="11" y="3"/>
                    <a:pt x="11" y="3"/>
                    <a:pt x="11" y="4"/>
                  </a:cubicBezTo>
                  <a:cubicBezTo>
                    <a:pt x="12" y="7"/>
                    <a:pt x="9" y="7"/>
                    <a:pt x="10" y="9"/>
                  </a:cubicBezTo>
                  <a:cubicBezTo>
                    <a:pt x="8" y="8"/>
                    <a:pt x="6" y="9"/>
                    <a:pt x="8" y="11"/>
                  </a:cubicBezTo>
                  <a:cubicBezTo>
                    <a:pt x="7" y="11"/>
                    <a:pt x="5" y="14"/>
                    <a:pt x="4" y="14"/>
                  </a:cubicBezTo>
                  <a:cubicBezTo>
                    <a:pt x="4" y="14"/>
                    <a:pt x="4" y="14"/>
                    <a:pt x="4" y="14"/>
                  </a:cubicBezTo>
                  <a:cubicBezTo>
                    <a:pt x="4" y="14"/>
                    <a:pt x="4" y="15"/>
                    <a:pt x="4" y="16"/>
                  </a:cubicBezTo>
                  <a:cubicBezTo>
                    <a:pt x="3" y="17"/>
                    <a:pt x="1" y="15"/>
                    <a:pt x="0" y="16"/>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96" name="Latvia">
              <a:extLst>
                <a:ext uri="{FF2B5EF4-FFF2-40B4-BE49-F238E27FC236}">
                  <a16:creationId xmlns:a16="http://schemas.microsoft.com/office/drawing/2014/main" id="{8AFC4D97-BA08-44F3-B282-8D57599C94D0}"/>
                </a:ext>
              </a:extLst>
            </p:cNvPr>
            <p:cNvSpPr>
              <a:spLocks/>
            </p:cNvSpPr>
            <p:nvPr/>
          </p:nvSpPr>
          <p:spPr bwMode="auto">
            <a:xfrm>
              <a:off x="4621450" y="2000778"/>
              <a:ext cx="168722" cy="71863"/>
            </a:xfrm>
            <a:custGeom>
              <a:avLst/>
              <a:gdLst>
                <a:gd name="T0" fmla="*/ 0 w 51"/>
                <a:gd name="T1" fmla="*/ 14 h 22"/>
                <a:gd name="T2" fmla="*/ 0 w 51"/>
                <a:gd name="T3" fmla="*/ 15 h 22"/>
                <a:gd name="T4" fmla="*/ 1 w 51"/>
                <a:gd name="T5" fmla="*/ 11 h 22"/>
                <a:gd name="T6" fmla="*/ 2 w 51"/>
                <a:gd name="T7" fmla="*/ 9 h 22"/>
                <a:gd name="T8" fmla="*/ 3 w 51"/>
                <a:gd name="T9" fmla="*/ 7 h 22"/>
                <a:gd name="T10" fmla="*/ 6 w 51"/>
                <a:gd name="T11" fmla="*/ 4 h 22"/>
                <a:gd name="T12" fmla="*/ 10 w 51"/>
                <a:gd name="T13" fmla="*/ 3 h 22"/>
                <a:gd name="T14" fmla="*/ 14 w 51"/>
                <a:gd name="T15" fmla="*/ 6 h 22"/>
                <a:gd name="T16" fmla="*/ 18 w 51"/>
                <a:gd name="T17" fmla="*/ 10 h 22"/>
                <a:gd name="T18" fmla="*/ 22 w 51"/>
                <a:gd name="T19" fmla="*/ 9 h 22"/>
                <a:gd name="T20" fmla="*/ 23 w 51"/>
                <a:gd name="T21" fmla="*/ 4 h 22"/>
                <a:gd name="T22" fmla="*/ 22 w 51"/>
                <a:gd name="T23" fmla="*/ 2 h 22"/>
                <a:gd name="T24" fmla="*/ 24 w 51"/>
                <a:gd name="T25" fmla="*/ 1 h 22"/>
                <a:gd name="T26" fmla="*/ 28 w 51"/>
                <a:gd name="T27" fmla="*/ 0 h 22"/>
                <a:gd name="T28" fmla="*/ 31 w 51"/>
                <a:gd name="T29" fmla="*/ 1 h 22"/>
                <a:gd name="T30" fmla="*/ 35 w 51"/>
                <a:gd name="T31" fmla="*/ 3 h 22"/>
                <a:gd name="T32" fmla="*/ 39 w 51"/>
                <a:gd name="T33" fmla="*/ 4 h 22"/>
                <a:gd name="T34" fmla="*/ 44 w 51"/>
                <a:gd name="T35" fmla="*/ 5 h 22"/>
                <a:gd name="T36" fmla="*/ 47 w 51"/>
                <a:gd name="T37" fmla="*/ 8 h 22"/>
                <a:gd name="T38" fmla="*/ 46 w 51"/>
                <a:gd name="T39" fmla="*/ 11 h 22"/>
                <a:gd name="T40" fmla="*/ 49 w 51"/>
                <a:gd name="T41" fmla="*/ 12 h 22"/>
                <a:gd name="T42" fmla="*/ 51 w 51"/>
                <a:gd name="T43" fmla="*/ 18 h 22"/>
                <a:gd name="T44" fmla="*/ 49 w 51"/>
                <a:gd name="T45" fmla="*/ 18 h 22"/>
                <a:gd name="T46" fmla="*/ 48 w 51"/>
                <a:gd name="T47" fmla="*/ 19 h 22"/>
                <a:gd name="T48" fmla="*/ 47 w 51"/>
                <a:gd name="T49" fmla="*/ 20 h 22"/>
                <a:gd name="T50" fmla="*/ 43 w 51"/>
                <a:gd name="T51" fmla="*/ 20 h 22"/>
                <a:gd name="T52" fmla="*/ 38 w 51"/>
                <a:gd name="T53" fmla="*/ 21 h 22"/>
                <a:gd name="T54" fmla="*/ 34 w 51"/>
                <a:gd name="T55" fmla="*/ 18 h 22"/>
                <a:gd name="T56" fmla="*/ 29 w 51"/>
                <a:gd name="T57" fmla="*/ 16 h 22"/>
                <a:gd name="T58" fmla="*/ 26 w 51"/>
                <a:gd name="T59" fmla="*/ 15 h 22"/>
                <a:gd name="T60" fmla="*/ 23 w 51"/>
                <a:gd name="T61" fmla="*/ 16 h 22"/>
                <a:gd name="T62" fmla="*/ 18 w 51"/>
                <a:gd name="T63" fmla="*/ 15 h 22"/>
                <a:gd name="T64" fmla="*/ 14 w 51"/>
                <a:gd name="T65" fmla="*/ 15 h 22"/>
                <a:gd name="T66" fmla="*/ 10 w 51"/>
                <a:gd name="T67" fmla="*/ 15 h 22"/>
                <a:gd name="T68" fmla="*/ 5 w 51"/>
                <a:gd name="T69" fmla="*/ 16 h 22"/>
                <a:gd name="T70" fmla="*/ 2 w 51"/>
                <a:gd name="T71" fmla="*/ 17 h 22"/>
                <a:gd name="T72" fmla="*/ 1 w 51"/>
                <a:gd name="T73" fmla="*/ 18 h 22"/>
                <a:gd name="T74" fmla="*/ 0 w 51"/>
                <a:gd name="T75" fmla="*/ 14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1" h="22">
                  <a:moveTo>
                    <a:pt x="0" y="14"/>
                  </a:moveTo>
                  <a:cubicBezTo>
                    <a:pt x="0" y="14"/>
                    <a:pt x="0" y="14"/>
                    <a:pt x="0" y="15"/>
                  </a:cubicBezTo>
                  <a:cubicBezTo>
                    <a:pt x="0" y="13"/>
                    <a:pt x="0" y="12"/>
                    <a:pt x="1" y="11"/>
                  </a:cubicBezTo>
                  <a:cubicBezTo>
                    <a:pt x="1" y="10"/>
                    <a:pt x="2" y="10"/>
                    <a:pt x="2" y="9"/>
                  </a:cubicBezTo>
                  <a:cubicBezTo>
                    <a:pt x="3" y="8"/>
                    <a:pt x="2" y="8"/>
                    <a:pt x="3" y="7"/>
                  </a:cubicBezTo>
                  <a:cubicBezTo>
                    <a:pt x="4" y="5"/>
                    <a:pt x="5" y="4"/>
                    <a:pt x="6" y="4"/>
                  </a:cubicBezTo>
                  <a:cubicBezTo>
                    <a:pt x="7" y="4"/>
                    <a:pt x="10" y="2"/>
                    <a:pt x="10" y="3"/>
                  </a:cubicBezTo>
                  <a:cubicBezTo>
                    <a:pt x="11" y="4"/>
                    <a:pt x="12" y="5"/>
                    <a:pt x="14" y="6"/>
                  </a:cubicBezTo>
                  <a:cubicBezTo>
                    <a:pt x="15" y="7"/>
                    <a:pt x="16" y="9"/>
                    <a:pt x="18" y="10"/>
                  </a:cubicBezTo>
                  <a:cubicBezTo>
                    <a:pt x="19" y="10"/>
                    <a:pt x="20" y="9"/>
                    <a:pt x="22" y="9"/>
                  </a:cubicBezTo>
                  <a:cubicBezTo>
                    <a:pt x="24" y="7"/>
                    <a:pt x="23" y="6"/>
                    <a:pt x="23" y="4"/>
                  </a:cubicBezTo>
                  <a:cubicBezTo>
                    <a:pt x="22" y="3"/>
                    <a:pt x="22" y="2"/>
                    <a:pt x="22" y="2"/>
                  </a:cubicBezTo>
                  <a:cubicBezTo>
                    <a:pt x="23" y="2"/>
                    <a:pt x="23" y="1"/>
                    <a:pt x="24" y="1"/>
                  </a:cubicBezTo>
                  <a:cubicBezTo>
                    <a:pt x="25" y="0"/>
                    <a:pt x="27" y="0"/>
                    <a:pt x="28" y="0"/>
                  </a:cubicBezTo>
                  <a:cubicBezTo>
                    <a:pt x="29" y="1"/>
                    <a:pt x="30" y="1"/>
                    <a:pt x="31" y="1"/>
                  </a:cubicBezTo>
                  <a:cubicBezTo>
                    <a:pt x="33" y="2"/>
                    <a:pt x="34" y="2"/>
                    <a:pt x="35" y="3"/>
                  </a:cubicBezTo>
                  <a:cubicBezTo>
                    <a:pt x="36" y="4"/>
                    <a:pt x="37" y="5"/>
                    <a:pt x="39" y="4"/>
                  </a:cubicBezTo>
                  <a:cubicBezTo>
                    <a:pt x="40" y="3"/>
                    <a:pt x="42" y="5"/>
                    <a:pt x="44" y="5"/>
                  </a:cubicBezTo>
                  <a:cubicBezTo>
                    <a:pt x="45" y="5"/>
                    <a:pt x="48" y="7"/>
                    <a:pt x="47" y="8"/>
                  </a:cubicBezTo>
                  <a:cubicBezTo>
                    <a:pt x="47" y="8"/>
                    <a:pt x="47" y="10"/>
                    <a:pt x="46" y="11"/>
                  </a:cubicBezTo>
                  <a:cubicBezTo>
                    <a:pt x="49" y="10"/>
                    <a:pt x="48" y="11"/>
                    <a:pt x="49" y="12"/>
                  </a:cubicBezTo>
                  <a:cubicBezTo>
                    <a:pt x="50" y="12"/>
                    <a:pt x="51" y="17"/>
                    <a:pt x="51" y="18"/>
                  </a:cubicBezTo>
                  <a:cubicBezTo>
                    <a:pt x="51" y="18"/>
                    <a:pt x="50" y="17"/>
                    <a:pt x="49" y="18"/>
                  </a:cubicBezTo>
                  <a:cubicBezTo>
                    <a:pt x="48" y="18"/>
                    <a:pt x="48" y="19"/>
                    <a:pt x="48" y="19"/>
                  </a:cubicBezTo>
                  <a:cubicBezTo>
                    <a:pt x="47" y="20"/>
                    <a:pt x="47" y="20"/>
                    <a:pt x="47" y="20"/>
                  </a:cubicBezTo>
                  <a:cubicBezTo>
                    <a:pt x="46" y="21"/>
                    <a:pt x="44" y="20"/>
                    <a:pt x="43" y="20"/>
                  </a:cubicBezTo>
                  <a:cubicBezTo>
                    <a:pt x="41" y="21"/>
                    <a:pt x="40" y="22"/>
                    <a:pt x="38" y="21"/>
                  </a:cubicBezTo>
                  <a:cubicBezTo>
                    <a:pt x="37" y="20"/>
                    <a:pt x="35" y="19"/>
                    <a:pt x="34" y="18"/>
                  </a:cubicBezTo>
                  <a:cubicBezTo>
                    <a:pt x="32" y="17"/>
                    <a:pt x="31" y="17"/>
                    <a:pt x="29" y="16"/>
                  </a:cubicBezTo>
                  <a:cubicBezTo>
                    <a:pt x="28" y="16"/>
                    <a:pt x="28" y="14"/>
                    <a:pt x="26" y="15"/>
                  </a:cubicBezTo>
                  <a:cubicBezTo>
                    <a:pt x="25" y="16"/>
                    <a:pt x="24" y="16"/>
                    <a:pt x="23" y="16"/>
                  </a:cubicBezTo>
                  <a:cubicBezTo>
                    <a:pt x="21" y="16"/>
                    <a:pt x="19" y="15"/>
                    <a:pt x="18" y="15"/>
                  </a:cubicBezTo>
                  <a:cubicBezTo>
                    <a:pt x="16" y="15"/>
                    <a:pt x="16" y="16"/>
                    <a:pt x="14" y="15"/>
                  </a:cubicBezTo>
                  <a:cubicBezTo>
                    <a:pt x="13" y="15"/>
                    <a:pt x="11" y="15"/>
                    <a:pt x="10" y="15"/>
                  </a:cubicBezTo>
                  <a:cubicBezTo>
                    <a:pt x="8" y="15"/>
                    <a:pt x="7" y="15"/>
                    <a:pt x="5" y="16"/>
                  </a:cubicBezTo>
                  <a:cubicBezTo>
                    <a:pt x="4" y="16"/>
                    <a:pt x="3" y="16"/>
                    <a:pt x="2" y="17"/>
                  </a:cubicBezTo>
                  <a:cubicBezTo>
                    <a:pt x="2" y="18"/>
                    <a:pt x="1" y="18"/>
                    <a:pt x="1" y="18"/>
                  </a:cubicBezTo>
                  <a:cubicBezTo>
                    <a:pt x="0" y="17"/>
                    <a:pt x="0" y="15"/>
                    <a:pt x="0" y="14"/>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97" name="Laos">
              <a:extLst>
                <a:ext uri="{FF2B5EF4-FFF2-40B4-BE49-F238E27FC236}">
                  <a16:creationId xmlns:a16="http://schemas.microsoft.com/office/drawing/2014/main" id="{17043832-E376-41F1-B3C8-13B9B451ACFD}"/>
                </a:ext>
              </a:extLst>
            </p:cNvPr>
            <p:cNvSpPr>
              <a:spLocks/>
            </p:cNvSpPr>
            <p:nvPr/>
          </p:nvSpPr>
          <p:spPr bwMode="auto">
            <a:xfrm>
              <a:off x="6852327" y="3111530"/>
              <a:ext cx="231211" cy="274954"/>
            </a:xfrm>
            <a:custGeom>
              <a:avLst/>
              <a:gdLst>
                <a:gd name="T0" fmla="*/ 1 w 70"/>
                <a:gd name="T1" fmla="*/ 17 h 83"/>
                <a:gd name="T2" fmla="*/ 4 w 70"/>
                <a:gd name="T3" fmla="*/ 14 h 83"/>
                <a:gd name="T4" fmla="*/ 7 w 70"/>
                <a:gd name="T5" fmla="*/ 9 h 83"/>
                <a:gd name="T6" fmla="*/ 13 w 70"/>
                <a:gd name="T7" fmla="*/ 13 h 83"/>
                <a:gd name="T8" fmla="*/ 13 w 70"/>
                <a:gd name="T9" fmla="*/ 9 h 83"/>
                <a:gd name="T10" fmla="*/ 10 w 70"/>
                <a:gd name="T11" fmla="*/ 3 h 83"/>
                <a:gd name="T12" fmla="*/ 12 w 70"/>
                <a:gd name="T13" fmla="*/ 1 h 83"/>
                <a:gd name="T14" fmla="*/ 15 w 70"/>
                <a:gd name="T15" fmla="*/ 3 h 83"/>
                <a:gd name="T16" fmla="*/ 20 w 70"/>
                <a:gd name="T17" fmla="*/ 9 h 83"/>
                <a:gd name="T18" fmla="*/ 22 w 70"/>
                <a:gd name="T19" fmla="*/ 9 h 83"/>
                <a:gd name="T20" fmla="*/ 27 w 70"/>
                <a:gd name="T21" fmla="*/ 17 h 83"/>
                <a:gd name="T22" fmla="*/ 32 w 70"/>
                <a:gd name="T23" fmla="*/ 16 h 83"/>
                <a:gd name="T24" fmla="*/ 37 w 70"/>
                <a:gd name="T25" fmla="*/ 19 h 83"/>
                <a:gd name="T26" fmla="*/ 38 w 70"/>
                <a:gd name="T27" fmla="*/ 21 h 83"/>
                <a:gd name="T28" fmla="*/ 40 w 70"/>
                <a:gd name="T29" fmla="*/ 26 h 83"/>
                <a:gd name="T30" fmla="*/ 34 w 70"/>
                <a:gd name="T31" fmla="*/ 28 h 83"/>
                <a:gd name="T32" fmla="*/ 34 w 70"/>
                <a:gd name="T33" fmla="*/ 32 h 83"/>
                <a:gd name="T34" fmla="*/ 41 w 70"/>
                <a:gd name="T35" fmla="*/ 36 h 83"/>
                <a:gd name="T36" fmla="*/ 45 w 70"/>
                <a:gd name="T37" fmla="*/ 40 h 83"/>
                <a:gd name="T38" fmla="*/ 49 w 70"/>
                <a:gd name="T39" fmla="*/ 44 h 83"/>
                <a:gd name="T40" fmla="*/ 56 w 70"/>
                <a:gd name="T41" fmla="*/ 51 h 83"/>
                <a:gd name="T42" fmla="*/ 59 w 70"/>
                <a:gd name="T43" fmla="*/ 57 h 83"/>
                <a:gd name="T44" fmla="*/ 62 w 70"/>
                <a:gd name="T45" fmla="*/ 59 h 83"/>
                <a:gd name="T46" fmla="*/ 67 w 70"/>
                <a:gd name="T47" fmla="*/ 63 h 83"/>
                <a:gd name="T48" fmla="*/ 68 w 70"/>
                <a:gd name="T49" fmla="*/ 68 h 83"/>
                <a:gd name="T50" fmla="*/ 69 w 70"/>
                <a:gd name="T51" fmla="*/ 73 h 83"/>
                <a:gd name="T52" fmla="*/ 65 w 70"/>
                <a:gd name="T53" fmla="*/ 79 h 83"/>
                <a:gd name="T54" fmla="*/ 60 w 70"/>
                <a:gd name="T55" fmla="*/ 78 h 83"/>
                <a:gd name="T56" fmla="*/ 58 w 70"/>
                <a:gd name="T57" fmla="*/ 78 h 83"/>
                <a:gd name="T58" fmla="*/ 58 w 70"/>
                <a:gd name="T59" fmla="*/ 83 h 83"/>
                <a:gd name="T60" fmla="*/ 52 w 70"/>
                <a:gd name="T61" fmla="*/ 81 h 83"/>
                <a:gd name="T62" fmla="*/ 52 w 70"/>
                <a:gd name="T63" fmla="*/ 76 h 83"/>
                <a:gd name="T64" fmla="*/ 52 w 70"/>
                <a:gd name="T65" fmla="*/ 71 h 83"/>
                <a:gd name="T66" fmla="*/ 51 w 70"/>
                <a:gd name="T67" fmla="*/ 69 h 83"/>
                <a:gd name="T68" fmla="*/ 50 w 70"/>
                <a:gd name="T69" fmla="*/ 63 h 83"/>
                <a:gd name="T70" fmla="*/ 41 w 70"/>
                <a:gd name="T71" fmla="*/ 48 h 83"/>
                <a:gd name="T72" fmla="*/ 29 w 70"/>
                <a:gd name="T73" fmla="*/ 41 h 83"/>
                <a:gd name="T74" fmla="*/ 26 w 70"/>
                <a:gd name="T75" fmla="*/ 45 h 83"/>
                <a:gd name="T76" fmla="*/ 20 w 70"/>
                <a:gd name="T77" fmla="*/ 42 h 83"/>
                <a:gd name="T78" fmla="*/ 13 w 70"/>
                <a:gd name="T79" fmla="*/ 48 h 83"/>
                <a:gd name="T80" fmla="*/ 11 w 70"/>
                <a:gd name="T81" fmla="*/ 45 h 83"/>
                <a:gd name="T82" fmla="*/ 11 w 70"/>
                <a:gd name="T83" fmla="*/ 39 h 83"/>
                <a:gd name="T84" fmla="*/ 12 w 70"/>
                <a:gd name="T85" fmla="*/ 37 h 83"/>
                <a:gd name="T86" fmla="*/ 8 w 70"/>
                <a:gd name="T87" fmla="*/ 29 h 83"/>
                <a:gd name="T88" fmla="*/ 6 w 70"/>
                <a:gd name="T89" fmla="*/ 29 h 83"/>
                <a:gd name="T90" fmla="*/ 4 w 70"/>
                <a:gd name="T91" fmla="*/ 23 h 83"/>
                <a:gd name="T92" fmla="*/ 0 w 70"/>
                <a:gd name="T93" fmla="*/ 22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70" h="83">
                  <a:moveTo>
                    <a:pt x="0" y="21"/>
                  </a:moveTo>
                  <a:cubicBezTo>
                    <a:pt x="0" y="20"/>
                    <a:pt x="0" y="18"/>
                    <a:pt x="1" y="17"/>
                  </a:cubicBezTo>
                  <a:cubicBezTo>
                    <a:pt x="2" y="17"/>
                    <a:pt x="4" y="17"/>
                    <a:pt x="4" y="16"/>
                  </a:cubicBezTo>
                  <a:cubicBezTo>
                    <a:pt x="2" y="17"/>
                    <a:pt x="4" y="14"/>
                    <a:pt x="4" y="14"/>
                  </a:cubicBezTo>
                  <a:cubicBezTo>
                    <a:pt x="4" y="13"/>
                    <a:pt x="4" y="12"/>
                    <a:pt x="5" y="12"/>
                  </a:cubicBezTo>
                  <a:cubicBezTo>
                    <a:pt x="6" y="11"/>
                    <a:pt x="7" y="11"/>
                    <a:pt x="7" y="9"/>
                  </a:cubicBezTo>
                  <a:cubicBezTo>
                    <a:pt x="8" y="10"/>
                    <a:pt x="8" y="14"/>
                    <a:pt x="10" y="13"/>
                  </a:cubicBezTo>
                  <a:cubicBezTo>
                    <a:pt x="11" y="12"/>
                    <a:pt x="11" y="13"/>
                    <a:pt x="13" y="13"/>
                  </a:cubicBezTo>
                  <a:cubicBezTo>
                    <a:pt x="14" y="13"/>
                    <a:pt x="12" y="11"/>
                    <a:pt x="12" y="11"/>
                  </a:cubicBezTo>
                  <a:cubicBezTo>
                    <a:pt x="12" y="10"/>
                    <a:pt x="13" y="10"/>
                    <a:pt x="13" y="9"/>
                  </a:cubicBezTo>
                  <a:cubicBezTo>
                    <a:pt x="12" y="8"/>
                    <a:pt x="12" y="7"/>
                    <a:pt x="11" y="6"/>
                  </a:cubicBezTo>
                  <a:cubicBezTo>
                    <a:pt x="10" y="5"/>
                    <a:pt x="10" y="4"/>
                    <a:pt x="10" y="3"/>
                  </a:cubicBezTo>
                  <a:cubicBezTo>
                    <a:pt x="10" y="2"/>
                    <a:pt x="10" y="0"/>
                    <a:pt x="11" y="1"/>
                  </a:cubicBezTo>
                  <a:cubicBezTo>
                    <a:pt x="12" y="1"/>
                    <a:pt x="12" y="1"/>
                    <a:pt x="12" y="1"/>
                  </a:cubicBezTo>
                  <a:cubicBezTo>
                    <a:pt x="15" y="1"/>
                    <a:pt x="13" y="1"/>
                    <a:pt x="14" y="1"/>
                  </a:cubicBezTo>
                  <a:cubicBezTo>
                    <a:pt x="14" y="1"/>
                    <a:pt x="15" y="2"/>
                    <a:pt x="15" y="3"/>
                  </a:cubicBezTo>
                  <a:cubicBezTo>
                    <a:pt x="16" y="4"/>
                    <a:pt x="17" y="5"/>
                    <a:pt x="18" y="6"/>
                  </a:cubicBezTo>
                  <a:cubicBezTo>
                    <a:pt x="19" y="7"/>
                    <a:pt x="19" y="8"/>
                    <a:pt x="20" y="9"/>
                  </a:cubicBezTo>
                  <a:cubicBezTo>
                    <a:pt x="21" y="8"/>
                    <a:pt x="21" y="7"/>
                    <a:pt x="21" y="7"/>
                  </a:cubicBezTo>
                  <a:cubicBezTo>
                    <a:pt x="21" y="8"/>
                    <a:pt x="22" y="8"/>
                    <a:pt x="22" y="9"/>
                  </a:cubicBezTo>
                  <a:cubicBezTo>
                    <a:pt x="22" y="10"/>
                    <a:pt x="22" y="11"/>
                    <a:pt x="22" y="12"/>
                  </a:cubicBezTo>
                  <a:cubicBezTo>
                    <a:pt x="23" y="14"/>
                    <a:pt x="25" y="17"/>
                    <a:pt x="27" y="17"/>
                  </a:cubicBezTo>
                  <a:cubicBezTo>
                    <a:pt x="28" y="17"/>
                    <a:pt x="29" y="17"/>
                    <a:pt x="30" y="18"/>
                  </a:cubicBezTo>
                  <a:cubicBezTo>
                    <a:pt x="31" y="17"/>
                    <a:pt x="30" y="16"/>
                    <a:pt x="32" y="16"/>
                  </a:cubicBezTo>
                  <a:cubicBezTo>
                    <a:pt x="33" y="15"/>
                    <a:pt x="34" y="16"/>
                    <a:pt x="35" y="17"/>
                  </a:cubicBezTo>
                  <a:cubicBezTo>
                    <a:pt x="36" y="17"/>
                    <a:pt x="37" y="18"/>
                    <a:pt x="37" y="19"/>
                  </a:cubicBezTo>
                  <a:cubicBezTo>
                    <a:pt x="37" y="20"/>
                    <a:pt x="36" y="20"/>
                    <a:pt x="36" y="20"/>
                  </a:cubicBezTo>
                  <a:cubicBezTo>
                    <a:pt x="36" y="21"/>
                    <a:pt x="38" y="20"/>
                    <a:pt x="38" y="21"/>
                  </a:cubicBezTo>
                  <a:cubicBezTo>
                    <a:pt x="38" y="22"/>
                    <a:pt x="39" y="22"/>
                    <a:pt x="39" y="22"/>
                  </a:cubicBezTo>
                  <a:cubicBezTo>
                    <a:pt x="42" y="23"/>
                    <a:pt x="41" y="25"/>
                    <a:pt x="40" y="26"/>
                  </a:cubicBezTo>
                  <a:cubicBezTo>
                    <a:pt x="41" y="26"/>
                    <a:pt x="38" y="28"/>
                    <a:pt x="37" y="28"/>
                  </a:cubicBezTo>
                  <a:cubicBezTo>
                    <a:pt x="37" y="28"/>
                    <a:pt x="34" y="27"/>
                    <a:pt x="34" y="28"/>
                  </a:cubicBezTo>
                  <a:cubicBezTo>
                    <a:pt x="33" y="28"/>
                    <a:pt x="35" y="29"/>
                    <a:pt x="35" y="30"/>
                  </a:cubicBezTo>
                  <a:cubicBezTo>
                    <a:pt x="34" y="30"/>
                    <a:pt x="32" y="31"/>
                    <a:pt x="34" y="32"/>
                  </a:cubicBezTo>
                  <a:cubicBezTo>
                    <a:pt x="35" y="32"/>
                    <a:pt x="35" y="32"/>
                    <a:pt x="36" y="33"/>
                  </a:cubicBezTo>
                  <a:cubicBezTo>
                    <a:pt x="37" y="33"/>
                    <a:pt x="40" y="35"/>
                    <a:pt x="41" y="36"/>
                  </a:cubicBezTo>
                  <a:cubicBezTo>
                    <a:pt x="41" y="36"/>
                    <a:pt x="46" y="37"/>
                    <a:pt x="45" y="38"/>
                  </a:cubicBezTo>
                  <a:cubicBezTo>
                    <a:pt x="45" y="38"/>
                    <a:pt x="44" y="38"/>
                    <a:pt x="45" y="40"/>
                  </a:cubicBezTo>
                  <a:cubicBezTo>
                    <a:pt x="46" y="41"/>
                    <a:pt x="47" y="42"/>
                    <a:pt x="48" y="42"/>
                  </a:cubicBezTo>
                  <a:cubicBezTo>
                    <a:pt x="49" y="42"/>
                    <a:pt x="49" y="44"/>
                    <a:pt x="49" y="44"/>
                  </a:cubicBezTo>
                  <a:cubicBezTo>
                    <a:pt x="50" y="45"/>
                    <a:pt x="51" y="46"/>
                    <a:pt x="52" y="48"/>
                  </a:cubicBezTo>
                  <a:cubicBezTo>
                    <a:pt x="52" y="48"/>
                    <a:pt x="55" y="51"/>
                    <a:pt x="56" y="51"/>
                  </a:cubicBezTo>
                  <a:cubicBezTo>
                    <a:pt x="57" y="51"/>
                    <a:pt x="58" y="54"/>
                    <a:pt x="58" y="54"/>
                  </a:cubicBezTo>
                  <a:cubicBezTo>
                    <a:pt x="59" y="55"/>
                    <a:pt x="59" y="56"/>
                    <a:pt x="59" y="57"/>
                  </a:cubicBezTo>
                  <a:cubicBezTo>
                    <a:pt x="60" y="58"/>
                    <a:pt x="60" y="59"/>
                    <a:pt x="60" y="59"/>
                  </a:cubicBezTo>
                  <a:cubicBezTo>
                    <a:pt x="61" y="59"/>
                    <a:pt x="61" y="58"/>
                    <a:pt x="62" y="59"/>
                  </a:cubicBezTo>
                  <a:cubicBezTo>
                    <a:pt x="63" y="59"/>
                    <a:pt x="62" y="60"/>
                    <a:pt x="64" y="60"/>
                  </a:cubicBezTo>
                  <a:cubicBezTo>
                    <a:pt x="64" y="60"/>
                    <a:pt x="66" y="62"/>
                    <a:pt x="67" y="63"/>
                  </a:cubicBezTo>
                  <a:cubicBezTo>
                    <a:pt x="67" y="64"/>
                    <a:pt x="66" y="64"/>
                    <a:pt x="65" y="65"/>
                  </a:cubicBezTo>
                  <a:cubicBezTo>
                    <a:pt x="65" y="66"/>
                    <a:pt x="68" y="67"/>
                    <a:pt x="68" y="68"/>
                  </a:cubicBezTo>
                  <a:cubicBezTo>
                    <a:pt x="69" y="69"/>
                    <a:pt x="70" y="70"/>
                    <a:pt x="70" y="71"/>
                  </a:cubicBezTo>
                  <a:cubicBezTo>
                    <a:pt x="70" y="72"/>
                    <a:pt x="69" y="72"/>
                    <a:pt x="69" y="73"/>
                  </a:cubicBezTo>
                  <a:cubicBezTo>
                    <a:pt x="69" y="73"/>
                    <a:pt x="69" y="73"/>
                    <a:pt x="70" y="74"/>
                  </a:cubicBezTo>
                  <a:cubicBezTo>
                    <a:pt x="70" y="76"/>
                    <a:pt x="68" y="78"/>
                    <a:pt x="65" y="79"/>
                  </a:cubicBezTo>
                  <a:cubicBezTo>
                    <a:pt x="63" y="79"/>
                    <a:pt x="62" y="77"/>
                    <a:pt x="61" y="77"/>
                  </a:cubicBezTo>
                  <a:cubicBezTo>
                    <a:pt x="60" y="77"/>
                    <a:pt x="61" y="77"/>
                    <a:pt x="60" y="78"/>
                  </a:cubicBezTo>
                  <a:cubicBezTo>
                    <a:pt x="60" y="78"/>
                    <a:pt x="59" y="77"/>
                    <a:pt x="59" y="78"/>
                  </a:cubicBezTo>
                  <a:cubicBezTo>
                    <a:pt x="59" y="79"/>
                    <a:pt x="58" y="79"/>
                    <a:pt x="58" y="78"/>
                  </a:cubicBezTo>
                  <a:cubicBezTo>
                    <a:pt x="58" y="78"/>
                    <a:pt x="57" y="79"/>
                    <a:pt x="57" y="79"/>
                  </a:cubicBezTo>
                  <a:cubicBezTo>
                    <a:pt x="58" y="80"/>
                    <a:pt x="59" y="81"/>
                    <a:pt x="58" y="83"/>
                  </a:cubicBezTo>
                  <a:cubicBezTo>
                    <a:pt x="57" y="83"/>
                    <a:pt x="56" y="83"/>
                    <a:pt x="55" y="82"/>
                  </a:cubicBezTo>
                  <a:cubicBezTo>
                    <a:pt x="55" y="81"/>
                    <a:pt x="53" y="81"/>
                    <a:pt x="52" y="81"/>
                  </a:cubicBezTo>
                  <a:cubicBezTo>
                    <a:pt x="51" y="81"/>
                    <a:pt x="50" y="79"/>
                    <a:pt x="51" y="79"/>
                  </a:cubicBezTo>
                  <a:cubicBezTo>
                    <a:pt x="51" y="78"/>
                    <a:pt x="53" y="77"/>
                    <a:pt x="52" y="76"/>
                  </a:cubicBezTo>
                  <a:cubicBezTo>
                    <a:pt x="52" y="75"/>
                    <a:pt x="53" y="74"/>
                    <a:pt x="52" y="73"/>
                  </a:cubicBezTo>
                  <a:cubicBezTo>
                    <a:pt x="52" y="72"/>
                    <a:pt x="51" y="72"/>
                    <a:pt x="52" y="71"/>
                  </a:cubicBezTo>
                  <a:cubicBezTo>
                    <a:pt x="52" y="71"/>
                    <a:pt x="52" y="70"/>
                    <a:pt x="52" y="69"/>
                  </a:cubicBezTo>
                  <a:cubicBezTo>
                    <a:pt x="52" y="70"/>
                    <a:pt x="52" y="69"/>
                    <a:pt x="51" y="69"/>
                  </a:cubicBezTo>
                  <a:cubicBezTo>
                    <a:pt x="51" y="68"/>
                    <a:pt x="53" y="67"/>
                    <a:pt x="52" y="66"/>
                  </a:cubicBezTo>
                  <a:cubicBezTo>
                    <a:pt x="51" y="65"/>
                    <a:pt x="48" y="64"/>
                    <a:pt x="50" y="63"/>
                  </a:cubicBezTo>
                  <a:cubicBezTo>
                    <a:pt x="47" y="62"/>
                    <a:pt x="44" y="60"/>
                    <a:pt x="43" y="56"/>
                  </a:cubicBezTo>
                  <a:cubicBezTo>
                    <a:pt x="43" y="53"/>
                    <a:pt x="44" y="49"/>
                    <a:pt x="41" y="48"/>
                  </a:cubicBezTo>
                  <a:cubicBezTo>
                    <a:pt x="38" y="46"/>
                    <a:pt x="37" y="41"/>
                    <a:pt x="34" y="40"/>
                  </a:cubicBezTo>
                  <a:cubicBezTo>
                    <a:pt x="33" y="40"/>
                    <a:pt x="28" y="39"/>
                    <a:pt x="29" y="41"/>
                  </a:cubicBezTo>
                  <a:cubicBezTo>
                    <a:pt x="28" y="41"/>
                    <a:pt x="28" y="44"/>
                    <a:pt x="27" y="44"/>
                  </a:cubicBezTo>
                  <a:cubicBezTo>
                    <a:pt x="27" y="44"/>
                    <a:pt x="26" y="44"/>
                    <a:pt x="26" y="45"/>
                  </a:cubicBezTo>
                  <a:cubicBezTo>
                    <a:pt x="24" y="46"/>
                    <a:pt x="24" y="44"/>
                    <a:pt x="23" y="44"/>
                  </a:cubicBezTo>
                  <a:cubicBezTo>
                    <a:pt x="22" y="44"/>
                    <a:pt x="21" y="43"/>
                    <a:pt x="20" y="42"/>
                  </a:cubicBezTo>
                  <a:cubicBezTo>
                    <a:pt x="19" y="41"/>
                    <a:pt x="19" y="44"/>
                    <a:pt x="17" y="43"/>
                  </a:cubicBezTo>
                  <a:cubicBezTo>
                    <a:pt x="17" y="45"/>
                    <a:pt x="14" y="47"/>
                    <a:pt x="13" y="48"/>
                  </a:cubicBezTo>
                  <a:cubicBezTo>
                    <a:pt x="13" y="49"/>
                    <a:pt x="12" y="49"/>
                    <a:pt x="11" y="48"/>
                  </a:cubicBezTo>
                  <a:cubicBezTo>
                    <a:pt x="10" y="47"/>
                    <a:pt x="11" y="46"/>
                    <a:pt x="11" y="45"/>
                  </a:cubicBezTo>
                  <a:cubicBezTo>
                    <a:pt x="12" y="44"/>
                    <a:pt x="12" y="43"/>
                    <a:pt x="12" y="42"/>
                  </a:cubicBezTo>
                  <a:cubicBezTo>
                    <a:pt x="12" y="41"/>
                    <a:pt x="11" y="40"/>
                    <a:pt x="11" y="39"/>
                  </a:cubicBezTo>
                  <a:cubicBezTo>
                    <a:pt x="11" y="39"/>
                    <a:pt x="11" y="38"/>
                    <a:pt x="12" y="38"/>
                  </a:cubicBezTo>
                  <a:cubicBezTo>
                    <a:pt x="12" y="37"/>
                    <a:pt x="12" y="37"/>
                    <a:pt x="12" y="37"/>
                  </a:cubicBezTo>
                  <a:cubicBezTo>
                    <a:pt x="12" y="35"/>
                    <a:pt x="12" y="34"/>
                    <a:pt x="12" y="33"/>
                  </a:cubicBezTo>
                  <a:cubicBezTo>
                    <a:pt x="10" y="31"/>
                    <a:pt x="12" y="28"/>
                    <a:pt x="8" y="29"/>
                  </a:cubicBezTo>
                  <a:cubicBezTo>
                    <a:pt x="8" y="29"/>
                    <a:pt x="7" y="29"/>
                    <a:pt x="7" y="29"/>
                  </a:cubicBezTo>
                  <a:cubicBezTo>
                    <a:pt x="7" y="30"/>
                    <a:pt x="7" y="29"/>
                    <a:pt x="6" y="29"/>
                  </a:cubicBezTo>
                  <a:cubicBezTo>
                    <a:pt x="5" y="29"/>
                    <a:pt x="4" y="29"/>
                    <a:pt x="4" y="28"/>
                  </a:cubicBezTo>
                  <a:cubicBezTo>
                    <a:pt x="3" y="26"/>
                    <a:pt x="5" y="24"/>
                    <a:pt x="4" y="23"/>
                  </a:cubicBezTo>
                  <a:cubicBezTo>
                    <a:pt x="4" y="23"/>
                    <a:pt x="3" y="21"/>
                    <a:pt x="2" y="21"/>
                  </a:cubicBezTo>
                  <a:cubicBezTo>
                    <a:pt x="1" y="21"/>
                    <a:pt x="1" y="22"/>
                    <a:pt x="0" y="22"/>
                  </a:cubicBezTo>
                  <a:cubicBezTo>
                    <a:pt x="0" y="22"/>
                    <a:pt x="0" y="21"/>
                    <a:pt x="0" y="21"/>
                  </a:cubicBezTo>
                </a:path>
              </a:pathLst>
            </a:custGeom>
            <a:solidFill>
              <a:srgbClr val="333399"/>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98" name="Kyrgyzstan">
              <a:extLst>
                <a:ext uri="{FF2B5EF4-FFF2-40B4-BE49-F238E27FC236}">
                  <a16:creationId xmlns:a16="http://schemas.microsoft.com/office/drawing/2014/main" id="{B8EFC1BB-B6A0-4FAC-8C41-A40932187947}"/>
                </a:ext>
              </a:extLst>
            </p:cNvPr>
            <p:cNvSpPr>
              <a:spLocks/>
            </p:cNvSpPr>
            <p:nvPr/>
          </p:nvSpPr>
          <p:spPr bwMode="auto">
            <a:xfrm>
              <a:off x="5904048" y="2455389"/>
              <a:ext cx="262456" cy="124979"/>
            </a:xfrm>
            <a:custGeom>
              <a:avLst/>
              <a:gdLst>
                <a:gd name="T0" fmla="*/ 7 w 79"/>
                <a:gd name="T1" fmla="*/ 29 h 38"/>
                <a:gd name="T2" fmla="*/ 12 w 79"/>
                <a:gd name="T3" fmla="*/ 29 h 38"/>
                <a:gd name="T4" fmla="*/ 17 w 79"/>
                <a:gd name="T5" fmla="*/ 29 h 38"/>
                <a:gd name="T6" fmla="*/ 20 w 79"/>
                <a:gd name="T7" fmla="*/ 28 h 38"/>
                <a:gd name="T8" fmla="*/ 23 w 79"/>
                <a:gd name="T9" fmla="*/ 25 h 38"/>
                <a:gd name="T10" fmla="*/ 27 w 79"/>
                <a:gd name="T11" fmla="*/ 23 h 38"/>
                <a:gd name="T12" fmla="*/ 20 w 79"/>
                <a:gd name="T13" fmla="*/ 21 h 38"/>
                <a:gd name="T14" fmla="*/ 14 w 79"/>
                <a:gd name="T15" fmla="*/ 16 h 38"/>
                <a:gd name="T16" fmla="*/ 13 w 79"/>
                <a:gd name="T17" fmla="*/ 19 h 38"/>
                <a:gd name="T18" fmla="*/ 8 w 79"/>
                <a:gd name="T19" fmla="*/ 18 h 38"/>
                <a:gd name="T20" fmla="*/ 3 w 79"/>
                <a:gd name="T21" fmla="*/ 16 h 38"/>
                <a:gd name="T22" fmla="*/ 7 w 79"/>
                <a:gd name="T23" fmla="*/ 7 h 38"/>
                <a:gd name="T24" fmla="*/ 11 w 79"/>
                <a:gd name="T25" fmla="*/ 4 h 38"/>
                <a:gd name="T26" fmla="*/ 20 w 79"/>
                <a:gd name="T27" fmla="*/ 6 h 38"/>
                <a:gd name="T28" fmla="*/ 26 w 79"/>
                <a:gd name="T29" fmla="*/ 8 h 38"/>
                <a:gd name="T30" fmla="*/ 29 w 79"/>
                <a:gd name="T31" fmla="*/ 0 h 38"/>
                <a:gd name="T32" fmla="*/ 42 w 79"/>
                <a:gd name="T33" fmla="*/ 4 h 38"/>
                <a:gd name="T34" fmla="*/ 48 w 79"/>
                <a:gd name="T35" fmla="*/ 3 h 38"/>
                <a:gd name="T36" fmla="*/ 55 w 79"/>
                <a:gd name="T37" fmla="*/ 3 h 38"/>
                <a:gd name="T38" fmla="*/ 63 w 79"/>
                <a:gd name="T39" fmla="*/ 3 h 38"/>
                <a:gd name="T40" fmla="*/ 73 w 79"/>
                <a:gd name="T41" fmla="*/ 7 h 38"/>
                <a:gd name="T42" fmla="*/ 79 w 79"/>
                <a:gd name="T43" fmla="*/ 11 h 38"/>
                <a:gd name="T44" fmla="*/ 68 w 79"/>
                <a:gd name="T45" fmla="*/ 16 h 38"/>
                <a:gd name="T46" fmla="*/ 64 w 79"/>
                <a:gd name="T47" fmla="*/ 21 h 38"/>
                <a:gd name="T48" fmla="*/ 57 w 79"/>
                <a:gd name="T49" fmla="*/ 21 h 38"/>
                <a:gd name="T50" fmla="*/ 51 w 79"/>
                <a:gd name="T51" fmla="*/ 28 h 38"/>
                <a:gd name="T52" fmla="*/ 45 w 79"/>
                <a:gd name="T53" fmla="*/ 26 h 38"/>
                <a:gd name="T54" fmla="*/ 42 w 79"/>
                <a:gd name="T55" fmla="*/ 28 h 38"/>
                <a:gd name="T56" fmla="*/ 36 w 79"/>
                <a:gd name="T57" fmla="*/ 31 h 38"/>
                <a:gd name="T58" fmla="*/ 33 w 79"/>
                <a:gd name="T59" fmla="*/ 36 h 38"/>
                <a:gd name="T60" fmla="*/ 25 w 79"/>
                <a:gd name="T61" fmla="*/ 38 h 38"/>
                <a:gd name="T62" fmla="*/ 20 w 79"/>
                <a:gd name="T63" fmla="*/ 36 h 38"/>
                <a:gd name="T64" fmla="*/ 18 w 79"/>
                <a:gd name="T65" fmla="*/ 35 h 38"/>
                <a:gd name="T66" fmla="*/ 11 w 79"/>
                <a:gd name="T67" fmla="*/ 35 h 38"/>
                <a:gd name="T68" fmla="*/ 8 w 79"/>
                <a:gd name="T69" fmla="*/ 34 h 38"/>
                <a:gd name="T70" fmla="*/ 1 w 79"/>
                <a:gd name="T71" fmla="*/ 35 h 38"/>
                <a:gd name="T72" fmla="*/ 1 w 79"/>
                <a:gd name="T73" fmla="*/ 3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79" h="38">
                  <a:moveTo>
                    <a:pt x="2" y="30"/>
                  </a:moveTo>
                  <a:cubicBezTo>
                    <a:pt x="3" y="28"/>
                    <a:pt x="5" y="29"/>
                    <a:pt x="7" y="29"/>
                  </a:cubicBezTo>
                  <a:cubicBezTo>
                    <a:pt x="7" y="29"/>
                    <a:pt x="10" y="30"/>
                    <a:pt x="9" y="31"/>
                  </a:cubicBezTo>
                  <a:cubicBezTo>
                    <a:pt x="10" y="31"/>
                    <a:pt x="11" y="29"/>
                    <a:pt x="12" y="29"/>
                  </a:cubicBezTo>
                  <a:cubicBezTo>
                    <a:pt x="13" y="27"/>
                    <a:pt x="14" y="27"/>
                    <a:pt x="15" y="28"/>
                  </a:cubicBezTo>
                  <a:cubicBezTo>
                    <a:pt x="16" y="28"/>
                    <a:pt x="16" y="29"/>
                    <a:pt x="17" y="29"/>
                  </a:cubicBezTo>
                  <a:cubicBezTo>
                    <a:pt x="17" y="29"/>
                    <a:pt x="17" y="28"/>
                    <a:pt x="18" y="29"/>
                  </a:cubicBezTo>
                  <a:cubicBezTo>
                    <a:pt x="18" y="29"/>
                    <a:pt x="20" y="28"/>
                    <a:pt x="20" y="28"/>
                  </a:cubicBezTo>
                  <a:cubicBezTo>
                    <a:pt x="18" y="27"/>
                    <a:pt x="23" y="27"/>
                    <a:pt x="23" y="27"/>
                  </a:cubicBezTo>
                  <a:cubicBezTo>
                    <a:pt x="23" y="26"/>
                    <a:pt x="22" y="26"/>
                    <a:pt x="23" y="25"/>
                  </a:cubicBezTo>
                  <a:cubicBezTo>
                    <a:pt x="24" y="26"/>
                    <a:pt x="25" y="26"/>
                    <a:pt x="26" y="24"/>
                  </a:cubicBezTo>
                  <a:cubicBezTo>
                    <a:pt x="26" y="24"/>
                    <a:pt x="28" y="23"/>
                    <a:pt x="27" y="23"/>
                  </a:cubicBezTo>
                  <a:cubicBezTo>
                    <a:pt x="27" y="22"/>
                    <a:pt x="25" y="22"/>
                    <a:pt x="25" y="22"/>
                  </a:cubicBezTo>
                  <a:cubicBezTo>
                    <a:pt x="23" y="22"/>
                    <a:pt x="22" y="20"/>
                    <a:pt x="20" y="21"/>
                  </a:cubicBezTo>
                  <a:cubicBezTo>
                    <a:pt x="20" y="19"/>
                    <a:pt x="19" y="20"/>
                    <a:pt x="17" y="19"/>
                  </a:cubicBezTo>
                  <a:cubicBezTo>
                    <a:pt x="16" y="18"/>
                    <a:pt x="15" y="17"/>
                    <a:pt x="14" y="16"/>
                  </a:cubicBezTo>
                  <a:cubicBezTo>
                    <a:pt x="14" y="17"/>
                    <a:pt x="15" y="17"/>
                    <a:pt x="14" y="18"/>
                  </a:cubicBezTo>
                  <a:cubicBezTo>
                    <a:pt x="14" y="18"/>
                    <a:pt x="14" y="19"/>
                    <a:pt x="13" y="19"/>
                  </a:cubicBezTo>
                  <a:cubicBezTo>
                    <a:pt x="13" y="19"/>
                    <a:pt x="13" y="20"/>
                    <a:pt x="13" y="20"/>
                  </a:cubicBezTo>
                  <a:cubicBezTo>
                    <a:pt x="12" y="19"/>
                    <a:pt x="9" y="20"/>
                    <a:pt x="8" y="18"/>
                  </a:cubicBezTo>
                  <a:cubicBezTo>
                    <a:pt x="7" y="17"/>
                    <a:pt x="7" y="17"/>
                    <a:pt x="6" y="17"/>
                  </a:cubicBezTo>
                  <a:cubicBezTo>
                    <a:pt x="5" y="17"/>
                    <a:pt x="4" y="16"/>
                    <a:pt x="3" y="16"/>
                  </a:cubicBezTo>
                  <a:cubicBezTo>
                    <a:pt x="3" y="14"/>
                    <a:pt x="8" y="11"/>
                    <a:pt x="10" y="10"/>
                  </a:cubicBezTo>
                  <a:cubicBezTo>
                    <a:pt x="7" y="9"/>
                    <a:pt x="6" y="10"/>
                    <a:pt x="7" y="7"/>
                  </a:cubicBezTo>
                  <a:cubicBezTo>
                    <a:pt x="7" y="6"/>
                    <a:pt x="7" y="5"/>
                    <a:pt x="8" y="5"/>
                  </a:cubicBezTo>
                  <a:cubicBezTo>
                    <a:pt x="9" y="4"/>
                    <a:pt x="10" y="5"/>
                    <a:pt x="11" y="4"/>
                  </a:cubicBezTo>
                  <a:cubicBezTo>
                    <a:pt x="13" y="3"/>
                    <a:pt x="17" y="5"/>
                    <a:pt x="19" y="5"/>
                  </a:cubicBezTo>
                  <a:cubicBezTo>
                    <a:pt x="19" y="5"/>
                    <a:pt x="20" y="6"/>
                    <a:pt x="20" y="6"/>
                  </a:cubicBezTo>
                  <a:cubicBezTo>
                    <a:pt x="21" y="7"/>
                    <a:pt x="22" y="6"/>
                    <a:pt x="23" y="6"/>
                  </a:cubicBezTo>
                  <a:cubicBezTo>
                    <a:pt x="24" y="7"/>
                    <a:pt x="25" y="8"/>
                    <a:pt x="26" y="8"/>
                  </a:cubicBezTo>
                  <a:cubicBezTo>
                    <a:pt x="25" y="6"/>
                    <a:pt x="24" y="2"/>
                    <a:pt x="26" y="1"/>
                  </a:cubicBezTo>
                  <a:cubicBezTo>
                    <a:pt x="26" y="1"/>
                    <a:pt x="30" y="0"/>
                    <a:pt x="29" y="0"/>
                  </a:cubicBezTo>
                  <a:cubicBezTo>
                    <a:pt x="32" y="0"/>
                    <a:pt x="34" y="2"/>
                    <a:pt x="36" y="3"/>
                  </a:cubicBezTo>
                  <a:cubicBezTo>
                    <a:pt x="37" y="3"/>
                    <a:pt x="41" y="5"/>
                    <a:pt x="42" y="4"/>
                  </a:cubicBezTo>
                  <a:cubicBezTo>
                    <a:pt x="43" y="4"/>
                    <a:pt x="42" y="3"/>
                    <a:pt x="43" y="3"/>
                  </a:cubicBezTo>
                  <a:cubicBezTo>
                    <a:pt x="45" y="3"/>
                    <a:pt x="46" y="3"/>
                    <a:pt x="48" y="3"/>
                  </a:cubicBezTo>
                  <a:cubicBezTo>
                    <a:pt x="49" y="3"/>
                    <a:pt x="50" y="2"/>
                    <a:pt x="51" y="2"/>
                  </a:cubicBezTo>
                  <a:cubicBezTo>
                    <a:pt x="52" y="2"/>
                    <a:pt x="54" y="3"/>
                    <a:pt x="55" y="3"/>
                  </a:cubicBezTo>
                  <a:cubicBezTo>
                    <a:pt x="56" y="3"/>
                    <a:pt x="57" y="3"/>
                    <a:pt x="58" y="3"/>
                  </a:cubicBezTo>
                  <a:cubicBezTo>
                    <a:pt x="60" y="3"/>
                    <a:pt x="61" y="3"/>
                    <a:pt x="63" y="3"/>
                  </a:cubicBezTo>
                  <a:cubicBezTo>
                    <a:pt x="65" y="3"/>
                    <a:pt x="69" y="4"/>
                    <a:pt x="71" y="6"/>
                  </a:cubicBezTo>
                  <a:cubicBezTo>
                    <a:pt x="71" y="6"/>
                    <a:pt x="72" y="7"/>
                    <a:pt x="73" y="7"/>
                  </a:cubicBezTo>
                  <a:cubicBezTo>
                    <a:pt x="74" y="7"/>
                    <a:pt x="75" y="7"/>
                    <a:pt x="76" y="8"/>
                  </a:cubicBezTo>
                  <a:cubicBezTo>
                    <a:pt x="77" y="9"/>
                    <a:pt x="78" y="10"/>
                    <a:pt x="79" y="11"/>
                  </a:cubicBezTo>
                  <a:cubicBezTo>
                    <a:pt x="79" y="11"/>
                    <a:pt x="76" y="12"/>
                    <a:pt x="75" y="13"/>
                  </a:cubicBezTo>
                  <a:cubicBezTo>
                    <a:pt x="73" y="14"/>
                    <a:pt x="70" y="15"/>
                    <a:pt x="68" y="16"/>
                  </a:cubicBezTo>
                  <a:cubicBezTo>
                    <a:pt x="67" y="17"/>
                    <a:pt x="67" y="18"/>
                    <a:pt x="67" y="19"/>
                  </a:cubicBezTo>
                  <a:cubicBezTo>
                    <a:pt x="67" y="20"/>
                    <a:pt x="66" y="21"/>
                    <a:pt x="64" y="21"/>
                  </a:cubicBezTo>
                  <a:cubicBezTo>
                    <a:pt x="63" y="21"/>
                    <a:pt x="62" y="21"/>
                    <a:pt x="61" y="21"/>
                  </a:cubicBezTo>
                  <a:cubicBezTo>
                    <a:pt x="60" y="21"/>
                    <a:pt x="59" y="21"/>
                    <a:pt x="57" y="21"/>
                  </a:cubicBezTo>
                  <a:cubicBezTo>
                    <a:pt x="55" y="21"/>
                    <a:pt x="56" y="23"/>
                    <a:pt x="55" y="24"/>
                  </a:cubicBezTo>
                  <a:cubicBezTo>
                    <a:pt x="55" y="28"/>
                    <a:pt x="53" y="27"/>
                    <a:pt x="51" y="28"/>
                  </a:cubicBezTo>
                  <a:cubicBezTo>
                    <a:pt x="48" y="28"/>
                    <a:pt x="48" y="26"/>
                    <a:pt x="47" y="25"/>
                  </a:cubicBezTo>
                  <a:cubicBezTo>
                    <a:pt x="47" y="24"/>
                    <a:pt x="45" y="26"/>
                    <a:pt x="45" y="26"/>
                  </a:cubicBezTo>
                  <a:cubicBezTo>
                    <a:pt x="44" y="27"/>
                    <a:pt x="43" y="26"/>
                    <a:pt x="42" y="26"/>
                  </a:cubicBezTo>
                  <a:cubicBezTo>
                    <a:pt x="42" y="27"/>
                    <a:pt x="42" y="27"/>
                    <a:pt x="42" y="28"/>
                  </a:cubicBezTo>
                  <a:cubicBezTo>
                    <a:pt x="41" y="28"/>
                    <a:pt x="40" y="29"/>
                    <a:pt x="40" y="29"/>
                  </a:cubicBezTo>
                  <a:cubicBezTo>
                    <a:pt x="39" y="30"/>
                    <a:pt x="37" y="30"/>
                    <a:pt x="36" y="31"/>
                  </a:cubicBezTo>
                  <a:cubicBezTo>
                    <a:pt x="35" y="32"/>
                    <a:pt x="38" y="35"/>
                    <a:pt x="36" y="36"/>
                  </a:cubicBezTo>
                  <a:cubicBezTo>
                    <a:pt x="35" y="36"/>
                    <a:pt x="34" y="35"/>
                    <a:pt x="33" y="36"/>
                  </a:cubicBezTo>
                  <a:cubicBezTo>
                    <a:pt x="32" y="37"/>
                    <a:pt x="31" y="37"/>
                    <a:pt x="30" y="37"/>
                  </a:cubicBezTo>
                  <a:cubicBezTo>
                    <a:pt x="28" y="36"/>
                    <a:pt x="25" y="36"/>
                    <a:pt x="25" y="38"/>
                  </a:cubicBezTo>
                  <a:cubicBezTo>
                    <a:pt x="23" y="37"/>
                    <a:pt x="21" y="38"/>
                    <a:pt x="20" y="37"/>
                  </a:cubicBezTo>
                  <a:cubicBezTo>
                    <a:pt x="20" y="37"/>
                    <a:pt x="20" y="36"/>
                    <a:pt x="20" y="36"/>
                  </a:cubicBezTo>
                  <a:cubicBezTo>
                    <a:pt x="19" y="36"/>
                    <a:pt x="19" y="36"/>
                    <a:pt x="18" y="36"/>
                  </a:cubicBezTo>
                  <a:cubicBezTo>
                    <a:pt x="18" y="35"/>
                    <a:pt x="18" y="35"/>
                    <a:pt x="18" y="35"/>
                  </a:cubicBezTo>
                  <a:cubicBezTo>
                    <a:pt x="17" y="34"/>
                    <a:pt x="14" y="37"/>
                    <a:pt x="13" y="37"/>
                  </a:cubicBezTo>
                  <a:cubicBezTo>
                    <a:pt x="12" y="36"/>
                    <a:pt x="12" y="36"/>
                    <a:pt x="11" y="35"/>
                  </a:cubicBezTo>
                  <a:cubicBezTo>
                    <a:pt x="11" y="34"/>
                    <a:pt x="9" y="35"/>
                    <a:pt x="8" y="35"/>
                  </a:cubicBezTo>
                  <a:cubicBezTo>
                    <a:pt x="8" y="35"/>
                    <a:pt x="8" y="35"/>
                    <a:pt x="8" y="34"/>
                  </a:cubicBezTo>
                  <a:cubicBezTo>
                    <a:pt x="7" y="35"/>
                    <a:pt x="6" y="35"/>
                    <a:pt x="5" y="35"/>
                  </a:cubicBezTo>
                  <a:cubicBezTo>
                    <a:pt x="3" y="34"/>
                    <a:pt x="2" y="36"/>
                    <a:pt x="1" y="35"/>
                  </a:cubicBezTo>
                  <a:cubicBezTo>
                    <a:pt x="0" y="34"/>
                    <a:pt x="0" y="30"/>
                    <a:pt x="1" y="32"/>
                  </a:cubicBezTo>
                  <a:cubicBezTo>
                    <a:pt x="1" y="31"/>
                    <a:pt x="1" y="30"/>
                    <a:pt x="1" y="30"/>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99" name="Kuwait">
              <a:extLst>
                <a:ext uri="{FF2B5EF4-FFF2-40B4-BE49-F238E27FC236}">
                  <a16:creationId xmlns:a16="http://schemas.microsoft.com/office/drawing/2014/main" id="{41F71142-630A-4DCF-818F-606DAB3D7F92}"/>
                </a:ext>
              </a:extLst>
            </p:cNvPr>
            <p:cNvSpPr>
              <a:spLocks/>
            </p:cNvSpPr>
            <p:nvPr/>
          </p:nvSpPr>
          <p:spPr bwMode="auto">
            <a:xfrm>
              <a:off x="5357265" y="2872507"/>
              <a:ext cx="49992" cy="49992"/>
            </a:xfrm>
            <a:custGeom>
              <a:avLst/>
              <a:gdLst>
                <a:gd name="T0" fmla="*/ 0 w 15"/>
                <a:gd name="T1" fmla="*/ 9 h 15"/>
                <a:gd name="T2" fmla="*/ 5 w 15"/>
                <a:gd name="T3" fmla="*/ 0 h 15"/>
                <a:gd name="T4" fmla="*/ 10 w 15"/>
                <a:gd name="T5" fmla="*/ 1 h 15"/>
                <a:gd name="T6" fmla="*/ 12 w 15"/>
                <a:gd name="T7" fmla="*/ 5 h 15"/>
                <a:gd name="T8" fmla="*/ 9 w 15"/>
                <a:gd name="T9" fmla="*/ 7 h 15"/>
                <a:gd name="T10" fmla="*/ 12 w 15"/>
                <a:gd name="T11" fmla="*/ 9 h 15"/>
                <a:gd name="T12" fmla="*/ 15 w 15"/>
                <a:gd name="T13" fmla="*/ 15 h 15"/>
                <a:gd name="T14" fmla="*/ 9 w 15"/>
                <a:gd name="T15" fmla="*/ 14 h 15"/>
                <a:gd name="T16" fmla="*/ 8 w 15"/>
                <a:gd name="T17" fmla="*/ 11 h 15"/>
                <a:gd name="T18" fmla="*/ 0 w 15"/>
                <a:gd name="T19" fmla="*/ 9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15">
                  <a:moveTo>
                    <a:pt x="0" y="9"/>
                  </a:moveTo>
                  <a:cubicBezTo>
                    <a:pt x="3" y="8"/>
                    <a:pt x="1" y="1"/>
                    <a:pt x="5" y="0"/>
                  </a:cubicBezTo>
                  <a:cubicBezTo>
                    <a:pt x="7" y="0"/>
                    <a:pt x="9" y="0"/>
                    <a:pt x="10" y="1"/>
                  </a:cubicBezTo>
                  <a:cubicBezTo>
                    <a:pt x="11" y="2"/>
                    <a:pt x="12" y="4"/>
                    <a:pt x="12" y="5"/>
                  </a:cubicBezTo>
                  <a:cubicBezTo>
                    <a:pt x="11" y="3"/>
                    <a:pt x="9" y="6"/>
                    <a:pt x="9" y="7"/>
                  </a:cubicBezTo>
                  <a:cubicBezTo>
                    <a:pt x="10" y="6"/>
                    <a:pt x="12" y="7"/>
                    <a:pt x="12" y="9"/>
                  </a:cubicBezTo>
                  <a:cubicBezTo>
                    <a:pt x="13" y="11"/>
                    <a:pt x="15" y="13"/>
                    <a:pt x="15" y="15"/>
                  </a:cubicBezTo>
                  <a:cubicBezTo>
                    <a:pt x="14" y="14"/>
                    <a:pt x="10" y="15"/>
                    <a:pt x="9" y="14"/>
                  </a:cubicBezTo>
                  <a:cubicBezTo>
                    <a:pt x="8" y="14"/>
                    <a:pt x="8" y="12"/>
                    <a:pt x="8" y="11"/>
                  </a:cubicBezTo>
                  <a:cubicBezTo>
                    <a:pt x="7" y="10"/>
                    <a:pt x="2" y="10"/>
                    <a:pt x="0" y="9"/>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00" name="Kosovo">
              <a:extLst>
                <a:ext uri="{FF2B5EF4-FFF2-40B4-BE49-F238E27FC236}">
                  <a16:creationId xmlns:a16="http://schemas.microsoft.com/office/drawing/2014/main" id="{64E8EF71-83B7-4D01-95F7-AD2763BE0A7E}"/>
                </a:ext>
              </a:extLst>
            </p:cNvPr>
            <p:cNvSpPr>
              <a:spLocks/>
            </p:cNvSpPr>
            <p:nvPr/>
          </p:nvSpPr>
          <p:spPr bwMode="auto">
            <a:xfrm>
              <a:off x="4621450" y="2455389"/>
              <a:ext cx="46867" cy="42180"/>
            </a:xfrm>
            <a:custGeom>
              <a:avLst/>
              <a:gdLst>
                <a:gd name="T0" fmla="*/ 1 w 14"/>
                <a:gd name="T1" fmla="*/ 4 h 13"/>
                <a:gd name="T2" fmla="*/ 2 w 14"/>
                <a:gd name="T3" fmla="*/ 4 h 13"/>
                <a:gd name="T4" fmla="*/ 3 w 14"/>
                <a:gd name="T5" fmla="*/ 3 h 13"/>
                <a:gd name="T6" fmla="*/ 4 w 14"/>
                <a:gd name="T7" fmla="*/ 2 h 13"/>
                <a:gd name="T8" fmla="*/ 5 w 14"/>
                <a:gd name="T9" fmla="*/ 0 h 13"/>
                <a:gd name="T10" fmla="*/ 6 w 14"/>
                <a:gd name="T11" fmla="*/ 0 h 13"/>
                <a:gd name="T12" fmla="*/ 12 w 14"/>
                <a:gd name="T13" fmla="*/ 3 h 13"/>
                <a:gd name="T14" fmla="*/ 14 w 14"/>
                <a:gd name="T15" fmla="*/ 5 h 13"/>
                <a:gd name="T16" fmla="*/ 13 w 14"/>
                <a:gd name="T17" fmla="*/ 9 h 13"/>
                <a:gd name="T18" fmla="*/ 11 w 14"/>
                <a:gd name="T19" fmla="*/ 11 h 13"/>
                <a:gd name="T20" fmla="*/ 8 w 14"/>
                <a:gd name="T21" fmla="*/ 11 h 13"/>
                <a:gd name="T22" fmla="*/ 5 w 14"/>
                <a:gd name="T23" fmla="*/ 13 h 13"/>
                <a:gd name="T24" fmla="*/ 5 w 14"/>
                <a:gd name="T25" fmla="*/ 10 h 13"/>
                <a:gd name="T26" fmla="*/ 2 w 14"/>
                <a:gd name="T27" fmla="*/ 8 h 13"/>
                <a:gd name="T28" fmla="*/ 1 w 14"/>
                <a:gd name="T29" fmla="*/ 7 h 13"/>
                <a:gd name="T30" fmla="*/ 0 w 14"/>
                <a:gd name="T31" fmla="*/ 5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 h="13">
                  <a:moveTo>
                    <a:pt x="1" y="4"/>
                  </a:moveTo>
                  <a:cubicBezTo>
                    <a:pt x="1" y="3"/>
                    <a:pt x="2" y="4"/>
                    <a:pt x="2" y="4"/>
                  </a:cubicBezTo>
                  <a:cubicBezTo>
                    <a:pt x="2" y="3"/>
                    <a:pt x="2" y="4"/>
                    <a:pt x="3" y="3"/>
                  </a:cubicBezTo>
                  <a:cubicBezTo>
                    <a:pt x="3" y="3"/>
                    <a:pt x="4" y="3"/>
                    <a:pt x="4" y="2"/>
                  </a:cubicBezTo>
                  <a:cubicBezTo>
                    <a:pt x="5" y="2"/>
                    <a:pt x="5" y="1"/>
                    <a:pt x="5" y="0"/>
                  </a:cubicBezTo>
                  <a:cubicBezTo>
                    <a:pt x="5" y="0"/>
                    <a:pt x="6" y="0"/>
                    <a:pt x="6" y="0"/>
                  </a:cubicBezTo>
                  <a:cubicBezTo>
                    <a:pt x="7" y="2"/>
                    <a:pt x="12" y="1"/>
                    <a:pt x="12" y="3"/>
                  </a:cubicBezTo>
                  <a:cubicBezTo>
                    <a:pt x="11" y="4"/>
                    <a:pt x="14" y="5"/>
                    <a:pt x="14" y="5"/>
                  </a:cubicBezTo>
                  <a:cubicBezTo>
                    <a:pt x="14" y="7"/>
                    <a:pt x="12" y="8"/>
                    <a:pt x="13" y="9"/>
                  </a:cubicBezTo>
                  <a:cubicBezTo>
                    <a:pt x="12" y="10"/>
                    <a:pt x="10" y="10"/>
                    <a:pt x="11" y="11"/>
                  </a:cubicBezTo>
                  <a:cubicBezTo>
                    <a:pt x="9" y="11"/>
                    <a:pt x="10" y="10"/>
                    <a:pt x="8" y="11"/>
                  </a:cubicBezTo>
                  <a:cubicBezTo>
                    <a:pt x="6" y="11"/>
                    <a:pt x="6" y="13"/>
                    <a:pt x="5" y="13"/>
                  </a:cubicBezTo>
                  <a:cubicBezTo>
                    <a:pt x="5" y="13"/>
                    <a:pt x="6" y="11"/>
                    <a:pt x="5" y="10"/>
                  </a:cubicBezTo>
                  <a:cubicBezTo>
                    <a:pt x="4" y="9"/>
                    <a:pt x="3" y="9"/>
                    <a:pt x="2" y="8"/>
                  </a:cubicBezTo>
                  <a:cubicBezTo>
                    <a:pt x="2" y="7"/>
                    <a:pt x="2" y="7"/>
                    <a:pt x="1" y="7"/>
                  </a:cubicBezTo>
                  <a:cubicBezTo>
                    <a:pt x="1" y="6"/>
                    <a:pt x="0" y="4"/>
                    <a:pt x="0" y="5"/>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01" name="Kenya">
              <a:extLst>
                <a:ext uri="{FF2B5EF4-FFF2-40B4-BE49-F238E27FC236}">
                  <a16:creationId xmlns:a16="http://schemas.microsoft.com/office/drawing/2014/main" id="{BF72A8C2-104C-44A7-84DA-1F6600868B6F}"/>
                </a:ext>
              </a:extLst>
            </p:cNvPr>
            <p:cNvSpPr>
              <a:spLocks/>
            </p:cNvSpPr>
            <p:nvPr/>
          </p:nvSpPr>
          <p:spPr bwMode="auto">
            <a:xfrm>
              <a:off x="5035444" y="3681747"/>
              <a:ext cx="224962" cy="298388"/>
            </a:xfrm>
            <a:custGeom>
              <a:avLst/>
              <a:gdLst>
                <a:gd name="T0" fmla="*/ 2 w 68"/>
                <a:gd name="T1" fmla="*/ 55 h 90"/>
                <a:gd name="T2" fmla="*/ 5 w 68"/>
                <a:gd name="T3" fmla="*/ 49 h 90"/>
                <a:gd name="T4" fmla="*/ 5 w 68"/>
                <a:gd name="T5" fmla="*/ 48 h 90"/>
                <a:gd name="T6" fmla="*/ 9 w 68"/>
                <a:gd name="T7" fmla="*/ 47 h 90"/>
                <a:gd name="T8" fmla="*/ 5 w 68"/>
                <a:gd name="T9" fmla="*/ 48 h 90"/>
                <a:gd name="T10" fmla="*/ 1 w 68"/>
                <a:gd name="T11" fmla="*/ 43 h 90"/>
                <a:gd name="T12" fmla="*/ 3 w 68"/>
                <a:gd name="T13" fmla="*/ 39 h 90"/>
                <a:gd name="T14" fmla="*/ 8 w 68"/>
                <a:gd name="T15" fmla="*/ 33 h 90"/>
                <a:gd name="T16" fmla="*/ 8 w 68"/>
                <a:gd name="T17" fmla="*/ 32 h 90"/>
                <a:gd name="T18" fmla="*/ 10 w 68"/>
                <a:gd name="T19" fmla="*/ 29 h 90"/>
                <a:gd name="T20" fmla="*/ 11 w 68"/>
                <a:gd name="T21" fmla="*/ 25 h 90"/>
                <a:gd name="T22" fmla="*/ 9 w 68"/>
                <a:gd name="T23" fmla="*/ 21 h 90"/>
                <a:gd name="T24" fmla="*/ 7 w 68"/>
                <a:gd name="T25" fmla="*/ 16 h 90"/>
                <a:gd name="T26" fmla="*/ 5 w 68"/>
                <a:gd name="T27" fmla="*/ 13 h 90"/>
                <a:gd name="T28" fmla="*/ 5 w 68"/>
                <a:gd name="T29" fmla="*/ 11 h 90"/>
                <a:gd name="T30" fmla="*/ 6 w 68"/>
                <a:gd name="T31" fmla="*/ 10 h 90"/>
                <a:gd name="T32" fmla="*/ 4 w 68"/>
                <a:gd name="T33" fmla="*/ 9 h 90"/>
                <a:gd name="T34" fmla="*/ 2 w 68"/>
                <a:gd name="T35" fmla="*/ 7 h 90"/>
                <a:gd name="T36" fmla="*/ 2 w 68"/>
                <a:gd name="T37" fmla="*/ 4 h 90"/>
                <a:gd name="T38" fmla="*/ 3 w 68"/>
                <a:gd name="T39" fmla="*/ 2 h 90"/>
                <a:gd name="T40" fmla="*/ 11 w 68"/>
                <a:gd name="T41" fmla="*/ 0 h 90"/>
                <a:gd name="T42" fmla="*/ 15 w 68"/>
                <a:gd name="T43" fmla="*/ 0 h 90"/>
                <a:gd name="T44" fmla="*/ 18 w 68"/>
                <a:gd name="T45" fmla="*/ 0 h 90"/>
                <a:gd name="T46" fmla="*/ 19 w 68"/>
                <a:gd name="T47" fmla="*/ 2 h 90"/>
                <a:gd name="T48" fmla="*/ 27 w 68"/>
                <a:gd name="T49" fmla="*/ 3 h 90"/>
                <a:gd name="T50" fmla="*/ 34 w 68"/>
                <a:gd name="T51" fmla="*/ 8 h 90"/>
                <a:gd name="T52" fmla="*/ 38 w 68"/>
                <a:gd name="T53" fmla="*/ 10 h 90"/>
                <a:gd name="T54" fmla="*/ 41 w 68"/>
                <a:gd name="T55" fmla="*/ 10 h 90"/>
                <a:gd name="T56" fmla="*/ 49 w 68"/>
                <a:gd name="T57" fmla="*/ 12 h 90"/>
                <a:gd name="T58" fmla="*/ 51 w 68"/>
                <a:gd name="T59" fmla="*/ 8 h 90"/>
                <a:gd name="T60" fmla="*/ 58 w 68"/>
                <a:gd name="T61" fmla="*/ 4 h 90"/>
                <a:gd name="T62" fmla="*/ 62 w 68"/>
                <a:gd name="T63" fmla="*/ 6 h 90"/>
                <a:gd name="T64" fmla="*/ 66 w 68"/>
                <a:gd name="T65" fmla="*/ 6 h 90"/>
                <a:gd name="T66" fmla="*/ 68 w 68"/>
                <a:gd name="T67" fmla="*/ 6 h 90"/>
                <a:gd name="T68" fmla="*/ 64 w 68"/>
                <a:gd name="T69" fmla="*/ 13 h 90"/>
                <a:gd name="T70" fmla="*/ 61 w 68"/>
                <a:gd name="T71" fmla="*/ 20 h 90"/>
                <a:gd name="T72" fmla="*/ 61 w 68"/>
                <a:gd name="T73" fmla="*/ 41 h 90"/>
                <a:gd name="T74" fmla="*/ 63 w 68"/>
                <a:gd name="T75" fmla="*/ 56 h 90"/>
                <a:gd name="T76" fmla="*/ 65 w 68"/>
                <a:gd name="T77" fmla="*/ 62 h 90"/>
                <a:gd name="T78" fmla="*/ 61 w 68"/>
                <a:gd name="T79" fmla="*/ 63 h 90"/>
                <a:gd name="T80" fmla="*/ 60 w 68"/>
                <a:gd name="T81" fmla="*/ 64 h 90"/>
                <a:gd name="T82" fmla="*/ 60 w 68"/>
                <a:gd name="T83" fmla="*/ 63 h 90"/>
                <a:gd name="T84" fmla="*/ 60 w 68"/>
                <a:gd name="T85" fmla="*/ 67 h 90"/>
                <a:gd name="T86" fmla="*/ 59 w 68"/>
                <a:gd name="T87" fmla="*/ 68 h 90"/>
                <a:gd name="T88" fmla="*/ 57 w 68"/>
                <a:gd name="T89" fmla="*/ 69 h 90"/>
                <a:gd name="T90" fmla="*/ 54 w 68"/>
                <a:gd name="T91" fmla="*/ 73 h 90"/>
                <a:gd name="T92" fmla="*/ 52 w 68"/>
                <a:gd name="T93" fmla="*/ 77 h 90"/>
                <a:gd name="T94" fmla="*/ 49 w 68"/>
                <a:gd name="T95" fmla="*/ 83 h 90"/>
                <a:gd name="T96" fmla="*/ 47 w 68"/>
                <a:gd name="T97" fmla="*/ 89 h 90"/>
                <a:gd name="T98" fmla="*/ 46 w 68"/>
                <a:gd name="T99" fmla="*/ 89 h 90"/>
                <a:gd name="T100" fmla="*/ 43 w 68"/>
                <a:gd name="T101" fmla="*/ 87 h 90"/>
                <a:gd name="T102" fmla="*/ 33 w 68"/>
                <a:gd name="T103" fmla="*/ 79 h 90"/>
                <a:gd name="T104" fmla="*/ 33 w 68"/>
                <a:gd name="T105" fmla="*/ 77 h 90"/>
                <a:gd name="T106" fmla="*/ 30 w 68"/>
                <a:gd name="T107" fmla="*/ 72 h 90"/>
                <a:gd name="T108" fmla="*/ 2 w 68"/>
                <a:gd name="T109" fmla="*/ 55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8" h="90">
                  <a:moveTo>
                    <a:pt x="2" y="55"/>
                  </a:moveTo>
                  <a:cubicBezTo>
                    <a:pt x="4" y="53"/>
                    <a:pt x="0" y="48"/>
                    <a:pt x="5" y="49"/>
                  </a:cubicBezTo>
                  <a:cubicBezTo>
                    <a:pt x="5" y="49"/>
                    <a:pt x="6" y="48"/>
                    <a:pt x="5" y="48"/>
                  </a:cubicBezTo>
                  <a:cubicBezTo>
                    <a:pt x="9" y="47"/>
                    <a:pt x="9" y="47"/>
                    <a:pt x="9" y="47"/>
                  </a:cubicBezTo>
                  <a:cubicBezTo>
                    <a:pt x="7" y="44"/>
                    <a:pt x="6" y="47"/>
                    <a:pt x="5" y="48"/>
                  </a:cubicBezTo>
                  <a:cubicBezTo>
                    <a:pt x="4" y="48"/>
                    <a:pt x="1" y="45"/>
                    <a:pt x="1" y="43"/>
                  </a:cubicBezTo>
                  <a:cubicBezTo>
                    <a:pt x="2" y="41"/>
                    <a:pt x="2" y="40"/>
                    <a:pt x="3" y="39"/>
                  </a:cubicBezTo>
                  <a:cubicBezTo>
                    <a:pt x="5" y="38"/>
                    <a:pt x="6" y="34"/>
                    <a:pt x="8" y="33"/>
                  </a:cubicBezTo>
                  <a:cubicBezTo>
                    <a:pt x="9" y="33"/>
                    <a:pt x="8" y="32"/>
                    <a:pt x="8" y="32"/>
                  </a:cubicBezTo>
                  <a:cubicBezTo>
                    <a:pt x="8" y="30"/>
                    <a:pt x="10" y="30"/>
                    <a:pt x="10" y="29"/>
                  </a:cubicBezTo>
                  <a:cubicBezTo>
                    <a:pt x="10" y="27"/>
                    <a:pt x="11" y="26"/>
                    <a:pt x="11" y="25"/>
                  </a:cubicBezTo>
                  <a:cubicBezTo>
                    <a:pt x="11" y="23"/>
                    <a:pt x="10" y="22"/>
                    <a:pt x="9" y="21"/>
                  </a:cubicBezTo>
                  <a:cubicBezTo>
                    <a:pt x="9" y="18"/>
                    <a:pt x="7" y="17"/>
                    <a:pt x="7" y="16"/>
                  </a:cubicBezTo>
                  <a:cubicBezTo>
                    <a:pt x="6" y="15"/>
                    <a:pt x="6" y="14"/>
                    <a:pt x="5" y="13"/>
                  </a:cubicBezTo>
                  <a:cubicBezTo>
                    <a:pt x="5" y="12"/>
                    <a:pt x="5" y="12"/>
                    <a:pt x="5" y="11"/>
                  </a:cubicBezTo>
                  <a:cubicBezTo>
                    <a:pt x="5" y="11"/>
                    <a:pt x="6" y="10"/>
                    <a:pt x="6" y="10"/>
                  </a:cubicBezTo>
                  <a:cubicBezTo>
                    <a:pt x="5" y="9"/>
                    <a:pt x="5" y="9"/>
                    <a:pt x="4" y="9"/>
                  </a:cubicBezTo>
                  <a:cubicBezTo>
                    <a:pt x="3" y="8"/>
                    <a:pt x="4" y="7"/>
                    <a:pt x="2" y="7"/>
                  </a:cubicBezTo>
                  <a:cubicBezTo>
                    <a:pt x="3" y="6"/>
                    <a:pt x="1" y="5"/>
                    <a:pt x="2" y="4"/>
                  </a:cubicBezTo>
                  <a:cubicBezTo>
                    <a:pt x="2" y="3"/>
                    <a:pt x="3" y="2"/>
                    <a:pt x="3" y="2"/>
                  </a:cubicBezTo>
                  <a:cubicBezTo>
                    <a:pt x="5" y="0"/>
                    <a:pt x="8" y="0"/>
                    <a:pt x="11" y="0"/>
                  </a:cubicBezTo>
                  <a:cubicBezTo>
                    <a:pt x="12" y="0"/>
                    <a:pt x="14" y="0"/>
                    <a:pt x="15" y="0"/>
                  </a:cubicBezTo>
                  <a:cubicBezTo>
                    <a:pt x="16" y="0"/>
                    <a:pt x="17" y="0"/>
                    <a:pt x="18" y="0"/>
                  </a:cubicBezTo>
                  <a:cubicBezTo>
                    <a:pt x="18" y="0"/>
                    <a:pt x="19" y="1"/>
                    <a:pt x="19" y="2"/>
                  </a:cubicBezTo>
                  <a:cubicBezTo>
                    <a:pt x="22" y="3"/>
                    <a:pt x="24" y="2"/>
                    <a:pt x="27" y="3"/>
                  </a:cubicBezTo>
                  <a:cubicBezTo>
                    <a:pt x="29" y="4"/>
                    <a:pt x="32" y="6"/>
                    <a:pt x="34" y="8"/>
                  </a:cubicBezTo>
                  <a:cubicBezTo>
                    <a:pt x="35" y="9"/>
                    <a:pt x="36" y="10"/>
                    <a:pt x="38" y="10"/>
                  </a:cubicBezTo>
                  <a:cubicBezTo>
                    <a:pt x="39" y="10"/>
                    <a:pt x="41" y="9"/>
                    <a:pt x="41" y="10"/>
                  </a:cubicBezTo>
                  <a:cubicBezTo>
                    <a:pt x="44" y="11"/>
                    <a:pt x="47" y="10"/>
                    <a:pt x="49" y="12"/>
                  </a:cubicBezTo>
                  <a:cubicBezTo>
                    <a:pt x="49" y="11"/>
                    <a:pt x="51" y="9"/>
                    <a:pt x="51" y="8"/>
                  </a:cubicBezTo>
                  <a:cubicBezTo>
                    <a:pt x="53" y="6"/>
                    <a:pt x="56" y="5"/>
                    <a:pt x="58" y="4"/>
                  </a:cubicBezTo>
                  <a:cubicBezTo>
                    <a:pt x="60" y="3"/>
                    <a:pt x="60" y="5"/>
                    <a:pt x="62" y="6"/>
                  </a:cubicBezTo>
                  <a:cubicBezTo>
                    <a:pt x="63" y="7"/>
                    <a:pt x="64" y="7"/>
                    <a:pt x="66" y="6"/>
                  </a:cubicBezTo>
                  <a:cubicBezTo>
                    <a:pt x="66" y="6"/>
                    <a:pt x="68" y="7"/>
                    <a:pt x="68" y="6"/>
                  </a:cubicBezTo>
                  <a:cubicBezTo>
                    <a:pt x="67" y="9"/>
                    <a:pt x="66" y="11"/>
                    <a:pt x="64" y="13"/>
                  </a:cubicBezTo>
                  <a:cubicBezTo>
                    <a:pt x="62" y="16"/>
                    <a:pt x="61" y="17"/>
                    <a:pt x="61" y="20"/>
                  </a:cubicBezTo>
                  <a:cubicBezTo>
                    <a:pt x="61" y="27"/>
                    <a:pt x="61" y="34"/>
                    <a:pt x="61" y="41"/>
                  </a:cubicBezTo>
                  <a:cubicBezTo>
                    <a:pt x="61" y="47"/>
                    <a:pt x="60" y="52"/>
                    <a:pt x="63" y="56"/>
                  </a:cubicBezTo>
                  <a:cubicBezTo>
                    <a:pt x="65" y="58"/>
                    <a:pt x="67" y="60"/>
                    <a:pt x="65" y="62"/>
                  </a:cubicBezTo>
                  <a:cubicBezTo>
                    <a:pt x="64" y="63"/>
                    <a:pt x="62" y="65"/>
                    <a:pt x="61" y="63"/>
                  </a:cubicBezTo>
                  <a:cubicBezTo>
                    <a:pt x="61" y="64"/>
                    <a:pt x="61" y="64"/>
                    <a:pt x="60" y="64"/>
                  </a:cubicBezTo>
                  <a:cubicBezTo>
                    <a:pt x="60" y="64"/>
                    <a:pt x="60" y="64"/>
                    <a:pt x="60" y="63"/>
                  </a:cubicBezTo>
                  <a:cubicBezTo>
                    <a:pt x="60" y="64"/>
                    <a:pt x="61" y="66"/>
                    <a:pt x="60" y="67"/>
                  </a:cubicBezTo>
                  <a:cubicBezTo>
                    <a:pt x="60" y="65"/>
                    <a:pt x="59" y="67"/>
                    <a:pt x="59" y="68"/>
                  </a:cubicBezTo>
                  <a:cubicBezTo>
                    <a:pt x="59" y="69"/>
                    <a:pt x="58" y="69"/>
                    <a:pt x="57" y="69"/>
                  </a:cubicBezTo>
                  <a:cubicBezTo>
                    <a:pt x="55" y="69"/>
                    <a:pt x="54" y="71"/>
                    <a:pt x="54" y="73"/>
                  </a:cubicBezTo>
                  <a:cubicBezTo>
                    <a:pt x="55" y="74"/>
                    <a:pt x="53" y="76"/>
                    <a:pt x="52" y="77"/>
                  </a:cubicBezTo>
                  <a:cubicBezTo>
                    <a:pt x="51" y="78"/>
                    <a:pt x="51" y="84"/>
                    <a:pt x="49" y="83"/>
                  </a:cubicBezTo>
                  <a:cubicBezTo>
                    <a:pt x="50" y="85"/>
                    <a:pt x="48" y="87"/>
                    <a:pt x="47" y="89"/>
                  </a:cubicBezTo>
                  <a:cubicBezTo>
                    <a:pt x="46" y="88"/>
                    <a:pt x="46" y="90"/>
                    <a:pt x="46" y="89"/>
                  </a:cubicBezTo>
                  <a:cubicBezTo>
                    <a:pt x="45" y="89"/>
                    <a:pt x="43" y="87"/>
                    <a:pt x="43" y="87"/>
                  </a:cubicBezTo>
                  <a:cubicBezTo>
                    <a:pt x="39" y="84"/>
                    <a:pt x="35" y="82"/>
                    <a:pt x="33" y="79"/>
                  </a:cubicBezTo>
                  <a:cubicBezTo>
                    <a:pt x="32" y="78"/>
                    <a:pt x="31" y="78"/>
                    <a:pt x="33" y="77"/>
                  </a:cubicBezTo>
                  <a:cubicBezTo>
                    <a:pt x="34" y="75"/>
                    <a:pt x="31" y="73"/>
                    <a:pt x="30" y="72"/>
                  </a:cubicBezTo>
                  <a:cubicBezTo>
                    <a:pt x="2" y="55"/>
                    <a:pt x="2" y="55"/>
                    <a:pt x="2" y="55"/>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02" name="Kazakhstan">
              <a:extLst>
                <a:ext uri="{FF2B5EF4-FFF2-40B4-BE49-F238E27FC236}">
                  <a16:creationId xmlns:a16="http://schemas.microsoft.com/office/drawing/2014/main" id="{09F4F0C9-FD33-431B-8D6C-BCB7E6BC0C2D}"/>
                </a:ext>
              </a:extLst>
            </p:cNvPr>
            <p:cNvSpPr>
              <a:spLocks noEditPoints="1"/>
            </p:cNvSpPr>
            <p:nvPr/>
          </p:nvSpPr>
          <p:spPr bwMode="auto">
            <a:xfrm>
              <a:off x="5268217" y="2080452"/>
              <a:ext cx="996708" cy="457736"/>
            </a:xfrm>
            <a:custGeom>
              <a:avLst/>
              <a:gdLst>
                <a:gd name="T0" fmla="*/ 2 w 301"/>
                <a:gd name="T1" fmla="*/ 50 h 138"/>
                <a:gd name="T2" fmla="*/ 16 w 301"/>
                <a:gd name="T3" fmla="*/ 42 h 138"/>
                <a:gd name="T4" fmla="*/ 29 w 301"/>
                <a:gd name="T5" fmla="*/ 34 h 138"/>
                <a:gd name="T6" fmla="*/ 50 w 301"/>
                <a:gd name="T7" fmla="*/ 39 h 138"/>
                <a:gd name="T8" fmla="*/ 62 w 301"/>
                <a:gd name="T9" fmla="*/ 43 h 138"/>
                <a:gd name="T10" fmla="*/ 73 w 301"/>
                <a:gd name="T11" fmla="*/ 40 h 138"/>
                <a:gd name="T12" fmla="*/ 84 w 301"/>
                <a:gd name="T13" fmla="*/ 42 h 138"/>
                <a:gd name="T14" fmla="*/ 100 w 301"/>
                <a:gd name="T15" fmla="*/ 43 h 138"/>
                <a:gd name="T16" fmla="*/ 97 w 301"/>
                <a:gd name="T17" fmla="*/ 34 h 138"/>
                <a:gd name="T18" fmla="*/ 94 w 301"/>
                <a:gd name="T19" fmla="*/ 25 h 138"/>
                <a:gd name="T20" fmla="*/ 96 w 301"/>
                <a:gd name="T21" fmla="*/ 19 h 138"/>
                <a:gd name="T22" fmla="*/ 94 w 301"/>
                <a:gd name="T23" fmla="*/ 13 h 138"/>
                <a:gd name="T24" fmla="*/ 108 w 301"/>
                <a:gd name="T25" fmla="*/ 11 h 138"/>
                <a:gd name="T26" fmla="*/ 121 w 301"/>
                <a:gd name="T27" fmla="*/ 8 h 138"/>
                <a:gd name="T28" fmla="*/ 145 w 301"/>
                <a:gd name="T29" fmla="*/ 0 h 138"/>
                <a:gd name="T30" fmla="*/ 159 w 301"/>
                <a:gd name="T31" fmla="*/ 2 h 138"/>
                <a:gd name="T32" fmla="*/ 169 w 301"/>
                <a:gd name="T33" fmla="*/ 11 h 138"/>
                <a:gd name="T34" fmla="*/ 176 w 301"/>
                <a:gd name="T35" fmla="*/ 13 h 138"/>
                <a:gd name="T36" fmla="*/ 183 w 301"/>
                <a:gd name="T37" fmla="*/ 18 h 138"/>
                <a:gd name="T38" fmla="*/ 195 w 301"/>
                <a:gd name="T39" fmla="*/ 12 h 138"/>
                <a:gd name="T40" fmla="*/ 204 w 301"/>
                <a:gd name="T41" fmla="*/ 9 h 138"/>
                <a:gd name="T42" fmla="*/ 233 w 301"/>
                <a:gd name="T43" fmla="*/ 35 h 138"/>
                <a:gd name="T44" fmla="*/ 248 w 301"/>
                <a:gd name="T45" fmla="*/ 39 h 138"/>
                <a:gd name="T46" fmla="*/ 260 w 301"/>
                <a:gd name="T47" fmla="*/ 41 h 138"/>
                <a:gd name="T48" fmla="*/ 282 w 301"/>
                <a:gd name="T49" fmla="*/ 51 h 138"/>
                <a:gd name="T50" fmla="*/ 295 w 301"/>
                <a:gd name="T51" fmla="*/ 54 h 138"/>
                <a:gd name="T52" fmla="*/ 296 w 301"/>
                <a:gd name="T53" fmla="*/ 64 h 138"/>
                <a:gd name="T54" fmla="*/ 285 w 301"/>
                <a:gd name="T55" fmla="*/ 78 h 138"/>
                <a:gd name="T56" fmla="*/ 278 w 301"/>
                <a:gd name="T57" fmla="*/ 95 h 138"/>
                <a:gd name="T58" fmla="*/ 265 w 301"/>
                <a:gd name="T59" fmla="*/ 99 h 138"/>
                <a:gd name="T60" fmla="*/ 271 w 301"/>
                <a:gd name="T61" fmla="*/ 116 h 138"/>
                <a:gd name="T62" fmla="*/ 255 w 301"/>
                <a:gd name="T63" fmla="*/ 116 h 138"/>
                <a:gd name="T64" fmla="*/ 221 w 301"/>
                <a:gd name="T65" fmla="*/ 113 h 138"/>
                <a:gd name="T66" fmla="*/ 204 w 301"/>
                <a:gd name="T67" fmla="*/ 117 h 138"/>
                <a:gd name="T68" fmla="*/ 194 w 301"/>
                <a:gd name="T69" fmla="*/ 125 h 138"/>
                <a:gd name="T70" fmla="*/ 185 w 301"/>
                <a:gd name="T71" fmla="*/ 138 h 138"/>
                <a:gd name="T72" fmla="*/ 162 w 301"/>
                <a:gd name="T73" fmla="*/ 124 h 138"/>
                <a:gd name="T74" fmla="*/ 135 w 301"/>
                <a:gd name="T75" fmla="*/ 109 h 138"/>
                <a:gd name="T76" fmla="*/ 114 w 301"/>
                <a:gd name="T77" fmla="*/ 98 h 138"/>
                <a:gd name="T78" fmla="*/ 109 w 301"/>
                <a:gd name="T79" fmla="*/ 90 h 138"/>
                <a:gd name="T80" fmla="*/ 104 w 301"/>
                <a:gd name="T81" fmla="*/ 86 h 138"/>
                <a:gd name="T82" fmla="*/ 101 w 301"/>
                <a:gd name="T83" fmla="*/ 89 h 138"/>
                <a:gd name="T84" fmla="*/ 78 w 301"/>
                <a:gd name="T85" fmla="*/ 96 h 138"/>
                <a:gd name="T86" fmla="*/ 64 w 301"/>
                <a:gd name="T87" fmla="*/ 122 h 138"/>
                <a:gd name="T88" fmla="*/ 53 w 301"/>
                <a:gd name="T89" fmla="*/ 116 h 138"/>
                <a:gd name="T90" fmla="*/ 41 w 301"/>
                <a:gd name="T91" fmla="*/ 106 h 138"/>
                <a:gd name="T92" fmla="*/ 45 w 301"/>
                <a:gd name="T93" fmla="*/ 101 h 138"/>
                <a:gd name="T94" fmla="*/ 48 w 301"/>
                <a:gd name="T95" fmla="*/ 93 h 138"/>
                <a:gd name="T96" fmla="*/ 47 w 301"/>
                <a:gd name="T97" fmla="*/ 78 h 138"/>
                <a:gd name="T98" fmla="*/ 27 w 301"/>
                <a:gd name="T99" fmla="*/ 82 h 138"/>
                <a:gd name="T100" fmla="*/ 24 w 301"/>
                <a:gd name="T101" fmla="*/ 84 h 138"/>
                <a:gd name="T102" fmla="*/ 7 w 301"/>
                <a:gd name="T103" fmla="*/ 71 h 138"/>
                <a:gd name="T104" fmla="*/ 0 w 301"/>
                <a:gd name="T105" fmla="*/ 62 h 138"/>
                <a:gd name="T106" fmla="*/ 102 w 301"/>
                <a:gd name="T107" fmla="*/ 91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01" h="138">
                  <a:moveTo>
                    <a:pt x="0" y="62"/>
                  </a:moveTo>
                  <a:cubicBezTo>
                    <a:pt x="0" y="61"/>
                    <a:pt x="1" y="59"/>
                    <a:pt x="2" y="59"/>
                  </a:cubicBezTo>
                  <a:cubicBezTo>
                    <a:pt x="2" y="58"/>
                    <a:pt x="3" y="58"/>
                    <a:pt x="2" y="57"/>
                  </a:cubicBezTo>
                  <a:cubicBezTo>
                    <a:pt x="1" y="56"/>
                    <a:pt x="0" y="56"/>
                    <a:pt x="0" y="54"/>
                  </a:cubicBezTo>
                  <a:cubicBezTo>
                    <a:pt x="0" y="51"/>
                    <a:pt x="1" y="51"/>
                    <a:pt x="2" y="50"/>
                  </a:cubicBezTo>
                  <a:cubicBezTo>
                    <a:pt x="3" y="49"/>
                    <a:pt x="2" y="47"/>
                    <a:pt x="3" y="46"/>
                  </a:cubicBezTo>
                  <a:cubicBezTo>
                    <a:pt x="5" y="43"/>
                    <a:pt x="9" y="51"/>
                    <a:pt x="11" y="51"/>
                  </a:cubicBezTo>
                  <a:cubicBezTo>
                    <a:pt x="12" y="51"/>
                    <a:pt x="16" y="50"/>
                    <a:pt x="14" y="48"/>
                  </a:cubicBezTo>
                  <a:cubicBezTo>
                    <a:pt x="13" y="47"/>
                    <a:pt x="13" y="44"/>
                    <a:pt x="11" y="43"/>
                  </a:cubicBezTo>
                  <a:cubicBezTo>
                    <a:pt x="13" y="44"/>
                    <a:pt x="14" y="43"/>
                    <a:pt x="16" y="42"/>
                  </a:cubicBezTo>
                  <a:cubicBezTo>
                    <a:pt x="17" y="41"/>
                    <a:pt x="15" y="40"/>
                    <a:pt x="16" y="39"/>
                  </a:cubicBezTo>
                  <a:cubicBezTo>
                    <a:pt x="20" y="39"/>
                    <a:pt x="18" y="38"/>
                    <a:pt x="22" y="37"/>
                  </a:cubicBezTo>
                  <a:cubicBezTo>
                    <a:pt x="24" y="37"/>
                    <a:pt x="22" y="33"/>
                    <a:pt x="25" y="35"/>
                  </a:cubicBezTo>
                  <a:cubicBezTo>
                    <a:pt x="25" y="34"/>
                    <a:pt x="25" y="34"/>
                    <a:pt x="24" y="33"/>
                  </a:cubicBezTo>
                  <a:cubicBezTo>
                    <a:pt x="25" y="33"/>
                    <a:pt x="29" y="34"/>
                    <a:pt x="29" y="34"/>
                  </a:cubicBezTo>
                  <a:cubicBezTo>
                    <a:pt x="30" y="37"/>
                    <a:pt x="31" y="34"/>
                    <a:pt x="32" y="36"/>
                  </a:cubicBezTo>
                  <a:cubicBezTo>
                    <a:pt x="32" y="35"/>
                    <a:pt x="32" y="34"/>
                    <a:pt x="33" y="34"/>
                  </a:cubicBezTo>
                  <a:cubicBezTo>
                    <a:pt x="34" y="34"/>
                    <a:pt x="35" y="33"/>
                    <a:pt x="36" y="33"/>
                  </a:cubicBezTo>
                  <a:cubicBezTo>
                    <a:pt x="37" y="38"/>
                    <a:pt x="42" y="34"/>
                    <a:pt x="45" y="36"/>
                  </a:cubicBezTo>
                  <a:cubicBezTo>
                    <a:pt x="46" y="37"/>
                    <a:pt x="45" y="38"/>
                    <a:pt x="50" y="39"/>
                  </a:cubicBezTo>
                  <a:cubicBezTo>
                    <a:pt x="51" y="40"/>
                    <a:pt x="52" y="41"/>
                    <a:pt x="54" y="42"/>
                  </a:cubicBezTo>
                  <a:cubicBezTo>
                    <a:pt x="53" y="42"/>
                    <a:pt x="54" y="45"/>
                    <a:pt x="55" y="44"/>
                  </a:cubicBezTo>
                  <a:cubicBezTo>
                    <a:pt x="57" y="43"/>
                    <a:pt x="54" y="41"/>
                    <a:pt x="54" y="40"/>
                  </a:cubicBezTo>
                  <a:cubicBezTo>
                    <a:pt x="55" y="39"/>
                    <a:pt x="57" y="41"/>
                    <a:pt x="57" y="41"/>
                  </a:cubicBezTo>
                  <a:cubicBezTo>
                    <a:pt x="59" y="43"/>
                    <a:pt x="61" y="42"/>
                    <a:pt x="62" y="43"/>
                  </a:cubicBezTo>
                  <a:cubicBezTo>
                    <a:pt x="63" y="45"/>
                    <a:pt x="64" y="44"/>
                    <a:pt x="65" y="43"/>
                  </a:cubicBezTo>
                  <a:cubicBezTo>
                    <a:pt x="66" y="43"/>
                    <a:pt x="65" y="42"/>
                    <a:pt x="66" y="42"/>
                  </a:cubicBezTo>
                  <a:cubicBezTo>
                    <a:pt x="67" y="41"/>
                    <a:pt x="68" y="41"/>
                    <a:pt x="67" y="40"/>
                  </a:cubicBezTo>
                  <a:cubicBezTo>
                    <a:pt x="68" y="40"/>
                    <a:pt x="69" y="40"/>
                    <a:pt x="69" y="40"/>
                  </a:cubicBezTo>
                  <a:cubicBezTo>
                    <a:pt x="69" y="39"/>
                    <a:pt x="73" y="39"/>
                    <a:pt x="73" y="40"/>
                  </a:cubicBezTo>
                  <a:cubicBezTo>
                    <a:pt x="73" y="40"/>
                    <a:pt x="74" y="41"/>
                    <a:pt x="75" y="41"/>
                  </a:cubicBezTo>
                  <a:cubicBezTo>
                    <a:pt x="76" y="42"/>
                    <a:pt x="76" y="41"/>
                    <a:pt x="77" y="41"/>
                  </a:cubicBezTo>
                  <a:cubicBezTo>
                    <a:pt x="77" y="38"/>
                    <a:pt x="77" y="39"/>
                    <a:pt x="79" y="39"/>
                  </a:cubicBezTo>
                  <a:cubicBezTo>
                    <a:pt x="80" y="40"/>
                    <a:pt x="81" y="38"/>
                    <a:pt x="82" y="39"/>
                  </a:cubicBezTo>
                  <a:cubicBezTo>
                    <a:pt x="83" y="39"/>
                    <a:pt x="83" y="41"/>
                    <a:pt x="84" y="42"/>
                  </a:cubicBezTo>
                  <a:cubicBezTo>
                    <a:pt x="86" y="44"/>
                    <a:pt x="92" y="43"/>
                    <a:pt x="91" y="45"/>
                  </a:cubicBezTo>
                  <a:cubicBezTo>
                    <a:pt x="92" y="45"/>
                    <a:pt x="93" y="45"/>
                    <a:pt x="94" y="44"/>
                  </a:cubicBezTo>
                  <a:cubicBezTo>
                    <a:pt x="94" y="43"/>
                    <a:pt x="93" y="42"/>
                    <a:pt x="94" y="41"/>
                  </a:cubicBezTo>
                  <a:cubicBezTo>
                    <a:pt x="95" y="41"/>
                    <a:pt x="96" y="42"/>
                    <a:pt x="96" y="43"/>
                  </a:cubicBezTo>
                  <a:cubicBezTo>
                    <a:pt x="97" y="43"/>
                    <a:pt x="99" y="43"/>
                    <a:pt x="100" y="43"/>
                  </a:cubicBezTo>
                  <a:cubicBezTo>
                    <a:pt x="101" y="43"/>
                    <a:pt x="104" y="43"/>
                    <a:pt x="104" y="41"/>
                  </a:cubicBezTo>
                  <a:cubicBezTo>
                    <a:pt x="105" y="40"/>
                    <a:pt x="103" y="38"/>
                    <a:pt x="105" y="38"/>
                  </a:cubicBezTo>
                  <a:cubicBezTo>
                    <a:pt x="104" y="37"/>
                    <a:pt x="103" y="36"/>
                    <a:pt x="102" y="36"/>
                  </a:cubicBezTo>
                  <a:cubicBezTo>
                    <a:pt x="101" y="36"/>
                    <a:pt x="100" y="36"/>
                    <a:pt x="100" y="35"/>
                  </a:cubicBezTo>
                  <a:cubicBezTo>
                    <a:pt x="99" y="35"/>
                    <a:pt x="98" y="34"/>
                    <a:pt x="97" y="34"/>
                  </a:cubicBezTo>
                  <a:cubicBezTo>
                    <a:pt x="95" y="34"/>
                    <a:pt x="95" y="34"/>
                    <a:pt x="94" y="33"/>
                  </a:cubicBezTo>
                  <a:cubicBezTo>
                    <a:pt x="93" y="32"/>
                    <a:pt x="93" y="33"/>
                    <a:pt x="92" y="32"/>
                  </a:cubicBezTo>
                  <a:cubicBezTo>
                    <a:pt x="91" y="32"/>
                    <a:pt x="91" y="31"/>
                    <a:pt x="92" y="31"/>
                  </a:cubicBezTo>
                  <a:cubicBezTo>
                    <a:pt x="96" y="28"/>
                    <a:pt x="94" y="31"/>
                    <a:pt x="97" y="28"/>
                  </a:cubicBezTo>
                  <a:cubicBezTo>
                    <a:pt x="97" y="27"/>
                    <a:pt x="94" y="25"/>
                    <a:pt x="94" y="25"/>
                  </a:cubicBezTo>
                  <a:cubicBezTo>
                    <a:pt x="94" y="24"/>
                    <a:pt x="96" y="23"/>
                    <a:pt x="95" y="22"/>
                  </a:cubicBezTo>
                  <a:cubicBezTo>
                    <a:pt x="99" y="21"/>
                    <a:pt x="97" y="21"/>
                    <a:pt x="101" y="22"/>
                  </a:cubicBezTo>
                  <a:cubicBezTo>
                    <a:pt x="101" y="22"/>
                    <a:pt x="102" y="22"/>
                    <a:pt x="103" y="22"/>
                  </a:cubicBezTo>
                  <a:cubicBezTo>
                    <a:pt x="104" y="21"/>
                    <a:pt x="102" y="20"/>
                    <a:pt x="101" y="20"/>
                  </a:cubicBezTo>
                  <a:cubicBezTo>
                    <a:pt x="99" y="20"/>
                    <a:pt x="98" y="20"/>
                    <a:pt x="96" y="19"/>
                  </a:cubicBezTo>
                  <a:cubicBezTo>
                    <a:pt x="94" y="18"/>
                    <a:pt x="98" y="17"/>
                    <a:pt x="98" y="17"/>
                  </a:cubicBezTo>
                  <a:cubicBezTo>
                    <a:pt x="97" y="16"/>
                    <a:pt x="97" y="16"/>
                    <a:pt x="96" y="17"/>
                  </a:cubicBezTo>
                  <a:cubicBezTo>
                    <a:pt x="95" y="17"/>
                    <a:pt x="94" y="16"/>
                    <a:pt x="93" y="16"/>
                  </a:cubicBezTo>
                  <a:cubicBezTo>
                    <a:pt x="96" y="15"/>
                    <a:pt x="93" y="14"/>
                    <a:pt x="93" y="13"/>
                  </a:cubicBezTo>
                  <a:cubicBezTo>
                    <a:pt x="93" y="13"/>
                    <a:pt x="94" y="13"/>
                    <a:pt x="94" y="13"/>
                  </a:cubicBezTo>
                  <a:cubicBezTo>
                    <a:pt x="94" y="12"/>
                    <a:pt x="98" y="13"/>
                    <a:pt x="98" y="13"/>
                  </a:cubicBezTo>
                  <a:cubicBezTo>
                    <a:pt x="100" y="13"/>
                    <a:pt x="100" y="13"/>
                    <a:pt x="101" y="12"/>
                  </a:cubicBezTo>
                  <a:cubicBezTo>
                    <a:pt x="102" y="12"/>
                    <a:pt x="103" y="13"/>
                    <a:pt x="104" y="13"/>
                  </a:cubicBezTo>
                  <a:cubicBezTo>
                    <a:pt x="103" y="11"/>
                    <a:pt x="106" y="12"/>
                    <a:pt x="107" y="12"/>
                  </a:cubicBezTo>
                  <a:cubicBezTo>
                    <a:pt x="107" y="11"/>
                    <a:pt x="107" y="11"/>
                    <a:pt x="108" y="11"/>
                  </a:cubicBezTo>
                  <a:cubicBezTo>
                    <a:pt x="109" y="10"/>
                    <a:pt x="111" y="11"/>
                    <a:pt x="113" y="11"/>
                  </a:cubicBezTo>
                  <a:cubicBezTo>
                    <a:pt x="113" y="10"/>
                    <a:pt x="113" y="10"/>
                    <a:pt x="114" y="10"/>
                  </a:cubicBezTo>
                  <a:cubicBezTo>
                    <a:pt x="115" y="10"/>
                    <a:pt x="116" y="9"/>
                    <a:pt x="117" y="9"/>
                  </a:cubicBezTo>
                  <a:cubicBezTo>
                    <a:pt x="118" y="10"/>
                    <a:pt x="119" y="9"/>
                    <a:pt x="120" y="9"/>
                  </a:cubicBezTo>
                  <a:cubicBezTo>
                    <a:pt x="121" y="10"/>
                    <a:pt x="121" y="9"/>
                    <a:pt x="121" y="8"/>
                  </a:cubicBezTo>
                  <a:cubicBezTo>
                    <a:pt x="121" y="6"/>
                    <a:pt x="128" y="7"/>
                    <a:pt x="130" y="6"/>
                  </a:cubicBezTo>
                  <a:cubicBezTo>
                    <a:pt x="133" y="5"/>
                    <a:pt x="136" y="6"/>
                    <a:pt x="141" y="3"/>
                  </a:cubicBezTo>
                  <a:cubicBezTo>
                    <a:pt x="140" y="3"/>
                    <a:pt x="140" y="3"/>
                    <a:pt x="140" y="2"/>
                  </a:cubicBezTo>
                  <a:cubicBezTo>
                    <a:pt x="142" y="1"/>
                    <a:pt x="143" y="2"/>
                    <a:pt x="143" y="0"/>
                  </a:cubicBezTo>
                  <a:cubicBezTo>
                    <a:pt x="143" y="0"/>
                    <a:pt x="144" y="0"/>
                    <a:pt x="145" y="0"/>
                  </a:cubicBezTo>
                  <a:cubicBezTo>
                    <a:pt x="144" y="0"/>
                    <a:pt x="144" y="0"/>
                    <a:pt x="144" y="0"/>
                  </a:cubicBezTo>
                  <a:cubicBezTo>
                    <a:pt x="145" y="0"/>
                    <a:pt x="146" y="0"/>
                    <a:pt x="147" y="0"/>
                  </a:cubicBezTo>
                  <a:cubicBezTo>
                    <a:pt x="148" y="0"/>
                    <a:pt x="148" y="0"/>
                    <a:pt x="149" y="0"/>
                  </a:cubicBezTo>
                  <a:cubicBezTo>
                    <a:pt x="150" y="0"/>
                    <a:pt x="154" y="3"/>
                    <a:pt x="155" y="1"/>
                  </a:cubicBezTo>
                  <a:cubicBezTo>
                    <a:pt x="156" y="0"/>
                    <a:pt x="159" y="1"/>
                    <a:pt x="159" y="2"/>
                  </a:cubicBezTo>
                  <a:cubicBezTo>
                    <a:pt x="160" y="3"/>
                    <a:pt x="160" y="3"/>
                    <a:pt x="160" y="4"/>
                  </a:cubicBezTo>
                  <a:cubicBezTo>
                    <a:pt x="161" y="5"/>
                    <a:pt x="162" y="6"/>
                    <a:pt x="163" y="6"/>
                  </a:cubicBezTo>
                  <a:cubicBezTo>
                    <a:pt x="162" y="7"/>
                    <a:pt x="165" y="10"/>
                    <a:pt x="163" y="10"/>
                  </a:cubicBezTo>
                  <a:cubicBezTo>
                    <a:pt x="164" y="12"/>
                    <a:pt x="165" y="10"/>
                    <a:pt x="167" y="11"/>
                  </a:cubicBezTo>
                  <a:cubicBezTo>
                    <a:pt x="167" y="12"/>
                    <a:pt x="168" y="11"/>
                    <a:pt x="169" y="11"/>
                  </a:cubicBezTo>
                  <a:cubicBezTo>
                    <a:pt x="169" y="10"/>
                    <a:pt x="171" y="11"/>
                    <a:pt x="171" y="11"/>
                  </a:cubicBezTo>
                  <a:cubicBezTo>
                    <a:pt x="171" y="10"/>
                    <a:pt x="170" y="10"/>
                    <a:pt x="171" y="9"/>
                  </a:cubicBezTo>
                  <a:cubicBezTo>
                    <a:pt x="172" y="10"/>
                    <a:pt x="173" y="11"/>
                    <a:pt x="174" y="11"/>
                  </a:cubicBezTo>
                  <a:cubicBezTo>
                    <a:pt x="173" y="12"/>
                    <a:pt x="174" y="12"/>
                    <a:pt x="174" y="13"/>
                  </a:cubicBezTo>
                  <a:cubicBezTo>
                    <a:pt x="175" y="13"/>
                    <a:pt x="175" y="13"/>
                    <a:pt x="176" y="13"/>
                  </a:cubicBezTo>
                  <a:cubicBezTo>
                    <a:pt x="176" y="12"/>
                    <a:pt x="175" y="12"/>
                    <a:pt x="174" y="12"/>
                  </a:cubicBezTo>
                  <a:cubicBezTo>
                    <a:pt x="176" y="9"/>
                    <a:pt x="181" y="16"/>
                    <a:pt x="182" y="12"/>
                  </a:cubicBezTo>
                  <a:cubicBezTo>
                    <a:pt x="183" y="12"/>
                    <a:pt x="184" y="13"/>
                    <a:pt x="184" y="14"/>
                  </a:cubicBezTo>
                  <a:cubicBezTo>
                    <a:pt x="182" y="14"/>
                    <a:pt x="181" y="15"/>
                    <a:pt x="181" y="16"/>
                  </a:cubicBezTo>
                  <a:cubicBezTo>
                    <a:pt x="181" y="17"/>
                    <a:pt x="183" y="17"/>
                    <a:pt x="183" y="18"/>
                  </a:cubicBezTo>
                  <a:cubicBezTo>
                    <a:pt x="184" y="17"/>
                    <a:pt x="185" y="16"/>
                    <a:pt x="186" y="16"/>
                  </a:cubicBezTo>
                  <a:cubicBezTo>
                    <a:pt x="188" y="17"/>
                    <a:pt x="188" y="16"/>
                    <a:pt x="189" y="16"/>
                  </a:cubicBezTo>
                  <a:cubicBezTo>
                    <a:pt x="189" y="17"/>
                    <a:pt x="190" y="17"/>
                    <a:pt x="190" y="17"/>
                  </a:cubicBezTo>
                  <a:cubicBezTo>
                    <a:pt x="190" y="15"/>
                    <a:pt x="191" y="15"/>
                    <a:pt x="193" y="14"/>
                  </a:cubicBezTo>
                  <a:cubicBezTo>
                    <a:pt x="194" y="14"/>
                    <a:pt x="196" y="13"/>
                    <a:pt x="195" y="12"/>
                  </a:cubicBezTo>
                  <a:cubicBezTo>
                    <a:pt x="196" y="12"/>
                    <a:pt x="197" y="11"/>
                    <a:pt x="198" y="11"/>
                  </a:cubicBezTo>
                  <a:cubicBezTo>
                    <a:pt x="199" y="11"/>
                    <a:pt x="199" y="10"/>
                    <a:pt x="200" y="9"/>
                  </a:cubicBezTo>
                  <a:cubicBezTo>
                    <a:pt x="201" y="9"/>
                    <a:pt x="201" y="9"/>
                    <a:pt x="202" y="9"/>
                  </a:cubicBezTo>
                  <a:cubicBezTo>
                    <a:pt x="203" y="9"/>
                    <a:pt x="203" y="9"/>
                    <a:pt x="204" y="8"/>
                  </a:cubicBezTo>
                  <a:cubicBezTo>
                    <a:pt x="204" y="9"/>
                    <a:pt x="204" y="9"/>
                    <a:pt x="204" y="9"/>
                  </a:cubicBezTo>
                  <a:cubicBezTo>
                    <a:pt x="204" y="9"/>
                    <a:pt x="204" y="10"/>
                    <a:pt x="204" y="11"/>
                  </a:cubicBezTo>
                  <a:cubicBezTo>
                    <a:pt x="204" y="12"/>
                    <a:pt x="203" y="11"/>
                    <a:pt x="202" y="11"/>
                  </a:cubicBezTo>
                  <a:cubicBezTo>
                    <a:pt x="205" y="14"/>
                    <a:pt x="209" y="15"/>
                    <a:pt x="213" y="17"/>
                  </a:cubicBezTo>
                  <a:cubicBezTo>
                    <a:pt x="217" y="20"/>
                    <a:pt x="220" y="22"/>
                    <a:pt x="223" y="25"/>
                  </a:cubicBezTo>
                  <a:cubicBezTo>
                    <a:pt x="226" y="28"/>
                    <a:pt x="230" y="32"/>
                    <a:pt x="233" y="35"/>
                  </a:cubicBezTo>
                  <a:cubicBezTo>
                    <a:pt x="235" y="37"/>
                    <a:pt x="238" y="42"/>
                    <a:pt x="241" y="42"/>
                  </a:cubicBezTo>
                  <a:cubicBezTo>
                    <a:pt x="240" y="41"/>
                    <a:pt x="244" y="41"/>
                    <a:pt x="243" y="39"/>
                  </a:cubicBezTo>
                  <a:cubicBezTo>
                    <a:pt x="242" y="38"/>
                    <a:pt x="243" y="38"/>
                    <a:pt x="244" y="38"/>
                  </a:cubicBezTo>
                  <a:cubicBezTo>
                    <a:pt x="246" y="37"/>
                    <a:pt x="245" y="38"/>
                    <a:pt x="246" y="38"/>
                  </a:cubicBezTo>
                  <a:cubicBezTo>
                    <a:pt x="247" y="38"/>
                    <a:pt x="247" y="38"/>
                    <a:pt x="248" y="39"/>
                  </a:cubicBezTo>
                  <a:cubicBezTo>
                    <a:pt x="248" y="40"/>
                    <a:pt x="247" y="41"/>
                    <a:pt x="249" y="40"/>
                  </a:cubicBezTo>
                  <a:cubicBezTo>
                    <a:pt x="251" y="40"/>
                    <a:pt x="251" y="42"/>
                    <a:pt x="252" y="43"/>
                  </a:cubicBezTo>
                  <a:cubicBezTo>
                    <a:pt x="253" y="43"/>
                    <a:pt x="254" y="42"/>
                    <a:pt x="254" y="42"/>
                  </a:cubicBezTo>
                  <a:cubicBezTo>
                    <a:pt x="255" y="42"/>
                    <a:pt x="257" y="43"/>
                    <a:pt x="257" y="43"/>
                  </a:cubicBezTo>
                  <a:cubicBezTo>
                    <a:pt x="258" y="42"/>
                    <a:pt x="258" y="43"/>
                    <a:pt x="260" y="41"/>
                  </a:cubicBezTo>
                  <a:cubicBezTo>
                    <a:pt x="261" y="41"/>
                    <a:pt x="261" y="41"/>
                    <a:pt x="262" y="41"/>
                  </a:cubicBezTo>
                  <a:cubicBezTo>
                    <a:pt x="262" y="41"/>
                    <a:pt x="262" y="40"/>
                    <a:pt x="263" y="40"/>
                  </a:cubicBezTo>
                  <a:cubicBezTo>
                    <a:pt x="267" y="39"/>
                    <a:pt x="271" y="44"/>
                    <a:pt x="273" y="46"/>
                  </a:cubicBezTo>
                  <a:cubicBezTo>
                    <a:pt x="274" y="47"/>
                    <a:pt x="277" y="47"/>
                    <a:pt x="278" y="48"/>
                  </a:cubicBezTo>
                  <a:cubicBezTo>
                    <a:pt x="280" y="48"/>
                    <a:pt x="280" y="50"/>
                    <a:pt x="282" y="51"/>
                  </a:cubicBezTo>
                  <a:cubicBezTo>
                    <a:pt x="282" y="52"/>
                    <a:pt x="283" y="52"/>
                    <a:pt x="283" y="53"/>
                  </a:cubicBezTo>
                  <a:cubicBezTo>
                    <a:pt x="285" y="53"/>
                    <a:pt x="288" y="53"/>
                    <a:pt x="289" y="54"/>
                  </a:cubicBezTo>
                  <a:cubicBezTo>
                    <a:pt x="291" y="55"/>
                    <a:pt x="292" y="53"/>
                    <a:pt x="292" y="53"/>
                  </a:cubicBezTo>
                  <a:cubicBezTo>
                    <a:pt x="292" y="52"/>
                    <a:pt x="294" y="50"/>
                    <a:pt x="294" y="52"/>
                  </a:cubicBezTo>
                  <a:cubicBezTo>
                    <a:pt x="294" y="53"/>
                    <a:pt x="294" y="54"/>
                    <a:pt x="295" y="54"/>
                  </a:cubicBezTo>
                  <a:cubicBezTo>
                    <a:pt x="296" y="54"/>
                    <a:pt x="296" y="55"/>
                    <a:pt x="297" y="55"/>
                  </a:cubicBezTo>
                  <a:cubicBezTo>
                    <a:pt x="298" y="56"/>
                    <a:pt x="298" y="56"/>
                    <a:pt x="299" y="56"/>
                  </a:cubicBezTo>
                  <a:cubicBezTo>
                    <a:pt x="300" y="57"/>
                    <a:pt x="300" y="57"/>
                    <a:pt x="301" y="58"/>
                  </a:cubicBezTo>
                  <a:cubicBezTo>
                    <a:pt x="300" y="58"/>
                    <a:pt x="296" y="57"/>
                    <a:pt x="297" y="60"/>
                  </a:cubicBezTo>
                  <a:cubicBezTo>
                    <a:pt x="298" y="61"/>
                    <a:pt x="298" y="63"/>
                    <a:pt x="296" y="64"/>
                  </a:cubicBezTo>
                  <a:cubicBezTo>
                    <a:pt x="295" y="65"/>
                    <a:pt x="292" y="63"/>
                    <a:pt x="292" y="65"/>
                  </a:cubicBezTo>
                  <a:cubicBezTo>
                    <a:pt x="291" y="70"/>
                    <a:pt x="294" y="71"/>
                    <a:pt x="295" y="74"/>
                  </a:cubicBezTo>
                  <a:cubicBezTo>
                    <a:pt x="297" y="77"/>
                    <a:pt x="293" y="77"/>
                    <a:pt x="292" y="78"/>
                  </a:cubicBezTo>
                  <a:cubicBezTo>
                    <a:pt x="291" y="79"/>
                    <a:pt x="291" y="79"/>
                    <a:pt x="289" y="78"/>
                  </a:cubicBezTo>
                  <a:cubicBezTo>
                    <a:pt x="288" y="77"/>
                    <a:pt x="286" y="77"/>
                    <a:pt x="285" y="78"/>
                  </a:cubicBezTo>
                  <a:cubicBezTo>
                    <a:pt x="282" y="78"/>
                    <a:pt x="280" y="76"/>
                    <a:pt x="278" y="76"/>
                  </a:cubicBezTo>
                  <a:cubicBezTo>
                    <a:pt x="275" y="75"/>
                    <a:pt x="277" y="80"/>
                    <a:pt x="276" y="82"/>
                  </a:cubicBezTo>
                  <a:cubicBezTo>
                    <a:pt x="276" y="84"/>
                    <a:pt x="277" y="87"/>
                    <a:pt x="276" y="90"/>
                  </a:cubicBezTo>
                  <a:cubicBezTo>
                    <a:pt x="275" y="93"/>
                    <a:pt x="280" y="90"/>
                    <a:pt x="279" y="94"/>
                  </a:cubicBezTo>
                  <a:cubicBezTo>
                    <a:pt x="279" y="96"/>
                    <a:pt x="278" y="95"/>
                    <a:pt x="278" y="95"/>
                  </a:cubicBezTo>
                  <a:cubicBezTo>
                    <a:pt x="276" y="94"/>
                    <a:pt x="276" y="95"/>
                    <a:pt x="274" y="95"/>
                  </a:cubicBezTo>
                  <a:cubicBezTo>
                    <a:pt x="274" y="95"/>
                    <a:pt x="272" y="93"/>
                    <a:pt x="271" y="93"/>
                  </a:cubicBezTo>
                  <a:cubicBezTo>
                    <a:pt x="270" y="94"/>
                    <a:pt x="268" y="94"/>
                    <a:pt x="267" y="95"/>
                  </a:cubicBezTo>
                  <a:cubicBezTo>
                    <a:pt x="265" y="95"/>
                    <a:pt x="260" y="96"/>
                    <a:pt x="260" y="97"/>
                  </a:cubicBezTo>
                  <a:cubicBezTo>
                    <a:pt x="260" y="99"/>
                    <a:pt x="265" y="97"/>
                    <a:pt x="265" y="99"/>
                  </a:cubicBezTo>
                  <a:cubicBezTo>
                    <a:pt x="265" y="103"/>
                    <a:pt x="267" y="106"/>
                    <a:pt x="268" y="107"/>
                  </a:cubicBezTo>
                  <a:cubicBezTo>
                    <a:pt x="269" y="109"/>
                    <a:pt x="270" y="110"/>
                    <a:pt x="271" y="111"/>
                  </a:cubicBezTo>
                  <a:cubicBezTo>
                    <a:pt x="271" y="113"/>
                    <a:pt x="273" y="113"/>
                    <a:pt x="272" y="114"/>
                  </a:cubicBezTo>
                  <a:cubicBezTo>
                    <a:pt x="271" y="113"/>
                    <a:pt x="270" y="115"/>
                    <a:pt x="270" y="115"/>
                  </a:cubicBezTo>
                  <a:cubicBezTo>
                    <a:pt x="270" y="116"/>
                    <a:pt x="271" y="116"/>
                    <a:pt x="271" y="116"/>
                  </a:cubicBezTo>
                  <a:cubicBezTo>
                    <a:pt x="267" y="117"/>
                    <a:pt x="269" y="119"/>
                    <a:pt x="269" y="119"/>
                  </a:cubicBezTo>
                  <a:cubicBezTo>
                    <a:pt x="270" y="120"/>
                    <a:pt x="271" y="122"/>
                    <a:pt x="271" y="124"/>
                  </a:cubicBezTo>
                  <a:cubicBezTo>
                    <a:pt x="270" y="122"/>
                    <a:pt x="267" y="120"/>
                    <a:pt x="266" y="120"/>
                  </a:cubicBezTo>
                  <a:cubicBezTo>
                    <a:pt x="263" y="121"/>
                    <a:pt x="263" y="119"/>
                    <a:pt x="261" y="118"/>
                  </a:cubicBezTo>
                  <a:cubicBezTo>
                    <a:pt x="260" y="117"/>
                    <a:pt x="256" y="116"/>
                    <a:pt x="255" y="116"/>
                  </a:cubicBezTo>
                  <a:cubicBezTo>
                    <a:pt x="251" y="117"/>
                    <a:pt x="247" y="116"/>
                    <a:pt x="247" y="116"/>
                  </a:cubicBezTo>
                  <a:cubicBezTo>
                    <a:pt x="246" y="116"/>
                    <a:pt x="245" y="116"/>
                    <a:pt x="244" y="116"/>
                  </a:cubicBezTo>
                  <a:cubicBezTo>
                    <a:pt x="243" y="115"/>
                    <a:pt x="242" y="115"/>
                    <a:pt x="241" y="116"/>
                  </a:cubicBezTo>
                  <a:cubicBezTo>
                    <a:pt x="239" y="117"/>
                    <a:pt x="234" y="115"/>
                    <a:pt x="234" y="116"/>
                  </a:cubicBezTo>
                  <a:cubicBezTo>
                    <a:pt x="235" y="120"/>
                    <a:pt x="223" y="113"/>
                    <a:pt x="221" y="113"/>
                  </a:cubicBezTo>
                  <a:cubicBezTo>
                    <a:pt x="222" y="113"/>
                    <a:pt x="218" y="114"/>
                    <a:pt x="218" y="114"/>
                  </a:cubicBezTo>
                  <a:cubicBezTo>
                    <a:pt x="216" y="115"/>
                    <a:pt x="217" y="119"/>
                    <a:pt x="218" y="121"/>
                  </a:cubicBezTo>
                  <a:cubicBezTo>
                    <a:pt x="217" y="121"/>
                    <a:pt x="216" y="120"/>
                    <a:pt x="216" y="120"/>
                  </a:cubicBezTo>
                  <a:cubicBezTo>
                    <a:pt x="212" y="119"/>
                    <a:pt x="213" y="119"/>
                    <a:pt x="211" y="118"/>
                  </a:cubicBezTo>
                  <a:cubicBezTo>
                    <a:pt x="209" y="118"/>
                    <a:pt x="206" y="117"/>
                    <a:pt x="204" y="117"/>
                  </a:cubicBezTo>
                  <a:cubicBezTo>
                    <a:pt x="201" y="118"/>
                    <a:pt x="201" y="117"/>
                    <a:pt x="200" y="118"/>
                  </a:cubicBezTo>
                  <a:cubicBezTo>
                    <a:pt x="200" y="118"/>
                    <a:pt x="199" y="119"/>
                    <a:pt x="199" y="120"/>
                  </a:cubicBezTo>
                  <a:cubicBezTo>
                    <a:pt x="199" y="122"/>
                    <a:pt x="198" y="122"/>
                    <a:pt x="200" y="122"/>
                  </a:cubicBezTo>
                  <a:cubicBezTo>
                    <a:pt x="198" y="122"/>
                    <a:pt x="198" y="124"/>
                    <a:pt x="197" y="124"/>
                  </a:cubicBezTo>
                  <a:cubicBezTo>
                    <a:pt x="196" y="124"/>
                    <a:pt x="195" y="123"/>
                    <a:pt x="194" y="125"/>
                  </a:cubicBezTo>
                  <a:cubicBezTo>
                    <a:pt x="193" y="128"/>
                    <a:pt x="191" y="127"/>
                    <a:pt x="189" y="129"/>
                  </a:cubicBezTo>
                  <a:cubicBezTo>
                    <a:pt x="188" y="129"/>
                    <a:pt x="188" y="130"/>
                    <a:pt x="187" y="130"/>
                  </a:cubicBezTo>
                  <a:cubicBezTo>
                    <a:pt x="186" y="131"/>
                    <a:pt x="187" y="132"/>
                    <a:pt x="187" y="132"/>
                  </a:cubicBezTo>
                  <a:cubicBezTo>
                    <a:pt x="185" y="133"/>
                    <a:pt x="185" y="134"/>
                    <a:pt x="184" y="135"/>
                  </a:cubicBezTo>
                  <a:cubicBezTo>
                    <a:pt x="184" y="136"/>
                    <a:pt x="185" y="137"/>
                    <a:pt x="185" y="138"/>
                  </a:cubicBezTo>
                  <a:cubicBezTo>
                    <a:pt x="184" y="138"/>
                    <a:pt x="180" y="138"/>
                    <a:pt x="180" y="135"/>
                  </a:cubicBezTo>
                  <a:cubicBezTo>
                    <a:pt x="180" y="134"/>
                    <a:pt x="179" y="132"/>
                    <a:pt x="178" y="132"/>
                  </a:cubicBezTo>
                  <a:cubicBezTo>
                    <a:pt x="175" y="132"/>
                    <a:pt x="170" y="135"/>
                    <a:pt x="168" y="132"/>
                  </a:cubicBezTo>
                  <a:cubicBezTo>
                    <a:pt x="167" y="130"/>
                    <a:pt x="167" y="128"/>
                    <a:pt x="166" y="126"/>
                  </a:cubicBezTo>
                  <a:cubicBezTo>
                    <a:pt x="165" y="124"/>
                    <a:pt x="164" y="125"/>
                    <a:pt x="162" y="124"/>
                  </a:cubicBezTo>
                  <a:cubicBezTo>
                    <a:pt x="160" y="123"/>
                    <a:pt x="160" y="118"/>
                    <a:pt x="160" y="115"/>
                  </a:cubicBezTo>
                  <a:cubicBezTo>
                    <a:pt x="157" y="116"/>
                    <a:pt x="157" y="115"/>
                    <a:pt x="155" y="113"/>
                  </a:cubicBezTo>
                  <a:cubicBezTo>
                    <a:pt x="153" y="111"/>
                    <a:pt x="152" y="111"/>
                    <a:pt x="151" y="110"/>
                  </a:cubicBezTo>
                  <a:cubicBezTo>
                    <a:pt x="148" y="107"/>
                    <a:pt x="148" y="109"/>
                    <a:pt x="145" y="110"/>
                  </a:cubicBezTo>
                  <a:cubicBezTo>
                    <a:pt x="141" y="111"/>
                    <a:pt x="138" y="109"/>
                    <a:pt x="135" y="109"/>
                  </a:cubicBezTo>
                  <a:cubicBezTo>
                    <a:pt x="133" y="109"/>
                    <a:pt x="131" y="110"/>
                    <a:pt x="130" y="110"/>
                  </a:cubicBezTo>
                  <a:cubicBezTo>
                    <a:pt x="126" y="111"/>
                    <a:pt x="125" y="109"/>
                    <a:pt x="123" y="107"/>
                  </a:cubicBezTo>
                  <a:cubicBezTo>
                    <a:pt x="121" y="106"/>
                    <a:pt x="119" y="104"/>
                    <a:pt x="118" y="102"/>
                  </a:cubicBezTo>
                  <a:cubicBezTo>
                    <a:pt x="115" y="100"/>
                    <a:pt x="116" y="101"/>
                    <a:pt x="114" y="99"/>
                  </a:cubicBezTo>
                  <a:cubicBezTo>
                    <a:pt x="114" y="99"/>
                    <a:pt x="115" y="99"/>
                    <a:pt x="114" y="98"/>
                  </a:cubicBezTo>
                  <a:cubicBezTo>
                    <a:pt x="113" y="98"/>
                    <a:pt x="112" y="97"/>
                    <a:pt x="111" y="96"/>
                  </a:cubicBezTo>
                  <a:cubicBezTo>
                    <a:pt x="109" y="93"/>
                    <a:pt x="111" y="94"/>
                    <a:pt x="111" y="91"/>
                  </a:cubicBezTo>
                  <a:cubicBezTo>
                    <a:pt x="111" y="90"/>
                    <a:pt x="106" y="90"/>
                    <a:pt x="106" y="91"/>
                  </a:cubicBezTo>
                  <a:cubicBezTo>
                    <a:pt x="104" y="90"/>
                    <a:pt x="105" y="90"/>
                    <a:pt x="106" y="90"/>
                  </a:cubicBezTo>
                  <a:cubicBezTo>
                    <a:pt x="105" y="89"/>
                    <a:pt x="110" y="90"/>
                    <a:pt x="109" y="90"/>
                  </a:cubicBezTo>
                  <a:cubicBezTo>
                    <a:pt x="109" y="89"/>
                    <a:pt x="108" y="89"/>
                    <a:pt x="108" y="88"/>
                  </a:cubicBezTo>
                  <a:cubicBezTo>
                    <a:pt x="107" y="87"/>
                    <a:pt x="109" y="89"/>
                    <a:pt x="109" y="88"/>
                  </a:cubicBezTo>
                  <a:cubicBezTo>
                    <a:pt x="108" y="87"/>
                    <a:pt x="107" y="88"/>
                    <a:pt x="107" y="87"/>
                  </a:cubicBezTo>
                  <a:cubicBezTo>
                    <a:pt x="107" y="87"/>
                    <a:pt x="109" y="87"/>
                    <a:pt x="107" y="86"/>
                  </a:cubicBezTo>
                  <a:cubicBezTo>
                    <a:pt x="107" y="86"/>
                    <a:pt x="104" y="86"/>
                    <a:pt x="104" y="86"/>
                  </a:cubicBezTo>
                  <a:cubicBezTo>
                    <a:pt x="104" y="86"/>
                    <a:pt x="105" y="84"/>
                    <a:pt x="102" y="84"/>
                  </a:cubicBezTo>
                  <a:cubicBezTo>
                    <a:pt x="101" y="84"/>
                    <a:pt x="104" y="85"/>
                    <a:pt x="103" y="87"/>
                  </a:cubicBezTo>
                  <a:cubicBezTo>
                    <a:pt x="103" y="88"/>
                    <a:pt x="104" y="89"/>
                    <a:pt x="103" y="89"/>
                  </a:cubicBezTo>
                  <a:cubicBezTo>
                    <a:pt x="103" y="89"/>
                    <a:pt x="103" y="90"/>
                    <a:pt x="102" y="89"/>
                  </a:cubicBezTo>
                  <a:cubicBezTo>
                    <a:pt x="101" y="89"/>
                    <a:pt x="102" y="89"/>
                    <a:pt x="101" y="89"/>
                  </a:cubicBezTo>
                  <a:cubicBezTo>
                    <a:pt x="100" y="88"/>
                    <a:pt x="102" y="88"/>
                    <a:pt x="101" y="87"/>
                  </a:cubicBezTo>
                  <a:cubicBezTo>
                    <a:pt x="100" y="87"/>
                    <a:pt x="97" y="88"/>
                    <a:pt x="97" y="88"/>
                  </a:cubicBezTo>
                  <a:cubicBezTo>
                    <a:pt x="96" y="88"/>
                    <a:pt x="97" y="90"/>
                    <a:pt x="96" y="90"/>
                  </a:cubicBezTo>
                  <a:cubicBezTo>
                    <a:pt x="94" y="88"/>
                    <a:pt x="99" y="90"/>
                    <a:pt x="96" y="91"/>
                  </a:cubicBezTo>
                  <a:cubicBezTo>
                    <a:pt x="78" y="96"/>
                    <a:pt x="78" y="96"/>
                    <a:pt x="78" y="96"/>
                  </a:cubicBezTo>
                  <a:cubicBezTo>
                    <a:pt x="85" y="131"/>
                    <a:pt x="85" y="131"/>
                    <a:pt x="85" y="131"/>
                  </a:cubicBezTo>
                  <a:cubicBezTo>
                    <a:pt x="84" y="131"/>
                    <a:pt x="84" y="131"/>
                    <a:pt x="82" y="131"/>
                  </a:cubicBezTo>
                  <a:cubicBezTo>
                    <a:pt x="81" y="131"/>
                    <a:pt x="80" y="130"/>
                    <a:pt x="79" y="129"/>
                  </a:cubicBezTo>
                  <a:cubicBezTo>
                    <a:pt x="77" y="127"/>
                    <a:pt x="75" y="125"/>
                    <a:pt x="73" y="123"/>
                  </a:cubicBezTo>
                  <a:cubicBezTo>
                    <a:pt x="70" y="122"/>
                    <a:pt x="68" y="122"/>
                    <a:pt x="64" y="122"/>
                  </a:cubicBezTo>
                  <a:cubicBezTo>
                    <a:pt x="61" y="122"/>
                    <a:pt x="59" y="124"/>
                    <a:pt x="57" y="127"/>
                  </a:cubicBezTo>
                  <a:cubicBezTo>
                    <a:pt x="57" y="126"/>
                    <a:pt x="56" y="124"/>
                    <a:pt x="56" y="123"/>
                  </a:cubicBezTo>
                  <a:cubicBezTo>
                    <a:pt x="57" y="121"/>
                    <a:pt x="58" y="119"/>
                    <a:pt x="56" y="118"/>
                  </a:cubicBezTo>
                  <a:cubicBezTo>
                    <a:pt x="57" y="118"/>
                    <a:pt x="57" y="119"/>
                    <a:pt x="57" y="119"/>
                  </a:cubicBezTo>
                  <a:cubicBezTo>
                    <a:pt x="58" y="117"/>
                    <a:pt x="54" y="117"/>
                    <a:pt x="53" y="116"/>
                  </a:cubicBezTo>
                  <a:cubicBezTo>
                    <a:pt x="52" y="116"/>
                    <a:pt x="51" y="117"/>
                    <a:pt x="50" y="116"/>
                  </a:cubicBezTo>
                  <a:cubicBezTo>
                    <a:pt x="49" y="115"/>
                    <a:pt x="49" y="115"/>
                    <a:pt x="48" y="114"/>
                  </a:cubicBezTo>
                  <a:cubicBezTo>
                    <a:pt x="48" y="112"/>
                    <a:pt x="45" y="115"/>
                    <a:pt x="45" y="112"/>
                  </a:cubicBezTo>
                  <a:cubicBezTo>
                    <a:pt x="45" y="111"/>
                    <a:pt x="45" y="110"/>
                    <a:pt x="44" y="110"/>
                  </a:cubicBezTo>
                  <a:cubicBezTo>
                    <a:pt x="43" y="109"/>
                    <a:pt x="42" y="107"/>
                    <a:pt x="41" y="106"/>
                  </a:cubicBezTo>
                  <a:cubicBezTo>
                    <a:pt x="40" y="104"/>
                    <a:pt x="39" y="103"/>
                    <a:pt x="37" y="103"/>
                  </a:cubicBezTo>
                  <a:cubicBezTo>
                    <a:pt x="36" y="103"/>
                    <a:pt x="34" y="102"/>
                    <a:pt x="35" y="100"/>
                  </a:cubicBezTo>
                  <a:cubicBezTo>
                    <a:pt x="36" y="99"/>
                    <a:pt x="38" y="100"/>
                    <a:pt x="40" y="100"/>
                  </a:cubicBezTo>
                  <a:cubicBezTo>
                    <a:pt x="40" y="100"/>
                    <a:pt x="41" y="101"/>
                    <a:pt x="42" y="101"/>
                  </a:cubicBezTo>
                  <a:cubicBezTo>
                    <a:pt x="43" y="101"/>
                    <a:pt x="44" y="101"/>
                    <a:pt x="45" y="101"/>
                  </a:cubicBezTo>
                  <a:cubicBezTo>
                    <a:pt x="44" y="99"/>
                    <a:pt x="42" y="99"/>
                    <a:pt x="40" y="98"/>
                  </a:cubicBezTo>
                  <a:cubicBezTo>
                    <a:pt x="39" y="97"/>
                    <a:pt x="41" y="94"/>
                    <a:pt x="43" y="93"/>
                  </a:cubicBezTo>
                  <a:cubicBezTo>
                    <a:pt x="43" y="93"/>
                    <a:pt x="44" y="92"/>
                    <a:pt x="45" y="92"/>
                  </a:cubicBezTo>
                  <a:cubicBezTo>
                    <a:pt x="45" y="92"/>
                    <a:pt x="45" y="93"/>
                    <a:pt x="46" y="93"/>
                  </a:cubicBezTo>
                  <a:cubicBezTo>
                    <a:pt x="46" y="93"/>
                    <a:pt x="47" y="93"/>
                    <a:pt x="48" y="93"/>
                  </a:cubicBezTo>
                  <a:cubicBezTo>
                    <a:pt x="50" y="92"/>
                    <a:pt x="54" y="94"/>
                    <a:pt x="56" y="93"/>
                  </a:cubicBezTo>
                  <a:cubicBezTo>
                    <a:pt x="55" y="93"/>
                    <a:pt x="53" y="92"/>
                    <a:pt x="52" y="91"/>
                  </a:cubicBezTo>
                  <a:cubicBezTo>
                    <a:pt x="51" y="89"/>
                    <a:pt x="54" y="87"/>
                    <a:pt x="54" y="84"/>
                  </a:cubicBezTo>
                  <a:cubicBezTo>
                    <a:pt x="53" y="82"/>
                    <a:pt x="52" y="80"/>
                    <a:pt x="51" y="79"/>
                  </a:cubicBezTo>
                  <a:cubicBezTo>
                    <a:pt x="50" y="78"/>
                    <a:pt x="47" y="77"/>
                    <a:pt x="47" y="78"/>
                  </a:cubicBezTo>
                  <a:cubicBezTo>
                    <a:pt x="43" y="81"/>
                    <a:pt x="37" y="73"/>
                    <a:pt x="34" y="78"/>
                  </a:cubicBezTo>
                  <a:cubicBezTo>
                    <a:pt x="34" y="78"/>
                    <a:pt x="33" y="78"/>
                    <a:pt x="32" y="78"/>
                  </a:cubicBezTo>
                  <a:cubicBezTo>
                    <a:pt x="31" y="78"/>
                    <a:pt x="31" y="80"/>
                    <a:pt x="31" y="80"/>
                  </a:cubicBezTo>
                  <a:cubicBezTo>
                    <a:pt x="30" y="81"/>
                    <a:pt x="29" y="81"/>
                    <a:pt x="28" y="81"/>
                  </a:cubicBezTo>
                  <a:cubicBezTo>
                    <a:pt x="28" y="82"/>
                    <a:pt x="27" y="82"/>
                    <a:pt x="27" y="82"/>
                  </a:cubicBezTo>
                  <a:cubicBezTo>
                    <a:pt x="26" y="82"/>
                    <a:pt x="25" y="81"/>
                    <a:pt x="26" y="82"/>
                  </a:cubicBezTo>
                  <a:cubicBezTo>
                    <a:pt x="25" y="82"/>
                    <a:pt x="25" y="82"/>
                    <a:pt x="24" y="81"/>
                  </a:cubicBezTo>
                  <a:cubicBezTo>
                    <a:pt x="24" y="82"/>
                    <a:pt x="25" y="82"/>
                    <a:pt x="25" y="82"/>
                  </a:cubicBezTo>
                  <a:cubicBezTo>
                    <a:pt x="25" y="82"/>
                    <a:pt x="24" y="82"/>
                    <a:pt x="24" y="83"/>
                  </a:cubicBezTo>
                  <a:cubicBezTo>
                    <a:pt x="24" y="84"/>
                    <a:pt x="23" y="82"/>
                    <a:pt x="24" y="84"/>
                  </a:cubicBezTo>
                  <a:cubicBezTo>
                    <a:pt x="23" y="83"/>
                    <a:pt x="18" y="81"/>
                    <a:pt x="18" y="80"/>
                  </a:cubicBezTo>
                  <a:cubicBezTo>
                    <a:pt x="17" y="79"/>
                    <a:pt x="24" y="82"/>
                    <a:pt x="20" y="78"/>
                  </a:cubicBezTo>
                  <a:cubicBezTo>
                    <a:pt x="17" y="75"/>
                    <a:pt x="15" y="71"/>
                    <a:pt x="12" y="70"/>
                  </a:cubicBezTo>
                  <a:cubicBezTo>
                    <a:pt x="11" y="70"/>
                    <a:pt x="9" y="70"/>
                    <a:pt x="8" y="70"/>
                  </a:cubicBezTo>
                  <a:cubicBezTo>
                    <a:pt x="7" y="70"/>
                    <a:pt x="7" y="71"/>
                    <a:pt x="7" y="71"/>
                  </a:cubicBezTo>
                  <a:cubicBezTo>
                    <a:pt x="6" y="70"/>
                    <a:pt x="5" y="69"/>
                    <a:pt x="5" y="68"/>
                  </a:cubicBezTo>
                  <a:cubicBezTo>
                    <a:pt x="6" y="67"/>
                    <a:pt x="6" y="67"/>
                    <a:pt x="6" y="67"/>
                  </a:cubicBezTo>
                  <a:cubicBezTo>
                    <a:pt x="3" y="65"/>
                    <a:pt x="4" y="66"/>
                    <a:pt x="3" y="65"/>
                  </a:cubicBezTo>
                  <a:cubicBezTo>
                    <a:pt x="2" y="65"/>
                    <a:pt x="1" y="65"/>
                    <a:pt x="1" y="64"/>
                  </a:cubicBezTo>
                  <a:cubicBezTo>
                    <a:pt x="0" y="64"/>
                    <a:pt x="0" y="62"/>
                    <a:pt x="0" y="62"/>
                  </a:cubicBezTo>
                  <a:moveTo>
                    <a:pt x="99" y="89"/>
                  </a:moveTo>
                  <a:cubicBezTo>
                    <a:pt x="98" y="90"/>
                    <a:pt x="99" y="90"/>
                    <a:pt x="99" y="91"/>
                  </a:cubicBezTo>
                  <a:cubicBezTo>
                    <a:pt x="98" y="90"/>
                    <a:pt x="98" y="91"/>
                    <a:pt x="98" y="92"/>
                  </a:cubicBezTo>
                  <a:cubicBezTo>
                    <a:pt x="103" y="95"/>
                    <a:pt x="103" y="95"/>
                    <a:pt x="103" y="95"/>
                  </a:cubicBezTo>
                  <a:cubicBezTo>
                    <a:pt x="104" y="94"/>
                    <a:pt x="105" y="93"/>
                    <a:pt x="102" y="91"/>
                  </a:cubicBezTo>
                  <a:cubicBezTo>
                    <a:pt x="102" y="92"/>
                    <a:pt x="103" y="93"/>
                    <a:pt x="103" y="94"/>
                  </a:cubicBezTo>
                  <a:cubicBezTo>
                    <a:pt x="102" y="93"/>
                    <a:pt x="100" y="88"/>
                    <a:pt x="100" y="91"/>
                  </a:cubicBezTo>
                  <a:cubicBezTo>
                    <a:pt x="99" y="90"/>
                    <a:pt x="99" y="90"/>
                    <a:pt x="99" y="89"/>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03" name="Jordan, West">
              <a:extLst>
                <a:ext uri="{FF2B5EF4-FFF2-40B4-BE49-F238E27FC236}">
                  <a16:creationId xmlns:a16="http://schemas.microsoft.com/office/drawing/2014/main" id="{F18B92C9-8A9B-4D04-88C9-D55ABF4551AD}"/>
                </a:ext>
              </a:extLst>
            </p:cNvPr>
            <p:cNvSpPr>
              <a:spLocks/>
            </p:cNvSpPr>
            <p:nvPr/>
          </p:nvSpPr>
          <p:spPr bwMode="auto">
            <a:xfrm>
              <a:off x="5035444" y="2792833"/>
              <a:ext cx="17185" cy="40618"/>
            </a:xfrm>
            <a:custGeom>
              <a:avLst/>
              <a:gdLst>
                <a:gd name="T0" fmla="*/ 0 w 5"/>
                <a:gd name="T1" fmla="*/ 4 h 12"/>
                <a:gd name="T2" fmla="*/ 2 w 5"/>
                <a:gd name="T3" fmla="*/ 0 h 12"/>
                <a:gd name="T4" fmla="*/ 5 w 5"/>
                <a:gd name="T5" fmla="*/ 2 h 12"/>
                <a:gd name="T6" fmla="*/ 5 w 5"/>
                <a:gd name="T7" fmla="*/ 7 h 12"/>
                <a:gd name="T8" fmla="*/ 4 w 5"/>
                <a:gd name="T9" fmla="*/ 10 h 12"/>
                <a:gd name="T10" fmla="*/ 2 w 5"/>
                <a:gd name="T11" fmla="*/ 11 h 12"/>
                <a:gd name="T12" fmla="*/ 0 w 5"/>
                <a:gd name="T13" fmla="*/ 10 h 12"/>
                <a:gd name="T14" fmla="*/ 2 w 5"/>
                <a:gd name="T15" fmla="*/ 7 h 12"/>
                <a:gd name="T16" fmla="*/ 0 w 5"/>
                <a:gd name="T17" fmla="*/ 7 h 12"/>
                <a:gd name="T18" fmla="*/ 0 w 5"/>
                <a:gd name="T19"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12">
                  <a:moveTo>
                    <a:pt x="0" y="4"/>
                  </a:moveTo>
                  <a:cubicBezTo>
                    <a:pt x="0" y="3"/>
                    <a:pt x="0" y="0"/>
                    <a:pt x="2" y="0"/>
                  </a:cubicBezTo>
                  <a:cubicBezTo>
                    <a:pt x="3" y="0"/>
                    <a:pt x="4" y="1"/>
                    <a:pt x="5" y="2"/>
                  </a:cubicBezTo>
                  <a:cubicBezTo>
                    <a:pt x="5" y="3"/>
                    <a:pt x="5" y="6"/>
                    <a:pt x="5" y="7"/>
                  </a:cubicBezTo>
                  <a:cubicBezTo>
                    <a:pt x="5" y="9"/>
                    <a:pt x="5" y="10"/>
                    <a:pt x="4" y="10"/>
                  </a:cubicBezTo>
                  <a:cubicBezTo>
                    <a:pt x="2" y="11"/>
                    <a:pt x="2" y="11"/>
                    <a:pt x="2" y="11"/>
                  </a:cubicBezTo>
                  <a:cubicBezTo>
                    <a:pt x="1" y="12"/>
                    <a:pt x="0" y="12"/>
                    <a:pt x="0" y="10"/>
                  </a:cubicBezTo>
                  <a:cubicBezTo>
                    <a:pt x="0" y="10"/>
                    <a:pt x="2" y="7"/>
                    <a:pt x="2" y="7"/>
                  </a:cubicBezTo>
                  <a:cubicBezTo>
                    <a:pt x="2" y="7"/>
                    <a:pt x="0" y="8"/>
                    <a:pt x="0" y="7"/>
                  </a:cubicBezTo>
                  <a:cubicBezTo>
                    <a:pt x="0" y="5"/>
                    <a:pt x="0" y="4"/>
                    <a:pt x="0" y="4"/>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04" name="Jordan">
              <a:extLst>
                <a:ext uri="{FF2B5EF4-FFF2-40B4-BE49-F238E27FC236}">
                  <a16:creationId xmlns:a16="http://schemas.microsoft.com/office/drawing/2014/main" id="{B68CFF91-AE98-46CD-B232-12D196FBC4AF}"/>
                </a:ext>
              </a:extLst>
            </p:cNvPr>
            <p:cNvSpPr>
              <a:spLocks/>
            </p:cNvSpPr>
            <p:nvPr/>
          </p:nvSpPr>
          <p:spPr bwMode="auto">
            <a:xfrm>
              <a:off x="5041692" y="2766275"/>
              <a:ext cx="114043" cy="135915"/>
            </a:xfrm>
            <a:custGeom>
              <a:avLst/>
              <a:gdLst>
                <a:gd name="T0" fmla="*/ 0 w 34"/>
                <a:gd name="T1" fmla="*/ 39 h 41"/>
                <a:gd name="T2" fmla="*/ 1 w 34"/>
                <a:gd name="T3" fmla="*/ 31 h 41"/>
                <a:gd name="T4" fmla="*/ 2 w 34"/>
                <a:gd name="T5" fmla="*/ 23 h 41"/>
                <a:gd name="T6" fmla="*/ 2 w 34"/>
                <a:gd name="T7" fmla="*/ 19 h 41"/>
                <a:gd name="T8" fmla="*/ 3 w 34"/>
                <a:gd name="T9" fmla="*/ 15 h 41"/>
                <a:gd name="T10" fmla="*/ 3 w 34"/>
                <a:gd name="T11" fmla="*/ 8 h 41"/>
                <a:gd name="T12" fmla="*/ 6 w 34"/>
                <a:gd name="T13" fmla="*/ 7 h 41"/>
                <a:gd name="T14" fmla="*/ 12 w 34"/>
                <a:gd name="T15" fmla="*/ 10 h 41"/>
                <a:gd name="T16" fmla="*/ 20 w 34"/>
                <a:gd name="T17" fmla="*/ 6 h 41"/>
                <a:gd name="T18" fmla="*/ 28 w 34"/>
                <a:gd name="T19" fmla="*/ 0 h 41"/>
                <a:gd name="T20" fmla="*/ 31 w 34"/>
                <a:gd name="T21" fmla="*/ 9 h 41"/>
                <a:gd name="T22" fmla="*/ 31 w 34"/>
                <a:gd name="T23" fmla="*/ 10 h 41"/>
                <a:gd name="T24" fmla="*/ 32 w 34"/>
                <a:gd name="T25" fmla="*/ 12 h 41"/>
                <a:gd name="T26" fmla="*/ 15 w 34"/>
                <a:gd name="T27" fmla="*/ 18 h 41"/>
                <a:gd name="T28" fmla="*/ 25 w 34"/>
                <a:gd name="T29" fmla="*/ 28 h 41"/>
                <a:gd name="T30" fmla="*/ 21 w 34"/>
                <a:gd name="T31" fmla="*/ 29 h 41"/>
                <a:gd name="T32" fmla="*/ 20 w 34"/>
                <a:gd name="T33" fmla="*/ 32 h 41"/>
                <a:gd name="T34" fmla="*/ 15 w 34"/>
                <a:gd name="T35" fmla="*/ 34 h 41"/>
                <a:gd name="T36" fmla="*/ 10 w 34"/>
                <a:gd name="T37" fmla="*/ 40 h 41"/>
                <a:gd name="T38" fmla="*/ 0 w 34"/>
                <a:gd name="T39" fmla="*/ 3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4" h="41">
                  <a:moveTo>
                    <a:pt x="0" y="39"/>
                  </a:moveTo>
                  <a:cubicBezTo>
                    <a:pt x="0" y="36"/>
                    <a:pt x="1" y="33"/>
                    <a:pt x="1" y="31"/>
                  </a:cubicBezTo>
                  <a:cubicBezTo>
                    <a:pt x="1" y="28"/>
                    <a:pt x="2" y="25"/>
                    <a:pt x="2" y="23"/>
                  </a:cubicBezTo>
                  <a:cubicBezTo>
                    <a:pt x="3" y="21"/>
                    <a:pt x="2" y="20"/>
                    <a:pt x="2" y="19"/>
                  </a:cubicBezTo>
                  <a:cubicBezTo>
                    <a:pt x="2" y="18"/>
                    <a:pt x="3" y="17"/>
                    <a:pt x="3" y="15"/>
                  </a:cubicBezTo>
                  <a:cubicBezTo>
                    <a:pt x="3" y="13"/>
                    <a:pt x="3" y="10"/>
                    <a:pt x="3" y="8"/>
                  </a:cubicBezTo>
                  <a:cubicBezTo>
                    <a:pt x="3" y="6"/>
                    <a:pt x="5" y="6"/>
                    <a:pt x="6" y="7"/>
                  </a:cubicBezTo>
                  <a:cubicBezTo>
                    <a:pt x="8" y="8"/>
                    <a:pt x="10" y="10"/>
                    <a:pt x="12" y="10"/>
                  </a:cubicBezTo>
                  <a:cubicBezTo>
                    <a:pt x="15" y="9"/>
                    <a:pt x="17" y="7"/>
                    <a:pt x="20" y="6"/>
                  </a:cubicBezTo>
                  <a:cubicBezTo>
                    <a:pt x="22" y="4"/>
                    <a:pt x="25" y="2"/>
                    <a:pt x="28" y="0"/>
                  </a:cubicBezTo>
                  <a:cubicBezTo>
                    <a:pt x="29" y="3"/>
                    <a:pt x="30" y="6"/>
                    <a:pt x="31" y="9"/>
                  </a:cubicBezTo>
                  <a:cubicBezTo>
                    <a:pt x="30" y="9"/>
                    <a:pt x="31" y="10"/>
                    <a:pt x="31" y="10"/>
                  </a:cubicBezTo>
                  <a:cubicBezTo>
                    <a:pt x="32" y="10"/>
                    <a:pt x="34" y="10"/>
                    <a:pt x="32" y="12"/>
                  </a:cubicBezTo>
                  <a:cubicBezTo>
                    <a:pt x="27" y="15"/>
                    <a:pt x="22" y="17"/>
                    <a:pt x="15" y="18"/>
                  </a:cubicBezTo>
                  <a:cubicBezTo>
                    <a:pt x="25" y="28"/>
                    <a:pt x="25" y="28"/>
                    <a:pt x="25" y="28"/>
                  </a:cubicBezTo>
                  <a:cubicBezTo>
                    <a:pt x="24" y="28"/>
                    <a:pt x="22" y="28"/>
                    <a:pt x="21" y="29"/>
                  </a:cubicBezTo>
                  <a:cubicBezTo>
                    <a:pt x="20" y="30"/>
                    <a:pt x="21" y="32"/>
                    <a:pt x="20" y="32"/>
                  </a:cubicBezTo>
                  <a:cubicBezTo>
                    <a:pt x="19" y="34"/>
                    <a:pt x="16" y="33"/>
                    <a:pt x="15" y="34"/>
                  </a:cubicBezTo>
                  <a:cubicBezTo>
                    <a:pt x="13" y="36"/>
                    <a:pt x="12" y="39"/>
                    <a:pt x="10" y="40"/>
                  </a:cubicBezTo>
                  <a:cubicBezTo>
                    <a:pt x="7" y="41"/>
                    <a:pt x="2" y="39"/>
                    <a:pt x="0" y="39"/>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05" name="Japan">
              <a:extLst>
                <a:ext uri="{FF2B5EF4-FFF2-40B4-BE49-F238E27FC236}">
                  <a16:creationId xmlns:a16="http://schemas.microsoft.com/office/drawing/2014/main" id="{44044A2B-F433-45F6-92EE-100F1F949127}"/>
                </a:ext>
              </a:extLst>
            </p:cNvPr>
            <p:cNvSpPr>
              <a:spLocks noEditPoints="1"/>
            </p:cNvSpPr>
            <p:nvPr/>
          </p:nvSpPr>
          <p:spPr bwMode="auto">
            <a:xfrm>
              <a:off x="7555335" y="2381964"/>
              <a:ext cx="267143" cy="484294"/>
            </a:xfrm>
            <a:custGeom>
              <a:avLst/>
              <a:gdLst>
                <a:gd name="T0" fmla="*/ 51 w 81"/>
                <a:gd name="T1" fmla="*/ 74 h 146"/>
                <a:gd name="T2" fmla="*/ 50 w 81"/>
                <a:gd name="T3" fmla="*/ 72 h 146"/>
                <a:gd name="T4" fmla="*/ 52 w 81"/>
                <a:gd name="T5" fmla="*/ 71 h 146"/>
                <a:gd name="T6" fmla="*/ 45 w 81"/>
                <a:gd name="T7" fmla="*/ 18 h 146"/>
                <a:gd name="T8" fmla="*/ 42 w 81"/>
                <a:gd name="T9" fmla="*/ 25 h 146"/>
                <a:gd name="T10" fmla="*/ 49 w 81"/>
                <a:gd name="T11" fmla="*/ 38 h 146"/>
                <a:gd name="T12" fmla="*/ 45 w 81"/>
                <a:gd name="T13" fmla="*/ 31 h 146"/>
                <a:gd name="T14" fmla="*/ 52 w 81"/>
                <a:gd name="T15" fmla="*/ 28 h 146"/>
                <a:gd name="T16" fmla="*/ 68 w 81"/>
                <a:gd name="T17" fmla="*/ 28 h 146"/>
                <a:gd name="T18" fmla="*/ 80 w 81"/>
                <a:gd name="T19" fmla="*/ 21 h 146"/>
                <a:gd name="T20" fmla="*/ 72 w 81"/>
                <a:gd name="T21" fmla="*/ 16 h 146"/>
                <a:gd name="T22" fmla="*/ 61 w 81"/>
                <a:gd name="T23" fmla="*/ 14 h 146"/>
                <a:gd name="T24" fmla="*/ 38 w 81"/>
                <a:gd name="T25" fmla="*/ 1 h 146"/>
                <a:gd name="T26" fmla="*/ 21 w 81"/>
                <a:gd name="T27" fmla="*/ 141 h 146"/>
                <a:gd name="T28" fmla="*/ 21 w 81"/>
                <a:gd name="T29" fmla="*/ 141 h 146"/>
                <a:gd name="T30" fmla="*/ 17 w 81"/>
                <a:gd name="T31" fmla="*/ 145 h 146"/>
                <a:gd name="T32" fmla="*/ 81 w 81"/>
                <a:gd name="T33" fmla="*/ 94 h 146"/>
                <a:gd name="T34" fmla="*/ 76 w 81"/>
                <a:gd name="T35" fmla="*/ 81 h 146"/>
                <a:gd name="T36" fmla="*/ 73 w 81"/>
                <a:gd name="T37" fmla="*/ 59 h 146"/>
                <a:gd name="T38" fmla="*/ 63 w 81"/>
                <a:gd name="T39" fmla="*/ 47 h 146"/>
                <a:gd name="T40" fmla="*/ 58 w 81"/>
                <a:gd name="T41" fmla="*/ 45 h 146"/>
                <a:gd name="T42" fmla="*/ 50 w 81"/>
                <a:gd name="T43" fmla="*/ 41 h 146"/>
                <a:gd name="T44" fmla="*/ 52 w 81"/>
                <a:gd name="T45" fmla="*/ 53 h 146"/>
                <a:gd name="T46" fmla="*/ 57 w 81"/>
                <a:gd name="T47" fmla="*/ 72 h 146"/>
                <a:gd name="T48" fmla="*/ 44 w 81"/>
                <a:gd name="T49" fmla="*/ 81 h 146"/>
                <a:gd name="T50" fmla="*/ 44 w 81"/>
                <a:gd name="T51" fmla="*/ 85 h 146"/>
                <a:gd name="T52" fmla="*/ 39 w 81"/>
                <a:gd name="T53" fmla="*/ 96 h 146"/>
                <a:gd name="T54" fmla="*/ 30 w 81"/>
                <a:gd name="T55" fmla="*/ 95 h 146"/>
                <a:gd name="T56" fmla="*/ 17 w 81"/>
                <a:gd name="T57" fmla="*/ 96 h 146"/>
                <a:gd name="T58" fmla="*/ 9 w 81"/>
                <a:gd name="T59" fmla="*/ 111 h 146"/>
                <a:gd name="T60" fmla="*/ 22 w 81"/>
                <a:gd name="T61" fmla="*/ 108 h 146"/>
                <a:gd name="T62" fmla="*/ 27 w 81"/>
                <a:gd name="T63" fmla="*/ 106 h 146"/>
                <a:gd name="T64" fmla="*/ 39 w 81"/>
                <a:gd name="T65" fmla="*/ 104 h 146"/>
                <a:gd name="T66" fmla="*/ 45 w 81"/>
                <a:gd name="T67" fmla="*/ 112 h 146"/>
                <a:gd name="T68" fmla="*/ 52 w 81"/>
                <a:gd name="T69" fmla="*/ 108 h 146"/>
                <a:gd name="T70" fmla="*/ 52 w 81"/>
                <a:gd name="T71" fmla="*/ 101 h 146"/>
                <a:gd name="T72" fmla="*/ 56 w 81"/>
                <a:gd name="T73" fmla="*/ 105 h 146"/>
                <a:gd name="T74" fmla="*/ 69 w 81"/>
                <a:gd name="T75" fmla="*/ 104 h 146"/>
                <a:gd name="T76" fmla="*/ 73 w 81"/>
                <a:gd name="T77" fmla="*/ 96 h 146"/>
                <a:gd name="T78" fmla="*/ 79 w 81"/>
                <a:gd name="T79" fmla="*/ 96 h 146"/>
                <a:gd name="T80" fmla="*/ 28 w 81"/>
                <a:gd name="T81" fmla="*/ 110 h 146"/>
                <a:gd name="T82" fmla="*/ 22 w 81"/>
                <a:gd name="T83" fmla="*/ 115 h 146"/>
                <a:gd name="T84" fmla="*/ 28 w 81"/>
                <a:gd name="T85" fmla="*/ 122 h 146"/>
                <a:gd name="T86" fmla="*/ 38 w 81"/>
                <a:gd name="T87" fmla="*/ 115 h 146"/>
                <a:gd name="T88" fmla="*/ 9 w 81"/>
                <a:gd name="T89" fmla="*/ 111 h 146"/>
                <a:gd name="T90" fmla="*/ 2 w 81"/>
                <a:gd name="T91" fmla="*/ 117 h 146"/>
                <a:gd name="T92" fmla="*/ 6 w 81"/>
                <a:gd name="T93" fmla="*/ 121 h 146"/>
                <a:gd name="T94" fmla="*/ 7 w 81"/>
                <a:gd name="T95" fmla="*/ 122 h 146"/>
                <a:gd name="T96" fmla="*/ 10 w 81"/>
                <a:gd name="T97" fmla="*/ 122 h 146"/>
                <a:gd name="T98" fmla="*/ 12 w 81"/>
                <a:gd name="T99" fmla="*/ 135 h 146"/>
                <a:gd name="T100" fmla="*/ 15 w 81"/>
                <a:gd name="T101" fmla="*/ 133 h 146"/>
                <a:gd name="T102" fmla="*/ 20 w 81"/>
                <a:gd name="T103" fmla="*/ 136 h 146"/>
                <a:gd name="T104" fmla="*/ 21 w 81"/>
                <a:gd name="T105" fmla="*/ 120 h 146"/>
                <a:gd name="T106" fmla="*/ 16 w 81"/>
                <a:gd name="T107" fmla="*/ 113 h 146"/>
                <a:gd name="T108" fmla="*/ 9 w 81"/>
                <a:gd name="T109" fmla="*/ 11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81" h="146">
                  <a:moveTo>
                    <a:pt x="52" y="72"/>
                  </a:moveTo>
                  <a:cubicBezTo>
                    <a:pt x="52" y="72"/>
                    <a:pt x="52" y="73"/>
                    <a:pt x="52" y="73"/>
                  </a:cubicBezTo>
                  <a:cubicBezTo>
                    <a:pt x="52" y="73"/>
                    <a:pt x="52" y="73"/>
                    <a:pt x="52" y="74"/>
                  </a:cubicBezTo>
                  <a:cubicBezTo>
                    <a:pt x="51" y="74"/>
                    <a:pt x="51" y="74"/>
                    <a:pt x="51" y="74"/>
                  </a:cubicBezTo>
                  <a:cubicBezTo>
                    <a:pt x="51" y="74"/>
                    <a:pt x="51" y="74"/>
                    <a:pt x="51" y="74"/>
                  </a:cubicBezTo>
                  <a:cubicBezTo>
                    <a:pt x="51" y="74"/>
                    <a:pt x="51" y="74"/>
                    <a:pt x="51" y="74"/>
                  </a:cubicBezTo>
                  <a:cubicBezTo>
                    <a:pt x="51" y="73"/>
                    <a:pt x="51" y="73"/>
                    <a:pt x="51" y="73"/>
                  </a:cubicBezTo>
                  <a:cubicBezTo>
                    <a:pt x="51" y="72"/>
                    <a:pt x="51" y="72"/>
                    <a:pt x="50" y="72"/>
                  </a:cubicBezTo>
                  <a:cubicBezTo>
                    <a:pt x="50" y="72"/>
                    <a:pt x="50" y="71"/>
                    <a:pt x="50" y="71"/>
                  </a:cubicBezTo>
                  <a:cubicBezTo>
                    <a:pt x="49" y="70"/>
                    <a:pt x="50" y="69"/>
                    <a:pt x="51" y="69"/>
                  </a:cubicBezTo>
                  <a:cubicBezTo>
                    <a:pt x="51" y="70"/>
                    <a:pt x="51" y="71"/>
                    <a:pt x="51" y="71"/>
                  </a:cubicBezTo>
                  <a:cubicBezTo>
                    <a:pt x="52" y="71"/>
                    <a:pt x="52" y="71"/>
                    <a:pt x="52" y="71"/>
                  </a:cubicBezTo>
                  <a:cubicBezTo>
                    <a:pt x="52" y="72"/>
                    <a:pt x="52" y="72"/>
                    <a:pt x="52" y="72"/>
                  </a:cubicBezTo>
                  <a:close/>
                  <a:moveTo>
                    <a:pt x="42" y="9"/>
                  </a:moveTo>
                  <a:cubicBezTo>
                    <a:pt x="43" y="11"/>
                    <a:pt x="44" y="13"/>
                    <a:pt x="45" y="14"/>
                  </a:cubicBezTo>
                  <a:cubicBezTo>
                    <a:pt x="45" y="16"/>
                    <a:pt x="44" y="17"/>
                    <a:pt x="45" y="18"/>
                  </a:cubicBezTo>
                  <a:cubicBezTo>
                    <a:pt x="46" y="20"/>
                    <a:pt x="49" y="23"/>
                    <a:pt x="45" y="23"/>
                  </a:cubicBezTo>
                  <a:cubicBezTo>
                    <a:pt x="43" y="22"/>
                    <a:pt x="41" y="21"/>
                    <a:pt x="39" y="21"/>
                  </a:cubicBezTo>
                  <a:cubicBezTo>
                    <a:pt x="38" y="21"/>
                    <a:pt x="40" y="23"/>
                    <a:pt x="40" y="23"/>
                  </a:cubicBezTo>
                  <a:cubicBezTo>
                    <a:pt x="41" y="23"/>
                    <a:pt x="42" y="24"/>
                    <a:pt x="42" y="25"/>
                  </a:cubicBezTo>
                  <a:cubicBezTo>
                    <a:pt x="41" y="28"/>
                    <a:pt x="38" y="26"/>
                    <a:pt x="40" y="30"/>
                  </a:cubicBezTo>
                  <a:cubicBezTo>
                    <a:pt x="40" y="32"/>
                    <a:pt x="43" y="32"/>
                    <a:pt x="45" y="34"/>
                  </a:cubicBezTo>
                  <a:cubicBezTo>
                    <a:pt x="46" y="35"/>
                    <a:pt x="45" y="37"/>
                    <a:pt x="46" y="38"/>
                  </a:cubicBezTo>
                  <a:cubicBezTo>
                    <a:pt x="47" y="40"/>
                    <a:pt x="48" y="39"/>
                    <a:pt x="49" y="38"/>
                  </a:cubicBezTo>
                  <a:cubicBezTo>
                    <a:pt x="48" y="37"/>
                    <a:pt x="49" y="36"/>
                    <a:pt x="50" y="36"/>
                  </a:cubicBezTo>
                  <a:cubicBezTo>
                    <a:pt x="51" y="36"/>
                    <a:pt x="54" y="37"/>
                    <a:pt x="53" y="35"/>
                  </a:cubicBezTo>
                  <a:cubicBezTo>
                    <a:pt x="53" y="34"/>
                    <a:pt x="50" y="34"/>
                    <a:pt x="49" y="33"/>
                  </a:cubicBezTo>
                  <a:cubicBezTo>
                    <a:pt x="48" y="32"/>
                    <a:pt x="46" y="32"/>
                    <a:pt x="45" y="31"/>
                  </a:cubicBezTo>
                  <a:cubicBezTo>
                    <a:pt x="44" y="31"/>
                    <a:pt x="43" y="30"/>
                    <a:pt x="44" y="29"/>
                  </a:cubicBezTo>
                  <a:cubicBezTo>
                    <a:pt x="44" y="28"/>
                    <a:pt x="46" y="28"/>
                    <a:pt x="47" y="29"/>
                  </a:cubicBezTo>
                  <a:cubicBezTo>
                    <a:pt x="47" y="29"/>
                    <a:pt x="48" y="30"/>
                    <a:pt x="49" y="30"/>
                  </a:cubicBezTo>
                  <a:cubicBezTo>
                    <a:pt x="50" y="31"/>
                    <a:pt x="51" y="29"/>
                    <a:pt x="52" y="28"/>
                  </a:cubicBezTo>
                  <a:cubicBezTo>
                    <a:pt x="55" y="27"/>
                    <a:pt x="58" y="30"/>
                    <a:pt x="61" y="31"/>
                  </a:cubicBezTo>
                  <a:cubicBezTo>
                    <a:pt x="62" y="32"/>
                    <a:pt x="66" y="34"/>
                    <a:pt x="68" y="34"/>
                  </a:cubicBezTo>
                  <a:cubicBezTo>
                    <a:pt x="69" y="34"/>
                    <a:pt x="69" y="32"/>
                    <a:pt x="68" y="32"/>
                  </a:cubicBezTo>
                  <a:cubicBezTo>
                    <a:pt x="67" y="30"/>
                    <a:pt x="67" y="29"/>
                    <a:pt x="68" y="28"/>
                  </a:cubicBezTo>
                  <a:cubicBezTo>
                    <a:pt x="69" y="24"/>
                    <a:pt x="71" y="24"/>
                    <a:pt x="75" y="25"/>
                  </a:cubicBezTo>
                  <a:cubicBezTo>
                    <a:pt x="73" y="23"/>
                    <a:pt x="78" y="25"/>
                    <a:pt x="77" y="23"/>
                  </a:cubicBezTo>
                  <a:cubicBezTo>
                    <a:pt x="77" y="23"/>
                    <a:pt x="78" y="22"/>
                    <a:pt x="79" y="23"/>
                  </a:cubicBezTo>
                  <a:cubicBezTo>
                    <a:pt x="79" y="22"/>
                    <a:pt x="79" y="21"/>
                    <a:pt x="80" y="21"/>
                  </a:cubicBezTo>
                  <a:cubicBezTo>
                    <a:pt x="79" y="20"/>
                    <a:pt x="79" y="22"/>
                    <a:pt x="78" y="22"/>
                  </a:cubicBezTo>
                  <a:cubicBezTo>
                    <a:pt x="78" y="22"/>
                    <a:pt x="77" y="21"/>
                    <a:pt x="77" y="21"/>
                  </a:cubicBezTo>
                  <a:cubicBezTo>
                    <a:pt x="76" y="21"/>
                    <a:pt x="74" y="18"/>
                    <a:pt x="76" y="19"/>
                  </a:cubicBezTo>
                  <a:cubicBezTo>
                    <a:pt x="74" y="18"/>
                    <a:pt x="72" y="18"/>
                    <a:pt x="72" y="16"/>
                  </a:cubicBezTo>
                  <a:cubicBezTo>
                    <a:pt x="72" y="15"/>
                    <a:pt x="72" y="12"/>
                    <a:pt x="71" y="12"/>
                  </a:cubicBezTo>
                  <a:cubicBezTo>
                    <a:pt x="70" y="13"/>
                    <a:pt x="70" y="15"/>
                    <a:pt x="69" y="15"/>
                  </a:cubicBezTo>
                  <a:cubicBezTo>
                    <a:pt x="67" y="16"/>
                    <a:pt x="64" y="13"/>
                    <a:pt x="63" y="14"/>
                  </a:cubicBezTo>
                  <a:cubicBezTo>
                    <a:pt x="63" y="13"/>
                    <a:pt x="62" y="14"/>
                    <a:pt x="61" y="14"/>
                  </a:cubicBezTo>
                  <a:cubicBezTo>
                    <a:pt x="60" y="14"/>
                    <a:pt x="60" y="13"/>
                    <a:pt x="59" y="13"/>
                  </a:cubicBezTo>
                  <a:cubicBezTo>
                    <a:pt x="56" y="11"/>
                    <a:pt x="53" y="11"/>
                    <a:pt x="51" y="9"/>
                  </a:cubicBezTo>
                  <a:cubicBezTo>
                    <a:pt x="48" y="7"/>
                    <a:pt x="45" y="5"/>
                    <a:pt x="41" y="3"/>
                  </a:cubicBezTo>
                  <a:cubicBezTo>
                    <a:pt x="40" y="2"/>
                    <a:pt x="39" y="1"/>
                    <a:pt x="38" y="1"/>
                  </a:cubicBezTo>
                  <a:cubicBezTo>
                    <a:pt x="37" y="0"/>
                    <a:pt x="37" y="2"/>
                    <a:pt x="36" y="1"/>
                  </a:cubicBezTo>
                  <a:cubicBezTo>
                    <a:pt x="37" y="2"/>
                    <a:pt x="37" y="4"/>
                    <a:pt x="38" y="4"/>
                  </a:cubicBezTo>
                  <a:cubicBezTo>
                    <a:pt x="40" y="6"/>
                    <a:pt x="41" y="7"/>
                    <a:pt x="42" y="9"/>
                  </a:cubicBezTo>
                  <a:close/>
                  <a:moveTo>
                    <a:pt x="21" y="141"/>
                  </a:moveTo>
                  <a:cubicBezTo>
                    <a:pt x="21" y="141"/>
                    <a:pt x="21" y="141"/>
                    <a:pt x="21" y="142"/>
                  </a:cubicBezTo>
                  <a:cubicBezTo>
                    <a:pt x="21" y="144"/>
                    <a:pt x="21" y="145"/>
                    <a:pt x="22" y="145"/>
                  </a:cubicBezTo>
                  <a:cubicBezTo>
                    <a:pt x="21" y="144"/>
                    <a:pt x="22" y="143"/>
                    <a:pt x="21" y="142"/>
                  </a:cubicBezTo>
                  <a:cubicBezTo>
                    <a:pt x="21" y="141"/>
                    <a:pt x="21" y="141"/>
                    <a:pt x="21" y="141"/>
                  </a:cubicBezTo>
                  <a:close/>
                  <a:moveTo>
                    <a:pt x="18" y="144"/>
                  </a:moveTo>
                  <a:cubicBezTo>
                    <a:pt x="18" y="144"/>
                    <a:pt x="18" y="144"/>
                    <a:pt x="18" y="144"/>
                  </a:cubicBezTo>
                  <a:cubicBezTo>
                    <a:pt x="18" y="144"/>
                    <a:pt x="18" y="144"/>
                    <a:pt x="17" y="144"/>
                  </a:cubicBezTo>
                  <a:cubicBezTo>
                    <a:pt x="17" y="145"/>
                    <a:pt x="17" y="145"/>
                    <a:pt x="17" y="145"/>
                  </a:cubicBezTo>
                  <a:cubicBezTo>
                    <a:pt x="17" y="146"/>
                    <a:pt x="18" y="146"/>
                    <a:pt x="18" y="146"/>
                  </a:cubicBezTo>
                  <a:cubicBezTo>
                    <a:pt x="19" y="146"/>
                    <a:pt x="19" y="146"/>
                    <a:pt x="19" y="146"/>
                  </a:cubicBezTo>
                  <a:cubicBezTo>
                    <a:pt x="19" y="145"/>
                    <a:pt x="19" y="145"/>
                    <a:pt x="18" y="144"/>
                  </a:cubicBezTo>
                  <a:close/>
                  <a:moveTo>
                    <a:pt x="81" y="94"/>
                  </a:moveTo>
                  <a:cubicBezTo>
                    <a:pt x="79" y="92"/>
                    <a:pt x="77" y="89"/>
                    <a:pt x="76" y="86"/>
                  </a:cubicBezTo>
                  <a:cubicBezTo>
                    <a:pt x="76" y="85"/>
                    <a:pt x="75" y="84"/>
                    <a:pt x="75" y="83"/>
                  </a:cubicBezTo>
                  <a:cubicBezTo>
                    <a:pt x="75" y="82"/>
                    <a:pt x="76" y="82"/>
                    <a:pt x="76" y="82"/>
                  </a:cubicBezTo>
                  <a:cubicBezTo>
                    <a:pt x="77" y="82"/>
                    <a:pt x="76" y="81"/>
                    <a:pt x="76" y="81"/>
                  </a:cubicBezTo>
                  <a:cubicBezTo>
                    <a:pt x="76" y="78"/>
                    <a:pt x="73" y="75"/>
                    <a:pt x="72" y="73"/>
                  </a:cubicBezTo>
                  <a:cubicBezTo>
                    <a:pt x="70" y="70"/>
                    <a:pt x="71" y="67"/>
                    <a:pt x="75" y="69"/>
                  </a:cubicBezTo>
                  <a:cubicBezTo>
                    <a:pt x="73" y="68"/>
                    <a:pt x="71" y="62"/>
                    <a:pt x="73" y="62"/>
                  </a:cubicBezTo>
                  <a:cubicBezTo>
                    <a:pt x="73" y="61"/>
                    <a:pt x="73" y="60"/>
                    <a:pt x="73" y="59"/>
                  </a:cubicBezTo>
                  <a:cubicBezTo>
                    <a:pt x="72" y="58"/>
                    <a:pt x="72" y="57"/>
                    <a:pt x="72" y="56"/>
                  </a:cubicBezTo>
                  <a:cubicBezTo>
                    <a:pt x="71" y="55"/>
                    <a:pt x="71" y="54"/>
                    <a:pt x="70" y="53"/>
                  </a:cubicBezTo>
                  <a:cubicBezTo>
                    <a:pt x="69" y="53"/>
                    <a:pt x="68" y="52"/>
                    <a:pt x="68" y="51"/>
                  </a:cubicBezTo>
                  <a:cubicBezTo>
                    <a:pt x="67" y="49"/>
                    <a:pt x="64" y="49"/>
                    <a:pt x="63" y="47"/>
                  </a:cubicBezTo>
                  <a:cubicBezTo>
                    <a:pt x="61" y="45"/>
                    <a:pt x="59" y="42"/>
                    <a:pt x="58" y="39"/>
                  </a:cubicBezTo>
                  <a:cubicBezTo>
                    <a:pt x="57" y="41"/>
                    <a:pt x="54" y="38"/>
                    <a:pt x="53" y="39"/>
                  </a:cubicBezTo>
                  <a:cubicBezTo>
                    <a:pt x="52" y="41"/>
                    <a:pt x="56" y="43"/>
                    <a:pt x="57" y="41"/>
                  </a:cubicBezTo>
                  <a:cubicBezTo>
                    <a:pt x="58" y="41"/>
                    <a:pt x="59" y="43"/>
                    <a:pt x="58" y="45"/>
                  </a:cubicBezTo>
                  <a:cubicBezTo>
                    <a:pt x="58" y="44"/>
                    <a:pt x="57" y="44"/>
                    <a:pt x="56" y="43"/>
                  </a:cubicBezTo>
                  <a:cubicBezTo>
                    <a:pt x="56" y="44"/>
                    <a:pt x="56" y="44"/>
                    <a:pt x="56" y="45"/>
                  </a:cubicBezTo>
                  <a:cubicBezTo>
                    <a:pt x="54" y="45"/>
                    <a:pt x="54" y="43"/>
                    <a:pt x="53" y="42"/>
                  </a:cubicBezTo>
                  <a:cubicBezTo>
                    <a:pt x="52" y="41"/>
                    <a:pt x="51" y="42"/>
                    <a:pt x="50" y="41"/>
                  </a:cubicBezTo>
                  <a:cubicBezTo>
                    <a:pt x="50" y="42"/>
                    <a:pt x="53" y="44"/>
                    <a:pt x="52" y="45"/>
                  </a:cubicBezTo>
                  <a:cubicBezTo>
                    <a:pt x="51" y="46"/>
                    <a:pt x="49" y="46"/>
                    <a:pt x="50" y="47"/>
                  </a:cubicBezTo>
                  <a:cubicBezTo>
                    <a:pt x="51" y="48"/>
                    <a:pt x="53" y="49"/>
                    <a:pt x="53" y="51"/>
                  </a:cubicBezTo>
                  <a:cubicBezTo>
                    <a:pt x="53" y="52"/>
                    <a:pt x="53" y="54"/>
                    <a:pt x="52" y="53"/>
                  </a:cubicBezTo>
                  <a:cubicBezTo>
                    <a:pt x="52" y="54"/>
                    <a:pt x="53" y="54"/>
                    <a:pt x="54" y="54"/>
                  </a:cubicBezTo>
                  <a:cubicBezTo>
                    <a:pt x="55" y="54"/>
                    <a:pt x="56" y="55"/>
                    <a:pt x="56" y="56"/>
                  </a:cubicBezTo>
                  <a:cubicBezTo>
                    <a:pt x="58" y="58"/>
                    <a:pt x="58" y="63"/>
                    <a:pt x="58" y="65"/>
                  </a:cubicBezTo>
                  <a:cubicBezTo>
                    <a:pt x="58" y="67"/>
                    <a:pt x="60" y="71"/>
                    <a:pt x="57" y="72"/>
                  </a:cubicBezTo>
                  <a:cubicBezTo>
                    <a:pt x="55" y="74"/>
                    <a:pt x="56" y="76"/>
                    <a:pt x="55" y="78"/>
                  </a:cubicBezTo>
                  <a:cubicBezTo>
                    <a:pt x="54" y="80"/>
                    <a:pt x="51" y="81"/>
                    <a:pt x="50" y="82"/>
                  </a:cubicBezTo>
                  <a:cubicBezTo>
                    <a:pt x="49" y="82"/>
                    <a:pt x="47" y="86"/>
                    <a:pt x="46" y="83"/>
                  </a:cubicBezTo>
                  <a:cubicBezTo>
                    <a:pt x="45" y="82"/>
                    <a:pt x="45" y="81"/>
                    <a:pt x="44" y="81"/>
                  </a:cubicBezTo>
                  <a:cubicBezTo>
                    <a:pt x="44" y="81"/>
                    <a:pt x="43" y="80"/>
                    <a:pt x="44" y="80"/>
                  </a:cubicBezTo>
                  <a:cubicBezTo>
                    <a:pt x="46" y="80"/>
                    <a:pt x="45" y="77"/>
                    <a:pt x="45" y="77"/>
                  </a:cubicBezTo>
                  <a:cubicBezTo>
                    <a:pt x="44" y="76"/>
                    <a:pt x="42" y="77"/>
                    <a:pt x="41" y="79"/>
                  </a:cubicBezTo>
                  <a:cubicBezTo>
                    <a:pt x="41" y="80"/>
                    <a:pt x="44" y="82"/>
                    <a:pt x="44" y="85"/>
                  </a:cubicBezTo>
                  <a:cubicBezTo>
                    <a:pt x="43" y="86"/>
                    <a:pt x="42" y="87"/>
                    <a:pt x="41" y="89"/>
                  </a:cubicBezTo>
                  <a:cubicBezTo>
                    <a:pt x="40" y="91"/>
                    <a:pt x="43" y="92"/>
                    <a:pt x="43" y="94"/>
                  </a:cubicBezTo>
                  <a:cubicBezTo>
                    <a:pt x="42" y="93"/>
                    <a:pt x="43" y="95"/>
                    <a:pt x="41" y="95"/>
                  </a:cubicBezTo>
                  <a:cubicBezTo>
                    <a:pt x="42" y="97"/>
                    <a:pt x="37" y="94"/>
                    <a:pt x="39" y="96"/>
                  </a:cubicBezTo>
                  <a:cubicBezTo>
                    <a:pt x="38" y="96"/>
                    <a:pt x="37" y="96"/>
                    <a:pt x="37" y="95"/>
                  </a:cubicBezTo>
                  <a:cubicBezTo>
                    <a:pt x="37" y="94"/>
                    <a:pt x="37" y="93"/>
                    <a:pt x="36" y="93"/>
                  </a:cubicBezTo>
                  <a:cubicBezTo>
                    <a:pt x="35" y="94"/>
                    <a:pt x="35" y="94"/>
                    <a:pt x="34" y="94"/>
                  </a:cubicBezTo>
                  <a:cubicBezTo>
                    <a:pt x="33" y="95"/>
                    <a:pt x="31" y="94"/>
                    <a:pt x="30" y="95"/>
                  </a:cubicBezTo>
                  <a:cubicBezTo>
                    <a:pt x="29" y="95"/>
                    <a:pt x="28" y="96"/>
                    <a:pt x="27" y="96"/>
                  </a:cubicBezTo>
                  <a:cubicBezTo>
                    <a:pt x="26" y="96"/>
                    <a:pt x="24" y="95"/>
                    <a:pt x="23" y="96"/>
                  </a:cubicBezTo>
                  <a:cubicBezTo>
                    <a:pt x="22" y="97"/>
                    <a:pt x="22" y="96"/>
                    <a:pt x="21" y="95"/>
                  </a:cubicBezTo>
                  <a:cubicBezTo>
                    <a:pt x="20" y="95"/>
                    <a:pt x="18" y="96"/>
                    <a:pt x="17" y="96"/>
                  </a:cubicBezTo>
                  <a:cubicBezTo>
                    <a:pt x="19" y="98"/>
                    <a:pt x="12" y="104"/>
                    <a:pt x="11" y="105"/>
                  </a:cubicBezTo>
                  <a:cubicBezTo>
                    <a:pt x="11" y="107"/>
                    <a:pt x="7" y="106"/>
                    <a:pt x="7" y="107"/>
                  </a:cubicBezTo>
                  <a:cubicBezTo>
                    <a:pt x="7" y="108"/>
                    <a:pt x="8" y="110"/>
                    <a:pt x="9" y="111"/>
                  </a:cubicBezTo>
                  <a:cubicBezTo>
                    <a:pt x="9" y="111"/>
                    <a:pt x="9" y="111"/>
                    <a:pt x="9" y="111"/>
                  </a:cubicBezTo>
                  <a:cubicBezTo>
                    <a:pt x="9" y="109"/>
                    <a:pt x="11" y="111"/>
                    <a:pt x="13" y="111"/>
                  </a:cubicBezTo>
                  <a:cubicBezTo>
                    <a:pt x="15" y="110"/>
                    <a:pt x="17" y="110"/>
                    <a:pt x="19" y="112"/>
                  </a:cubicBezTo>
                  <a:cubicBezTo>
                    <a:pt x="18" y="111"/>
                    <a:pt x="18" y="107"/>
                    <a:pt x="19" y="107"/>
                  </a:cubicBezTo>
                  <a:cubicBezTo>
                    <a:pt x="20" y="107"/>
                    <a:pt x="21" y="108"/>
                    <a:pt x="22" y="108"/>
                  </a:cubicBezTo>
                  <a:cubicBezTo>
                    <a:pt x="22" y="108"/>
                    <a:pt x="25" y="107"/>
                    <a:pt x="25" y="107"/>
                  </a:cubicBezTo>
                  <a:cubicBezTo>
                    <a:pt x="25" y="107"/>
                    <a:pt x="25" y="107"/>
                    <a:pt x="26" y="107"/>
                  </a:cubicBezTo>
                  <a:cubicBezTo>
                    <a:pt x="26" y="107"/>
                    <a:pt x="26" y="107"/>
                    <a:pt x="26" y="106"/>
                  </a:cubicBezTo>
                  <a:cubicBezTo>
                    <a:pt x="26" y="107"/>
                    <a:pt x="27" y="107"/>
                    <a:pt x="27" y="106"/>
                  </a:cubicBezTo>
                  <a:cubicBezTo>
                    <a:pt x="28" y="106"/>
                    <a:pt x="29" y="105"/>
                    <a:pt x="30" y="105"/>
                  </a:cubicBezTo>
                  <a:cubicBezTo>
                    <a:pt x="31" y="106"/>
                    <a:pt x="32" y="104"/>
                    <a:pt x="31" y="105"/>
                  </a:cubicBezTo>
                  <a:cubicBezTo>
                    <a:pt x="32" y="104"/>
                    <a:pt x="33" y="103"/>
                    <a:pt x="35" y="103"/>
                  </a:cubicBezTo>
                  <a:cubicBezTo>
                    <a:pt x="37" y="103"/>
                    <a:pt x="38" y="104"/>
                    <a:pt x="39" y="104"/>
                  </a:cubicBezTo>
                  <a:cubicBezTo>
                    <a:pt x="40" y="104"/>
                    <a:pt x="42" y="103"/>
                    <a:pt x="43" y="104"/>
                  </a:cubicBezTo>
                  <a:cubicBezTo>
                    <a:pt x="43" y="105"/>
                    <a:pt x="42" y="107"/>
                    <a:pt x="41" y="107"/>
                  </a:cubicBezTo>
                  <a:cubicBezTo>
                    <a:pt x="42" y="108"/>
                    <a:pt x="42" y="109"/>
                    <a:pt x="42" y="110"/>
                  </a:cubicBezTo>
                  <a:cubicBezTo>
                    <a:pt x="42" y="111"/>
                    <a:pt x="44" y="112"/>
                    <a:pt x="45" y="112"/>
                  </a:cubicBezTo>
                  <a:cubicBezTo>
                    <a:pt x="46" y="113"/>
                    <a:pt x="46" y="114"/>
                    <a:pt x="47" y="115"/>
                  </a:cubicBezTo>
                  <a:cubicBezTo>
                    <a:pt x="48" y="115"/>
                    <a:pt x="49" y="115"/>
                    <a:pt x="50" y="116"/>
                  </a:cubicBezTo>
                  <a:cubicBezTo>
                    <a:pt x="51" y="116"/>
                    <a:pt x="51" y="111"/>
                    <a:pt x="51" y="111"/>
                  </a:cubicBezTo>
                  <a:cubicBezTo>
                    <a:pt x="52" y="110"/>
                    <a:pt x="51" y="109"/>
                    <a:pt x="52" y="108"/>
                  </a:cubicBezTo>
                  <a:cubicBezTo>
                    <a:pt x="53" y="107"/>
                    <a:pt x="54" y="108"/>
                    <a:pt x="56" y="107"/>
                  </a:cubicBezTo>
                  <a:cubicBezTo>
                    <a:pt x="55" y="106"/>
                    <a:pt x="54" y="105"/>
                    <a:pt x="52" y="105"/>
                  </a:cubicBezTo>
                  <a:cubicBezTo>
                    <a:pt x="50" y="104"/>
                    <a:pt x="51" y="103"/>
                    <a:pt x="51" y="101"/>
                  </a:cubicBezTo>
                  <a:cubicBezTo>
                    <a:pt x="51" y="101"/>
                    <a:pt x="52" y="99"/>
                    <a:pt x="52" y="101"/>
                  </a:cubicBezTo>
                  <a:cubicBezTo>
                    <a:pt x="53" y="101"/>
                    <a:pt x="53" y="103"/>
                    <a:pt x="54" y="103"/>
                  </a:cubicBezTo>
                  <a:cubicBezTo>
                    <a:pt x="54" y="103"/>
                    <a:pt x="53" y="102"/>
                    <a:pt x="54" y="101"/>
                  </a:cubicBezTo>
                  <a:cubicBezTo>
                    <a:pt x="54" y="104"/>
                    <a:pt x="57" y="102"/>
                    <a:pt x="57" y="103"/>
                  </a:cubicBezTo>
                  <a:cubicBezTo>
                    <a:pt x="57" y="104"/>
                    <a:pt x="56" y="104"/>
                    <a:pt x="56" y="105"/>
                  </a:cubicBezTo>
                  <a:cubicBezTo>
                    <a:pt x="59" y="103"/>
                    <a:pt x="62" y="104"/>
                    <a:pt x="65" y="105"/>
                  </a:cubicBezTo>
                  <a:cubicBezTo>
                    <a:pt x="63" y="103"/>
                    <a:pt x="66" y="98"/>
                    <a:pt x="69" y="100"/>
                  </a:cubicBezTo>
                  <a:cubicBezTo>
                    <a:pt x="68" y="101"/>
                    <a:pt x="68" y="101"/>
                    <a:pt x="68" y="101"/>
                  </a:cubicBezTo>
                  <a:cubicBezTo>
                    <a:pt x="68" y="102"/>
                    <a:pt x="68" y="104"/>
                    <a:pt x="69" y="104"/>
                  </a:cubicBezTo>
                  <a:cubicBezTo>
                    <a:pt x="71" y="105"/>
                    <a:pt x="71" y="103"/>
                    <a:pt x="71" y="102"/>
                  </a:cubicBezTo>
                  <a:cubicBezTo>
                    <a:pt x="71" y="101"/>
                    <a:pt x="70" y="100"/>
                    <a:pt x="70" y="99"/>
                  </a:cubicBezTo>
                  <a:cubicBezTo>
                    <a:pt x="69" y="97"/>
                    <a:pt x="73" y="98"/>
                    <a:pt x="74" y="99"/>
                  </a:cubicBezTo>
                  <a:cubicBezTo>
                    <a:pt x="75" y="98"/>
                    <a:pt x="71" y="96"/>
                    <a:pt x="73" y="96"/>
                  </a:cubicBezTo>
                  <a:cubicBezTo>
                    <a:pt x="72" y="94"/>
                    <a:pt x="77" y="94"/>
                    <a:pt x="76" y="96"/>
                  </a:cubicBezTo>
                  <a:cubicBezTo>
                    <a:pt x="75" y="97"/>
                    <a:pt x="75" y="101"/>
                    <a:pt x="76" y="102"/>
                  </a:cubicBezTo>
                  <a:cubicBezTo>
                    <a:pt x="77" y="102"/>
                    <a:pt x="80" y="99"/>
                    <a:pt x="80" y="98"/>
                  </a:cubicBezTo>
                  <a:cubicBezTo>
                    <a:pt x="80" y="98"/>
                    <a:pt x="79" y="97"/>
                    <a:pt x="79" y="96"/>
                  </a:cubicBezTo>
                  <a:cubicBezTo>
                    <a:pt x="79" y="95"/>
                    <a:pt x="80" y="94"/>
                    <a:pt x="81" y="94"/>
                  </a:cubicBezTo>
                  <a:close/>
                  <a:moveTo>
                    <a:pt x="33" y="107"/>
                  </a:moveTo>
                  <a:cubicBezTo>
                    <a:pt x="32" y="106"/>
                    <a:pt x="30" y="108"/>
                    <a:pt x="29" y="108"/>
                  </a:cubicBezTo>
                  <a:cubicBezTo>
                    <a:pt x="31" y="109"/>
                    <a:pt x="30" y="110"/>
                    <a:pt x="28" y="110"/>
                  </a:cubicBezTo>
                  <a:cubicBezTo>
                    <a:pt x="26" y="111"/>
                    <a:pt x="26" y="110"/>
                    <a:pt x="24" y="109"/>
                  </a:cubicBezTo>
                  <a:cubicBezTo>
                    <a:pt x="24" y="110"/>
                    <a:pt x="24" y="113"/>
                    <a:pt x="23" y="114"/>
                  </a:cubicBezTo>
                  <a:cubicBezTo>
                    <a:pt x="22" y="115"/>
                    <a:pt x="21" y="115"/>
                    <a:pt x="20" y="116"/>
                  </a:cubicBezTo>
                  <a:cubicBezTo>
                    <a:pt x="21" y="117"/>
                    <a:pt x="22" y="116"/>
                    <a:pt x="22" y="115"/>
                  </a:cubicBezTo>
                  <a:cubicBezTo>
                    <a:pt x="23" y="116"/>
                    <a:pt x="23" y="117"/>
                    <a:pt x="24" y="117"/>
                  </a:cubicBezTo>
                  <a:cubicBezTo>
                    <a:pt x="25" y="117"/>
                    <a:pt x="25" y="118"/>
                    <a:pt x="24" y="118"/>
                  </a:cubicBezTo>
                  <a:cubicBezTo>
                    <a:pt x="25" y="118"/>
                    <a:pt x="25" y="121"/>
                    <a:pt x="26" y="121"/>
                  </a:cubicBezTo>
                  <a:cubicBezTo>
                    <a:pt x="27" y="120"/>
                    <a:pt x="27" y="122"/>
                    <a:pt x="28" y="122"/>
                  </a:cubicBezTo>
                  <a:cubicBezTo>
                    <a:pt x="29" y="122"/>
                    <a:pt x="30" y="122"/>
                    <a:pt x="30" y="123"/>
                  </a:cubicBezTo>
                  <a:cubicBezTo>
                    <a:pt x="29" y="121"/>
                    <a:pt x="30" y="118"/>
                    <a:pt x="30" y="117"/>
                  </a:cubicBezTo>
                  <a:cubicBezTo>
                    <a:pt x="32" y="113"/>
                    <a:pt x="35" y="116"/>
                    <a:pt x="37" y="117"/>
                  </a:cubicBezTo>
                  <a:cubicBezTo>
                    <a:pt x="38" y="116"/>
                    <a:pt x="37" y="115"/>
                    <a:pt x="38" y="115"/>
                  </a:cubicBezTo>
                  <a:cubicBezTo>
                    <a:pt x="38" y="114"/>
                    <a:pt x="39" y="113"/>
                    <a:pt x="39" y="112"/>
                  </a:cubicBezTo>
                  <a:cubicBezTo>
                    <a:pt x="40" y="111"/>
                    <a:pt x="38" y="109"/>
                    <a:pt x="38" y="108"/>
                  </a:cubicBezTo>
                  <a:cubicBezTo>
                    <a:pt x="36" y="108"/>
                    <a:pt x="35" y="107"/>
                    <a:pt x="33" y="107"/>
                  </a:cubicBezTo>
                  <a:close/>
                  <a:moveTo>
                    <a:pt x="9" y="111"/>
                  </a:moveTo>
                  <a:cubicBezTo>
                    <a:pt x="9" y="111"/>
                    <a:pt x="9" y="111"/>
                    <a:pt x="8" y="111"/>
                  </a:cubicBezTo>
                  <a:cubicBezTo>
                    <a:pt x="7" y="111"/>
                    <a:pt x="5" y="112"/>
                    <a:pt x="6" y="114"/>
                  </a:cubicBezTo>
                  <a:cubicBezTo>
                    <a:pt x="4" y="114"/>
                    <a:pt x="5" y="114"/>
                    <a:pt x="3" y="116"/>
                  </a:cubicBezTo>
                  <a:cubicBezTo>
                    <a:pt x="3" y="114"/>
                    <a:pt x="2" y="116"/>
                    <a:pt x="2" y="117"/>
                  </a:cubicBezTo>
                  <a:cubicBezTo>
                    <a:pt x="2" y="116"/>
                    <a:pt x="1" y="116"/>
                    <a:pt x="1" y="117"/>
                  </a:cubicBezTo>
                  <a:cubicBezTo>
                    <a:pt x="0" y="117"/>
                    <a:pt x="1" y="118"/>
                    <a:pt x="2" y="118"/>
                  </a:cubicBezTo>
                  <a:cubicBezTo>
                    <a:pt x="2" y="119"/>
                    <a:pt x="3" y="119"/>
                    <a:pt x="4" y="120"/>
                  </a:cubicBezTo>
                  <a:cubicBezTo>
                    <a:pt x="5" y="120"/>
                    <a:pt x="5" y="121"/>
                    <a:pt x="6" y="121"/>
                  </a:cubicBezTo>
                  <a:cubicBezTo>
                    <a:pt x="5" y="121"/>
                    <a:pt x="4" y="121"/>
                    <a:pt x="4" y="121"/>
                  </a:cubicBezTo>
                  <a:cubicBezTo>
                    <a:pt x="3" y="121"/>
                    <a:pt x="3" y="120"/>
                    <a:pt x="3" y="120"/>
                  </a:cubicBezTo>
                  <a:cubicBezTo>
                    <a:pt x="1" y="121"/>
                    <a:pt x="5" y="122"/>
                    <a:pt x="5" y="123"/>
                  </a:cubicBezTo>
                  <a:cubicBezTo>
                    <a:pt x="5" y="123"/>
                    <a:pt x="7" y="121"/>
                    <a:pt x="7" y="122"/>
                  </a:cubicBezTo>
                  <a:cubicBezTo>
                    <a:pt x="8" y="123"/>
                    <a:pt x="7" y="124"/>
                    <a:pt x="8" y="123"/>
                  </a:cubicBezTo>
                  <a:cubicBezTo>
                    <a:pt x="9" y="123"/>
                    <a:pt x="8" y="120"/>
                    <a:pt x="7" y="121"/>
                  </a:cubicBezTo>
                  <a:cubicBezTo>
                    <a:pt x="7" y="120"/>
                    <a:pt x="6" y="119"/>
                    <a:pt x="6" y="119"/>
                  </a:cubicBezTo>
                  <a:cubicBezTo>
                    <a:pt x="7" y="117"/>
                    <a:pt x="9" y="120"/>
                    <a:pt x="10" y="122"/>
                  </a:cubicBezTo>
                  <a:cubicBezTo>
                    <a:pt x="11" y="123"/>
                    <a:pt x="12" y="125"/>
                    <a:pt x="11" y="127"/>
                  </a:cubicBezTo>
                  <a:cubicBezTo>
                    <a:pt x="10" y="128"/>
                    <a:pt x="10" y="128"/>
                    <a:pt x="10" y="130"/>
                  </a:cubicBezTo>
                  <a:cubicBezTo>
                    <a:pt x="10" y="130"/>
                    <a:pt x="11" y="131"/>
                    <a:pt x="11" y="132"/>
                  </a:cubicBezTo>
                  <a:cubicBezTo>
                    <a:pt x="12" y="132"/>
                    <a:pt x="14" y="136"/>
                    <a:pt x="12" y="135"/>
                  </a:cubicBezTo>
                  <a:cubicBezTo>
                    <a:pt x="13" y="136"/>
                    <a:pt x="13" y="137"/>
                    <a:pt x="14" y="137"/>
                  </a:cubicBezTo>
                  <a:cubicBezTo>
                    <a:pt x="15" y="137"/>
                    <a:pt x="15" y="137"/>
                    <a:pt x="16" y="137"/>
                  </a:cubicBezTo>
                  <a:cubicBezTo>
                    <a:pt x="17" y="137"/>
                    <a:pt x="16" y="136"/>
                    <a:pt x="16" y="136"/>
                  </a:cubicBezTo>
                  <a:cubicBezTo>
                    <a:pt x="15" y="136"/>
                    <a:pt x="14" y="134"/>
                    <a:pt x="15" y="133"/>
                  </a:cubicBezTo>
                  <a:cubicBezTo>
                    <a:pt x="16" y="131"/>
                    <a:pt x="17" y="134"/>
                    <a:pt x="15" y="133"/>
                  </a:cubicBezTo>
                  <a:cubicBezTo>
                    <a:pt x="16" y="134"/>
                    <a:pt x="17" y="135"/>
                    <a:pt x="17" y="136"/>
                  </a:cubicBezTo>
                  <a:cubicBezTo>
                    <a:pt x="18" y="137"/>
                    <a:pt x="17" y="138"/>
                    <a:pt x="17" y="139"/>
                  </a:cubicBezTo>
                  <a:cubicBezTo>
                    <a:pt x="18" y="138"/>
                    <a:pt x="19" y="137"/>
                    <a:pt x="20" y="136"/>
                  </a:cubicBezTo>
                  <a:cubicBezTo>
                    <a:pt x="18" y="135"/>
                    <a:pt x="19" y="134"/>
                    <a:pt x="21" y="135"/>
                  </a:cubicBezTo>
                  <a:cubicBezTo>
                    <a:pt x="23" y="133"/>
                    <a:pt x="20" y="129"/>
                    <a:pt x="20" y="126"/>
                  </a:cubicBezTo>
                  <a:cubicBezTo>
                    <a:pt x="21" y="126"/>
                    <a:pt x="20" y="124"/>
                    <a:pt x="20" y="124"/>
                  </a:cubicBezTo>
                  <a:cubicBezTo>
                    <a:pt x="21" y="122"/>
                    <a:pt x="22" y="121"/>
                    <a:pt x="21" y="120"/>
                  </a:cubicBezTo>
                  <a:cubicBezTo>
                    <a:pt x="21" y="120"/>
                    <a:pt x="21" y="120"/>
                    <a:pt x="21" y="119"/>
                  </a:cubicBezTo>
                  <a:cubicBezTo>
                    <a:pt x="20" y="119"/>
                    <a:pt x="20" y="119"/>
                    <a:pt x="19" y="118"/>
                  </a:cubicBezTo>
                  <a:cubicBezTo>
                    <a:pt x="18" y="117"/>
                    <a:pt x="17" y="118"/>
                    <a:pt x="16" y="117"/>
                  </a:cubicBezTo>
                  <a:cubicBezTo>
                    <a:pt x="17" y="116"/>
                    <a:pt x="18" y="114"/>
                    <a:pt x="16" y="113"/>
                  </a:cubicBezTo>
                  <a:cubicBezTo>
                    <a:pt x="14" y="113"/>
                    <a:pt x="13" y="116"/>
                    <a:pt x="11" y="113"/>
                  </a:cubicBezTo>
                  <a:cubicBezTo>
                    <a:pt x="10" y="112"/>
                    <a:pt x="10" y="111"/>
                    <a:pt x="9" y="111"/>
                  </a:cubicBezTo>
                  <a:cubicBezTo>
                    <a:pt x="9" y="111"/>
                    <a:pt x="9" y="111"/>
                    <a:pt x="9" y="111"/>
                  </a:cubicBezTo>
                  <a:cubicBezTo>
                    <a:pt x="9" y="111"/>
                    <a:pt x="9" y="111"/>
                    <a:pt x="9" y="111"/>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06" name="Jamaica">
              <a:extLst>
                <a:ext uri="{FF2B5EF4-FFF2-40B4-BE49-F238E27FC236}">
                  <a16:creationId xmlns:a16="http://schemas.microsoft.com/office/drawing/2014/main" id="{31258A8C-8C0C-40F5-9820-DC45D2C7B79B}"/>
                </a:ext>
              </a:extLst>
            </p:cNvPr>
            <p:cNvSpPr>
              <a:spLocks/>
            </p:cNvSpPr>
            <p:nvPr/>
          </p:nvSpPr>
          <p:spPr bwMode="auto">
            <a:xfrm>
              <a:off x="1920340" y="3238071"/>
              <a:ext cx="59365" cy="29683"/>
            </a:xfrm>
            <a:custGeom>
              <a:avLst/>
              <a:gdLst>
                <a:gd name="T0" fmla="*/ 0 w 18"/>
                <a:gd name="T1" fmla="*/ 3 h 9"/>
                <a:gd name="T2" fmla="*/ 9 w 18"/>
                <a:gd name="T3" fmla="*/ 1 h 9"/>
                <a:gd name="T4" fmla="*/ 15 w 18"/>
                <a:gd name="T5" fmla="*/ 4 h 9"/>
                <a:gd name="T6" fmla="*/ 18 w 18"/>
                <a:gd name="T7" fmla="*/ 7 h 9"/>
                <a:gd name="T8" fmla="*/ 15 w 18"/>
                <a:gd name="T9" fmla="*/ 7 h 9"/>
                <a:gd name="T10" fmla="*/ 13 w 18"/>
                <a:gd name="T11" fmla="*/ 6 h 9"/>
                <a:gd name="T12" fmla="*/ 12 w 18"/>
                <a:gd name="T13" fmla="*/ 6 h 9"/>
                <a:gd name="T14" fmla="*/ 11 w 18"/>
                <a:gd name="T15" fmla="*/ 7 h 9"/>
                <a:gd name="T16" fmla="*/ 10 w 18"/>
                <a:gd name="T17" fmla="*/ 9 h 9"/>
                <a:gd name="T18" fmla="*/ 7 w 18"/>
                <a:gd name="T19" fmla="*/ 7 h 9"/>
                <a:gd name="T20" fmla="*/ 4 w 18"/>
                <a:gd name="T21" fmla="*/ 6 h 9"/>
                <a:gd name="T22" fmla="*/ 3 w 18"/>
                <a:gd name="T23" fmla="*/ 5 h 9"/>
                <a:gd name="T24" fmla="*/ 0 w 18"/>
                <a:gd name="T25"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9">
                  <a:moveTo>
                    <a:pt x="0" y="3"/>
                  </a:moveTo>
                  <a:cubicBezTo>
                    <a:pt x="2" y="0"/>
                    <a:pt x="6" y="1"/>
                    <a:pt x="9" y="1"/>
                  </a:cubicBezTo>
                  <a:cubicBezTo>
                    <a:pt x="11" y="2"/>
                    <a:pt x="13" y="3"/>
                    <a:pt x="15" y="4"/>
                  </a:cubicBezTo>
                  <a:cubicBezTo>
                    <a:pt x="17" y="4"/>
                    <a:pt x="17" y="5"/>
                    <a:pt x="18" y="7"/>
                  </a:cubicBezTo>
                  <a:cubicBezTo>
                    <a:pt x="17" y="7"/>
                    <a:pt x="16" y="7"/>
                    <a:pt x="15" y="7"/>
                  </a:cubicBezTo>
                  <a:cubicBezTo>
                    <a:pt x="14" y="7"/>
                    <a:pt x="14" y="6"/>
                    <a:pt x="13" y="6"/>
                  </a:cubicBezTo>
                  <a:cubicBezTo>
                    <a:pt x="14" y="6"/>
                    <a:pt x="13" y="6"/>
                    <a:pt x="12" y="6"/>
                  </a:cubicBezTo>
                  <a:cubicBezTo>
                    <a:pt x="12" y="7"/>
                    <a:pt x="12" y="7"/>
                    <a:pt x="11" y="7"/>
                  </a:cubicBezTo>
                  <a:cubicBezTo>
                    <a:pt x="10" y="7"/>
                    <a:pt x="9" y="7"/>
                    <a:pt x="10" y="9"/>
                  </a:cubicBezTo>
                  <a:cubicBezTo>
                    <a:pt x="9" y="9"/>
                    <a:pt x="8" y="7"/>
                    <a:pt x="7" y="7"/>
                  </a:cubicBezTo>
                  <a:cubicBezTo>
                    <a:pt x="6" y="7"/>
                    <a:pt x="5" y="7"/>
                    <a:pt x="4" y="6"/>
                  </a:cubicBezTo>
                  <a:cubicBezTo>
                    <a:pt x="4" y="6"/>
                    <a:pt x="3" y="5"/>
                    <a:pt x="3" y="5"/>
                  </a:cubicBezTo>
                  <a:cubicBezTo>
                    <a:pt x="2" y="4"/>
                    <a:pt x="1" y="4"/>
                    <a:pt x="0" y="3"/>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07" name="Italy">
              <a:extLst>
                <a:ext uri="{FF2B5EF4-FFF2-40B4-BE49-F238E27FC236}">
                  <a16:creationId xmlns:a16="http://schemas.microsoft.com/office/drawing/2014/main" id="{DC0FE027-D099-4AD0-889F-67425A257777}"/>
                </a:ext>
              </a:extLst>
            </p:cNvPr>
            <p:cNvSpPr>
              <a:spLocks noEditPoints="1"/>
            </p:cNvSpPr>
            <p:nvPr/>
          </p:nvSpPr>
          <p:spPr bwMode="auto">
            <a:xfrm>
              <a:off x="4281267" y="2332489"/>
              <a:ext cx="307860" cy="331301"/>
            </a:xfrm>
            <a:custGeom>
              <a:avLst/>
              <a:gdLst>
                <a:gd name="T0" fmla="*/ 29 w 93"/>
                <a:gd name="T1" fmla="*/ 42 h 100"/>
                <a:gd name="T2" fmla="*/ 23 w 93"/>
                <a:gd name="T3" fmla="*/ 58 h 100"/>
                <a:gd name="T4" fmla="*/ 19 w 93"/>
                <a:gd name="T5" fmla="*/ 57 h 100"/>
                <a:gd name="T6" fmla="*/ 14 w 93"/>
                <a:gd name="T7" fmla="*/ 64 h 100"/>
                <a:gd name="T8" fmla="*/ 15 w 93"/>
                <a:gd name="T9" fmla="*/ 69 h 100"/>
                <a:gd name="T10" fmla="*/ 14 w 93"/>
                <a:gd name="T11" fmla="*/ 74 h 100"/>
                <a:gd name="T12" fmla="*/ 15 w 93"/>
                <a:gd name="T13" fmla="*/ 77 h 100"/>
                <a:gd name="T14" fmla="*/ 23 w 93"/>
                <a:gd name="T15" fmla="*/ 76 h 100"/>
                <a:gd name="T16" fmla="*/ 24 w 93"/>
                <a:gd name="T17" fmla="*/ 64 h 100"/>
                <a:gd name="T18" fmla="*/ 71 w 93"/>
                <a:gd name="T19" fmla="*/ 84 h 100"/>
                <a:gd name="T20" fmla="*/ 61 w 93"/>
                <a:gd name="T21" fmla="*/ 87 h 100"/>
                <a:gd name="T22" fmla="*/ 48 w 93"/>
                <a:gd name="T23" fmla="*/ 85 h 100"/>
                <a:gd name="T24" fmla="*/ 54 w 93"/>
                <a:gd name="T25" fmla="*/ 94 h 100"/>
                <a:gd name="T26" fmla="*/ 67 w 93"/>
                <a:gd name="T27" fmla="*/ 99 h 100"/>
                <a:gd name="T28" fmla="*/ 68 w 93"/>
                <a:gd name="T29" fmla="*/ 88 h 100"/>
                <a:gd name="T30" fmla="*/ 77 w 93"/>
                <a:gd name="T31" fmla="*/ 56 h 100"/>
                <a:gd name="T32" fmla="*/ 70 w 93"/>
                <a:gd name="T33" fmla="*/ 49 h 100"/>
                <a:gd name="T34" fmla="*/ 54 w 93"/>
                <a:gd name="T35" fmla="*/ 34 h 100"/>
                <a:gd name="T36" fmla="*/ 44 w 93"/>
                <a:gd name="T37" fmla="*/ 20 h 100"/>
                <a:gd name="T38" fmla="*/ 45 w 93"/>
                <a:gd name="T39" fmla="*/ 15 h 100"/>
                <a:gd name="T40" fmla="*/ 52 w 93"/>
                <a:gd name="T41" fmla="*/ 14 h 100"/>
                <a:gd name="T42" fmla="*/ 54 w 93"/>
                <a:gd name="T43" fmla="*/ 11 h 100"/>
                <a:gd name="T44" fmla="*/ 54 w 93"/>
                <a:gd name="T45" fmla="*/ 6 h 100"/>
                <a:gd name="T46" fmla="*/ 38 w 93"/>
                <a:gd name="T47" fmla="*/ 2 h 100"/>
                <a:gd name="T48" fmla="*/ 30 w 93"/>
                <a:gd name="T49" fmla="*/ 3 h 100"/>
                <a:gd name="T50" fmla="*/ 28 w 93"/>
                <a:gd name="T51" fmla="*/ 5 h 100"/>
                <a:gd name="T52" fmla="*/ 24 w 93"/>
                <a:gd name="T53" fmla="*/ 7 h 100"/>
                <a:gd name="T54" fmla="*/ 19 w 93"/>
                <a:gd name="T55" fmla="*/ 10 h 100"/>
                <a:gd name="T56" fmla="*/ 15 w 93"/>
                <a:gd name="T57" fmla="*/ 9 h 100"/>
                <a:gd name="T58" fmla="*/ 12 w 93"/>
                <a:gd name="T59" fmla="*/ 10 h 100"/>
                <a:gd name="T60" fmla="*/ 3 w 93"/>
                <a:gd name="T61" fmla="*/ 11 h 100"/>
                <a:gd name="T62" fmla="*/ 4 w 93"/>
                <a:gd name="T63" fmla="*/ 16 h 100"/>
                <a:gd name="T64" fmla="*/ 3 w 93"/>
                <a:gd name="T65" fmla="*/ 22 h 100"/>
                <a:gd name="T66" fmla="*/ 7 w 93"/>
                <a:gd name="T67" fmla="*/ 31 h 100"/>
                <a:gd name="T68" fmla="*/ 22 w 93"/>
                <a:gd name="T69" fmla="*/ 28 h 100"/>
                <a:gd name="T70" fmla="*/ 35 w 93"/>
                <a:gd name="T71" fmla="*/ 45 h 100"/>
                <a:gd name="T72" fmla="*/ 45 w 93"/>
                <a:gd name="T73" fmla="*/ 53 h 100"/>
                <a:gd name="T74" fmla="*/ 53 w 93"/>
                <a:gd name="T75" fmla="*/ 56 h 100"/>
                <a:gd name="T76" fmla="*/ 60 w 93"/>
                <a:gd name="T77" fmla="*/ 62 h 100"/>
                <a:gd name="T78" fmla="*/ 67 w 93"/>
                <a:gd name="T79" fmla="*/ 66 h 100"/>
                <a:gd name="T80" fmla="*/ 73 w 93"/>
                <a:gd name="T81" fmla="*/ 73 h 100"/>
                <a:gd name="T82" fmla="*/ 73 w 93"/>
                <a:gd name="T83" fmla="*/ 80 h 100"/>
                <a:gd name="T84" fmla="*/ 73 w 93"/>
                <a:gd name="T85" fmla="*/ 87 h 100"/>
                <a:gd name="T86" fmla="*/ 82 w 93"/>
                <a:gd name="T87" fmla="*/ 76 h 100"/>
                <a:gd name="T88" fmla="*/ 79 w 93"/>
                <a:gd name="T89" fmla="*/ 65 h 100"/>
                <a:gd name="T90" fmla="*/ 89 w 93"/>
                <a:gd name="T91" fmla="*/ 68 h 100"/>
                <a:gd name="T92" fmla="*/ 90 w 93"/>
                <a:gd name="T93" fmla="*/ 63 h 100"/>
                <a:gd name="T94" fmla="*/ 42 w 93"/>
                <a:gd name="T95" fmla="*/ 98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93" h="100">
                  <a:moveTo>
                    <a:pt x="27" y="41"/>
                  </a:moveTo>
                  <a:cubicBezTo>
                    <a:pt x="28" y="41"/>
                    <a:pt x="29" y="41"/>
                    <a:pt x="29" y="40"/>
                  </a:cubicBezTo>
                  <a:cubicBezTo>
                    <a:pt x="30" y="41"/>
                    <a:pt x="30" y="41"/>
                    <a:pt x="29" y="42"/>
                  </a:cubicBezTo>
                  <a:cubicBezTo>
                    <a:pt x="29" y="41"/>
                    <a:pt x="28" y="42"/>
                    <a:pt x="27" y="41"/>
                  </a:cubicBezTo>
                  <a:close/>
                  <a:moveTo>
                    <a:pt x="22" y="59"/>
                  </a:moveTo>
                  <a:cubicBezTo>
                    <a:pt x="23" y="59"/>
                    <a:pt x="23" y="58"/>
                    <a:pt x="23" y="58"/>
                  </a:cubicBezTo>
                  <a:cubicBezTo>
                    <a:pt x="23" y="58"/>
                    <a:pt x="22" y="58"/>
                    <a:pt x="23" y="57"/>
                  </a:cubicBezTo>
                  <a:cubicBezTo>
                    <a:pt x="22" y="58"/>
                    <a:pt x="21" y="57"/>
                    <a:pt x="21" y="56"/>
                  </a:cubicBezTo>
                  <a:cubicBezTo>
                    <a:pt x="20" y="56"/>
                    <a:pt x="19" y="57"/>
                    <a:pt x="19" y="57"/>
                  </a:cubicBezTo>
                  <a:cubicBezTo>
                    <a:pt x="17" y="58"/>
                    <a:pt x="14" y="61"/>
                    <a:pt x="12" y="59"/>
                  </a:cubicBezTo>
                  <a:cubicBezTo>
                    <a:pt x="12" y="60"/>
                    <a:pt x="12" y="61"/>
                    <a:pt x="12" y="62"/>
                  </a:cubicBezTo>
                  <a:cubicBezTo>
                    <a:pt x="13" y="63"/>
                    <a:pt x="13" y="63"/>
                    <a:pt x="14" y="64"/>
                  </a:cubicBezTo>
                  <a:cubicBezTo>
                    <a:pt x="13" y="64"/>
                    <a:pt x="14" y="65"/>
                    <a:pt x="14" y="66"/>
                  </a:cubicBezTo>
                  <a:cubicBezTo>
                    <a:pt x="14" y="67"/>
                    <a:pt x="14" y="68"/>
                    <a:pt x="14" y="68"/>
                  </a:cubicBezTo>
                  <a:cubicBezTo>
                    <a:pt x="14" y="69"/>
                    <a:pt x="15" y="69"/>
                    <a:pt x="15" y="69"/>
                  </a:cubicBezTo>
                  <a:cubicBezTo>
                    <a:pt x="15" y="70"/>
                    <a:pt x="15" y="70"/>
                    <a:pt x="15" y="71"/>
                  </a:cubicBezTo>
                  <a:cubicBezTo>
                    <a:pt x="15" y="70"/>
                    <a:pt x="14" y="70"/>
                    <a:pt x="14" y="70"/>
                  </a:cubicBezTo>
                  <a:cubicBezTo>
                    <a:pt x="14" y="71"/>
                    <a:pt x="14" y="73"/>
                    <a:pt x="14" y="74"/>
                  </a:cubicBezTo>
                  <a:cubicBezTo>
                    <a:pt x="14" y="76"/>
                    <a:pt x="15" y="76"/>
                    <a:pt x="13" y="77"/>
                  </a:cubicBezTo>
                  <a:cubicBezTo>
                    <a:pt x="13" y="77"/>
                    <a:pt x="14" y="77"/>
                    <a:pt x="14" y="77"/>
                  </a:cubicBezTo>
                  <a:cubicBezTo>
                    <a:pt x="14" y="77"/>
                    <a:pt x="14" y="77"/>
                    <a:pt x="15" y="77"/>
                  </a:cubicBezTo>
                  <a:cubicBezTo>
                    <a:pt x="15" y="78"/>
                    <a:pt x="15" y="78"/>
                    <a:pt x="17" y="78"/>
                  </a:cubicBezTo>
                  <a:cubicBezTo>
                    <a:pt x="19" y="78"/>
                    <a:pt x="18" y="76"/>
                    <a:pt x="19" y="75"/>
                  </a:cubicBezTo>
                  <a:cubicBezTo>
                    <a:pt x="20" y="75"/>
                    <a:pt x="22" y="76"/>
                    <a:pt x="23" y="76"/>
                  </a:cubicBezTo>
                  <a:cubicBezTo>
                    <a:pt x="24" y="75"/>
                    <a:pt x="24" y="73"/>
                    <a:pt x="24" y="72"/>
                  </a:cubicBezTo>
                  <a:cubicBezTo>
                    <a:pt x="24" y="70"/>
                    <a:pt x="25" y="68"/>
                    <a:pt x="24" y="66"/>
                  </a:cubicBezTo>
                  <a:cubicBezTo>
                    <a:pt x="23" y="65"/>
                    <a:pt x="24" y="65"/>
                    <a:pt x="24" y="64"/>
                  </a:cubicBezTo>
                  <a:cubicBezTo>
                    <a:pt x="25" y="63"/>
                    <a:pt x="24" y="59"/>
                    <a:pt x="22" y="59"/>
                  </a:cubicBezTo>
                  <a:close/>
                  <a:moveTo>
                    <a:pt x="68" y="88"/>
                  </a:moveTo>
                  <a:cubicBezTo>
                    <a:pt x="69" y="87"/>
                    <a:pt x="70" y="85"/>
                    <a:pt x="71" y="84"/>
                  </a:cubicBezTo>
                  <a:cubicBezTo>
                    <a:pt x="70" y="84"/>
                    <a:pt x="68" y="85"/>
                    <a:pt x="67" y="85"/>
                  </a:cubicBezTo>
                  <a:cubicBezTo>
                    <a:pt x="66" y="86"/>
                    <a:pt x="66" y="85"/>
                    <a:pt x="65" y="85"/>
                  </a:cubicBezTo>
                  <a:cubicBezTo>
                    <a:pt x="64" y="85"/>
                    <a:pt x="62" y="86"/>
                    <a:pt x="61" y="87"/>
                  </a:cubicBezTo>
                  <a:cubicBezTo>
                    <a:pt x="60" y="87"/>
                    <a:pt x="58" y="87"/>
                    <a:pt x="57" y="87"/>
                  </a:cubicBezTo>
                  <a:cubicBezTo>
                    <a:pt x="55" y="87"/>
                    <a:pt x="53" y="84"/>
                    <a:pt x="51" y="85"/>
                  </a:cubicBezTo>
                  <a:cubicBezTo>
                    <a:pt x="50" y="86"/>
                    <a:pt x="49" y="87"/>
                    <a:pt x="48" y="85"/>
                  </a:cubicBezTo>
                  <a:cubicBezTo>
                    <a:pt x="47" y="86"/>
                    <a:pt x="44" y="88"/>
                    <a:pt x="46" y="90"/>
                  </a:cubicBezTo>
                  <a:cubicBezTo>
                    <a:pt x="46" y="91"/>
                    <a:pt x="48" y="91"/>
                    <a:pt x="49" y="91"/>
                  </a:cubicBezTo>
                  <a:cubicBezTo>
                    <a:pt x="51" y="91"/>
                    <a:pt x="52" y="93"/>
                    <a:pt x="54" y="94"/>
                  </a:cubicBezTo>
                  <a:cubicBezTo>
                    <a:pt x="56" y="95"/>
                    <a:pt x="58" y="95"/>
                    <a:pt x="60" y="96"/>
                  </a:cubicBezTo>
                  <a:cubicBezTo>
                    <a:pt x="61" y="96"/>
                    <a:pt x="61" y="98"/>
                    <a:pt x="63" y="99"/>
                  </a:cubicBezTo>
                  <a:cubicBezTo>
                    <a:pt x="64" y="99"/>
                    <a:pt x="66" y="100"/>
                    <a:pt x="67" y="99"/>
                  </a:cubicBezTo>
                  <a:cubicBezTo>
                    <a:pt x="66" y="98"/>
                    <a:pt x="68" y="97"/>
                    <a:pt x="68" y="96"/>
                  </a:cubicBezTo>
                  <a:cubicBezTo>
                    <a:pt x="69" y="95"/>
                    <a:pt x="67" y="94"/>
                    <a:pt x="66" y="93"/>
                  </a:cubicBezTo>
                  <a:cubicBezTo>
                    <a:pt x="66" y="92"/>
                    <a:pt x="68" y="90"/>
                    <a:pt x="68" y="88"/>
                  </a:cubicBezTo>
                  <a:close/>
                  <a:moveTo>
                    <a:pt x="90" y="63"/>
                  </a:moveTo>
                  <a:cubicBezTo>
                    <a:pt x="88" y="61"/>
                    <a:pt x="85" y="61"/>
                    <a:pt x="83" y="59"/>
                  </a:cubicBezTo>
                  <a:cubicBezTo>
                    <a:pt x="82" y="58"/>
                    <a:pt x="80" y="57"/>
                    <a:pt x="77" y="56"/>
                  </a:cubicBezTo>
                  <a:cubicBezTo>
                    <a:pt x="76" y="55"/>
                    <a:pt x="73" y="55"/>
                    <a:pt x="72" y="54"/>
                  </a:cubicBezTo>
                  <a:cubicBezTo>
                    <a:pt x="71" y="52"/>
                    <a:pt x="74" y="52"/>
                    <a:pt x="74" y="51"/>
                  </a:cubicBezTo>
                  <a:cubicBezTo>
                    <a:pt x="74" y="49"/>
                    <a:pt x="71" y="49"/>
                    <a:pt x="70" y="49"/>
                  </a:cubicBezTo>
                  <a:cubicBezTo>
                    <a:pt x="68" y="50"/>
                    <a:pt x="67" y="49"/>
                    <a:pt x="65" y="48"/>
                  </a:cubicBezTo>
                  <a:cubicBezTo>
                    <a:pt x="62" y="47"/>
                    <a:pt x="58" y="44"/>
                    <a:pt x="57" y="41"/>
                  </a:cubicBezTo>
                  <a:cubicBezTo>
                    <a:pt x="56" y="39"/>
                    <a:pt x="55" y="36"/>
                    <a:pt x="54" y="34"/>
                  </a:cubicBezTo>
                  <a:cubicBezTo>
                    <a:pt x="53" y="33"/>
                    <a:pt x="51" y="32"/>
                    <a:pt x="49" y="32"/>
                  </a:cubicBezTo>
                  <a:cubicBezTo>
                    <a:pt x="47" y="30"/>
                    <a:pt x="41" y="26"/>
                    <a:pt x="44" y="22"/>
                  </a:cubicBezTo>
                  <a:cubicBezTo>
                    <a:pt x="45" y="23"/>
                    <a:pt x="46" y="20"/>
                    <a:pt x="44" y="20"/>
                  </a:cubicBezTo>
                  <a:cubicBezTo>
                    <a:pt x="44" y="20"/>
                    <a:pt x="43" y="18"/>
                    <a:pt x="43" y="17"/>
                  </a:cubicBezTo>
                  <a:cubicBezTo>
                    <a:pt x="43" y="17"/>
                    <a:pt x="43" y="16"/>
                    <a:pt x="44" y="16"/>
                  </a:cubicBezTo>
                  <a:cubicBezTo>
                    <a:pt x="44" y="15"/>
                    <a:pt x="45" y="15"/>
                    <a:pt x="45" y="15"/>
                  </a:cubicBezTo>
                  <a:cubicBezTo>
                    <a:pt x="43" y="17"/>
                    <a:pt x="47" y="15"/>
                    <a:pt x="47" y="15"/>
                  </a:cubicBezTo>
                  <a:cubicBezTo>
                    <a:pt x="48" y="15"/>
                    <a:pt x="49" y="14"/>
                    <a:pt x="49" y="14"/>
                  </a:cubicBezTo>
                  <a:cubicBezTo>
                    <a:pt x="50" y="14"/>
                    <a:pt x="52" y="12"/>
                    <a:pt x="52" y="14"/>
                  </a:cubicBezTo>
                  <a:cubicBezTo>
                    <a:pt x="52" y="14"/>
                    <a:pt x="55" y="12"/>
                    <a:pt x="54" y="15"/>
                  </a:cubicBezTo>
                  <a:cubicBezTo>
                    <a:pt x="56" y="15"/>
                    <a:pt x="56" y="13"/>
                    <a:pt x="55" y="13"/>
                  </a:cubicBezTo>
                  <a:cubicBezTo>
                    <a:pt x="54" y="13"/>
                    <a:pt x="53" y="13"/>
                    <a:pt x="54" y="11"/>
                  </a:cubicBezTo>
                  <a:cubicBezTo>
                    <a:pt x="52" y="11"/>
                    <a:pt x="53" y="10"/>
                    <a:pt x="54" y="9"/>
                  </a:cubicBezTo>
                  <a:cubicBezTo>
                    <a:pt x="53" y="9"/>
                    <a:pt x="52" y="9"/>
                    <a:pt x="52" y="8"/>
                  </a:cubicBezTo>
                  <a:cubicBezTo>
                    <a:pt x="52" y="8"/>
                    <a:pt x="54" y="7"/>
                    <a:pt x="54" y="6"/>
                  </a:cubicBezTo>
                  <a:cubicBezTo>
                    <a:pt x="51" y="5"/>
                    <a:pt x="49" y="6"/>
                    <a:pt x="46" y="5"/>
                  </a:cubicBezTo>
                  <a:cubicBezTo>
                    <a:pt x="45" y="5"/>
                    <a:pt x="41" y="2"/>
                    <a:pt x="43" y="1"/>
                  </a:cubicBezTo>
                  <a:cubicBezTo>
                    <a:pt x="41" y="0"/>
                    <a:pt x="40" y="2"/>
                    <a:pt x="38" y="2"/>
                  </a:cubicBezTo>
                  <a:cubicBezTo>
                    <a:pt x="37" y="1"/>
                    <a:pt x="36" y="1"/>
                    <a:pt x="35" y="2"/>
                  </a:cubicBezTo>
                  <a:cubicBezTo>
                    <a:pt x="34" y="3"/>
                    <a:pt x="34" y="4"/>
                    <a:pt x="33" y="3"/>
                  </a:cubicBezTo>
                  <a:cubicBezTo>
                    <a:pt x="32" y="3"/>
                    <a:pt x="30" y="3"/>
                    <a:pt x="30" y="3"/>
                  </a:cubicBezTo>
                  <a:cubicBezTo>
                    <a:pt x="30" y="3"/>
                    <a:pt x="30" y="3"/>
                    <a:pt x="29" y="4"/>
                  </a:cubicBezTo>
                  <a:cubicBezTo>
                    <a:pt x="29" y="4"/>
                    <a:pt x="30" y="6"/>
                    <a:pt x="29" y="6"/>
                  </a:cubicBezTo>
                  <a:cubicBezTo>
                    <a:pt x="29" y="6"/>
                    <a:pt x="28" y="5"/>
                    <a:pt x="28" y="5"/>
                  </a:cubicBezTo>
                  <a:cubicBezTo>
                    <a:pt x="27" y="5"/>
                    <a:pt x="26" y="6"/>
                    <a:pt x="27" y="7"/>
                  </a:cubicBezTo>
                  <a:cubicBezTo>
                    <a:pt x="28" y="7"/>
                    <a:pt x="27" y="8"/>
                    <a:pt x="27" y="9"/>
                  </a:cubicBezTo>
                  <a:cubicBezTo>
                    <a:pt x="26" y="8"/>
                    <a:pt x="26" y="7"/>
                    <a:pt x="24" y="7"/>
                  </a:cubicBezTo>
                  <a:cubicBezTo>
                    <a:pt x="23" y="8"/>
                    <a:pt x="23" y="8"/>
                    <a:pt x="22" y="7"/>
                  </a:cubicBezTo>
                  <a:cubicBezTo>
                    <a:pt x="22" y="6"/>
                    <a:pt x="21" y="5"/>
                    <a:pt x="21" y="7"/>
                  </a:cubicBezTo>
                  <a:cubicBezTo>
                    <a:pt x="21" y="8"/>
                    <a:pt x="20" y="9"/>
                    <a:pt x="19" y="10"/>
                  </a:cubicBezTo>
                  <a:cubicBezTo>
                    <a:pt x="19" y="10"/>
                    <a:pt x="19" y="12"/>
                    <a:pt x="19" y="12"/>
                  </a:cubicBezTo>
                  <a:cubicBezTo>
                    <a:pt x="18" y="12"/>
                    <a:pt x="17" y="11"/>
                    <a:pt x="17" y="11"/>
                  </a:cubicBezTo>
                  <a:cubicBezTo>
                    <a:pt x="16" y="10"/>
                    <a:pt x="16" y="10"/>
                    <a:pt x="15" y="9"/>
                  </a:cubicBezTo>
                  <a:cubicBezTo>
                    <a:pt x="15" y="8"/>
                    <a:pt x="15" y="7"/>
                    <a:pt x="14" y="7"/>
                  </a:cubicBezTo>
                  <a:cubicBezTo>
                    <a:pt x="13" y="7"/>
                    <a:pt x="13" y="8"/>
                    <a:pt x="12" y="8"/>
                  </a:cubicBezTo>
                  <a:cubicBezTo>
                    <a:pt x="12" y="9"/>
                    <a:pt x="12" y="9"/>
                    <a:pt x="12" y="10"/>
                  </a:cubicBezTo>
                  <a:cubicBezTo>
                    <a:pt x="11" y="10"/>
                    <a:pt x="10" y="11"/>
                    <a:pt x="10" y="11"/>
                  </a:cubicBezTo>
                  <a:cubicBezTo>
                    <a:pt x="8" y="11"/>
                    <a:pt x="8" y="11"/>
                    <a:pt x="6" y="11"/>
                  </a:cubicBezTo>
                  <a:cubicBezTo>
                    <a:pt x="5" y="12"/>
                    <a:pt x="4" y="11"/>
                    <a:pt x="3" y="11"/>
                  </a:cubicBezTo>
                  <a:cubicBezTo>
                    <a:pt x="4" y="11"/>
                    <a:pt x="3" y="12"/>
                    <a:pt x="2" y="13"/>
                  </a:cubicBezTo>
                  <a:cubicBezTo>
                    <a:pt x="2" y="13"/>
                    <a:pt x="3" y="14"/>
                    <a:pt x="3" y="14"/>
                  </a:cubicBezTo>
                  <a:cubicBezTo>
                    <a:pt x="4" y="15"/>
                    <a:pt x="4" y="15"/>
                    <a:pt x="4" y="16"/>
                  </a:cubicBezTo>
                  <a:cubicBezTo>
                    <a:pt x="4" y="19"/>
                    <a:pt x="2" y="18"/>
                    <a:pt x="0" y="19"/>
                  </a:cubicBezTo>
                  <a:cubicBezTo>
                    <a:pt x="1" y="19"/>
                    <a:pt x="1" y="19"/>
                    <a:pt x="1" y="19"/>
                  </a:cubicBezTo>
                  <a:cubicBezTo>
                    <a:pt x="0" y="19"/>
                    <a:pt x="1" y="21"/>
                    <a:pt x="3" y="22"/>
                  </a:cubicBezTo>
                  <a:cubicBezTo>
                    <a:pt x="4" y="22"/>
                    <a:pt x="4" y="23"/>
                    <a:pt x="3" y="24"/>
                  </a:cubicBezTo>
                  <a:cubicBezTo>
                    <a:pt x="0" y="26"/>
                    <a:pt x="4" y="29"/>
                    <a:pt x="7" y="29"/>
                  </a:cubicBezTo>
                  <a:cubicBezTo>
                    <a:pt x="10" y="27"/>
                    <a:pt x="7" y="31"/>
                    <a:pt x="7" y="31"/>
                  </a:cubicBezTo>
                  <a:cubicBezTo>
                    <a:pt x="7" y="32"/>
                    <a:pt x="11" y="31"/>
                    <a:pt x="11" y="31"/>
                  </a:cubicBezTo>
                  <a:cubicBezTo>
                    <a:pt x="12" y="30"/>
                    <a:pt x="13" y="29"/>
                    <a:pt x="14" y="28"/>
                  </a:cubicBezTo>
                  <a:cubicBezTo>
                    <a:pt x="16" y="25"/>
                    <a:pt x="20" y="26"/>
                    <a:pt x="22" y="28"/>
                  </a:cubicBezTo>
                  <a:cubicBezTo>
                    <a:pt x="25" y="30"/>
                    <a:pt x="28" y="29"/>
                    <a:pt x="29" y="33"/>
                  </a:cubicBezTo>
                  <a:cubicBezTo>
                    <a:pt x="29" y="33"/>
                    <a:pt x="31" y="40"/>
                    <a:pt x="31" y="40"/>
                  </a:cubicBezTo>
                  <a:cubicBezTo>
                    <a:pt x="32" y="39"/>
                    <a:pt x="36" y="44"/>
                    <a:pt x="35" y="45"/>
                  </a:cubicBezTo>
                  <a:cubicBezTo>
                    <a:pt x="37" y="44"/>
                    <a:pt x="39" y="46"/>
                    <a:pt x="40" y="47"/>
                  </a:cubicBezTo>
                  <a:cubicBezTo>
                    <a:pt x="40" y="48"/>
                    <a:pt x="41" y="48"/>
                    <a:pt x="42" y="49"/>
                  </a:cubicBezTo>
                  <a:cubicBezTo>
                    <a:pt x="43" y="50"/>
                    <a:pt x="44" y="52"/>
                    <a:pt x="45" y="53"/>
                  </a:cubicBezTo>
                  <a:cubicBezTo>
                    <a:pt x="47" y="54"/>
                    <a:pt x="48" y="54"/>
                    <a:pt x="49" y="55"/>
                  </a:cubicBezTo>
                  <a:cubicBezTo>
                    <a:pt x="50" y="56"/>
                    <a:pt x="49" y="56"/>
                    <a:pt x="51" y="56"/>
                  </a:cubicBezTo>
                  <a:cubicBezTo>
                    <a:pt x="52" y="55"/>
                    <a:pt x="52" y="56"/>
                    <a:pt x="53" y="56"/>
                  </a:cubicBezTo>
                  <a:cubicBezTo>
                    <a:pt x="54" y="56"/>
                    <a:pt x="55" y="56"/>
                    <a:pt x="56" y="57"/>
                  </a:cubicBezTo>
                  <a:cubicBezTo>
                    <a:pt x="57" y="58"/>
                    <a:pt x="58" y="60"/>
                    <a:pt x="59" y="60"/>
                  </a:cubicBezTo>
                  <a:cubicBezTo>
                    <a:pt x="61" y="60"/>
                    <a:pt x="61" y="61"/>
                    <a:pt x="60" y="62"/>
                  </a:cubicBezTo>
                  <a:cubicBezTo>
                    <a:pt x="62" y="61"/>
                    <a:pt x="64" y="61"/>
                    <a:pt x="65" y="63"/>
                  </a:cubicBezTo>
                  <a:cubicBezTo>
                    <a:pt x="65" y="64"/>
                    <a:pt x="65" y="64"/>
                    <a:pt x="65" y="65"/>
                  </a:cubicBezTo>
                  <a:cubicBezTo>
                    <a:pt x="65" y="66"/>
                    <a:pt x="66" y="66"/>
                    <a:pt x="67" y="66"/>
                  </a:cubicBezTo>
                  <a:cubicBezTo>
                    <a:pt x="67" y="67"/>
                    <a:pt x="68" y="68"/>
                    <a:pt x="69" y="68"/>
                  </a:cubicBezTo>
                  <a:cubicBezTo>
                    <a:pt x="69" y="67"/>
                    <a:pt x="70" y="67"/>
                    <a:pt x="71" y="68"/>
                  </a:cubicBezTo>
                  <a:cubicBezTo>
                    <a:pt x="72" y="69"/>
                    <a:pt x="72" y="71"/>
                    <a:pt x="73" y="73"/>
                  </a:cubicBezTo>
                  <a:cubicBezTo>
                    <a:pt x="73" y="74"/>
                    <a:pt x="74" y="75"/>
                    <a:pt x="74" y="76"/>
                  </a:cubicBezTo>
                  <a:cubicBezTo>
                    <a:pt x="74" y="77"/>
                    <a:pt x="75" y="78"/>
                    <a:pt x="75" y="79"/>
                  </a:cubicBezTo>
                  <a:cubicBezTo>
                    <a:pt x="75" y="80"/>
                    <a:pt x="73" y="80"/>
                    <a:pt x="73" y="80"/>
                  </a:cubicBezTo>
                  <a:cubicBezTo>
                    <a:pt x="72" y="81"/>
                    <a:pt x="73" y="82"/>
                    <a:pt x="73" y="82"/>
                  </a:cubicBezTo>
                  <a:cubicBezTo>
                    <a:pt x="72" y="84"/>
                    <a:pt x="70" y="85"/>
                    <a:pt x="71" y="87"/>
                  </a:cubicBezTo>
                  <a:cubicBezTo>
                    <a:pt x="71" y="88"/>
                    <a:pt x="72" y="88"/>
                    <a:pt x="73" y="87"/>
                  </a:cubicBezTo>
                  <a:cubicBezTo>
                    <a:pt x="75" y="87"/>
                    <a:pt x="75" y="85"/>
                    <a:pt x="76" y="84"/>
                  </a:cubicBezTo>
                  <a:cubicBezTo>
                    <a:pt x="77" y="83"/>
                    <a:pt x="78" y="83"/>
                    <a:pt x="78" y="81"/>
                  </a:cubicBezTo>
                  <a:cubicBezTo>
                    <a:pt x="77" y="77"/>
                    <a:pt x="83" y="79"/>
                    <a:pt x="82" y="76"/>
                  </a:cubicBezTo>
                  <a:cubicBezTo>
                    <a:pt x="82" y="74"/>
                    <a:pt x="82" y="73"/>
                    <a:pt x="80" y="72"/>
                  </a:cubicBezTo>
                  <a:cubicBezTo>
                    <a:pt x="79" y="72"/>
                    <a:pt x="77" y="71"/>
                    <a:pt x="77" y="70"/>
                  </a:cubicBezTo>
                  <a:cubicBezTo>
                    <a:pt x="77" y="68"/>
                    <a:pt x="78" y="67"/>
                    <a:pt x="79" y="65"/>
                  </a:cubicBezTo>
                  <a:cubicBezTo>
                    <a:pt x="80" y="63"/>
                    <a:pt x="81" y="63"/>
                    <a:pt x="83" y="63"/>
                  </a:cubicBezTo>
                  <a:cubicBezTo>
                    <a:pt x="83" y="64"/>
                    <a:pt x="83" y="65"/>
                    <a:pt x="86" y="65"/>
                  </a:cubicBezTo>
                  <a:cubicBezTo>
                    <a:pt x="88" y="65"/>
                    <a:pt x="88" y="67"/>
                    <a:pt x="89" y="68"/>
                  </a:cubicBezTo>
                  <a:cubicBezTo>
                    <a:pt x="89" y="69"/>
                    <a:pt x="91" y="69"/>
                    <a:pt x="91" y="69"/>
                  </a:cubicBezTo>
                  <a:cubicBezTo>
                    <a:pt x="92" y="69"/>
                    <a:pt x="92" y="67"/>
                    <a:pt x="92" y="67"/>
                  </a:cubicBezTo>
                  <a:cubicBezTo>
                    <a:pt x="93" y="65"/>
                    <a:pt x="91" y="64"/>
                    <a:pt x="90" y="63"/>
                  </a:cubicBezTo>
                  <a:close/>
                  <a:moveTo>
                    <a:pt x="42" y="98"/>
                  </a:moveTo>
                  <a:cubicBezTo>
                    <a:pt x="42" y="98"/>
                    <a:pt x="42" y="99"/>
                    <a:pt x="42" y="99"/>
                  </a:cubicBezTo>
                  <a:cubicBezTo>
                    <a:pt x="43" y="98"/>
                    <a:pt x="42" y="98"/>
                    <a:pt x="42" y="98"/>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08" name="Israel">
              <a:extLst>
                <a:ext uri="{FF2B5EF4-FFF2-40B4-BE49-F238E27FC236}">
                  <a16:creationId xmlns:a16="http://schemas.microsoft.com/office/drawing/2014/main" id="{FC25D7EC-A13A-4B4D-9AD6-3323304FBEC9}"/>
                </a:ext>
              </a:extLst>
            </p:cNvPr>
            <p:cNvSpPr>
              <a:spLocks/>
            </p:cNvSpPr>
            <p:nvPr/>
          </p:nvSpPr>
          <p:spPr bwMode="auto">
            <a:xfrm>
              <a:off x="5019821" y="2769399"/>
              <a:ext cx="35931" cy="120292"/>
            </a:xfrm>
            <a:custGeom>
              <a:avLst/>
              <a:gdLst>
                <a:gd name="T0" fmla="*/ 0 w 11"/>
                <a:gd name="T1" fmla="*/ 20 h 36"/>
                <a:gd name="T2" fmla="*/ 2 w 11"/>
                <a:gd name="T3" fmla="*/ 16 h 36"/>
                <a:gd name="T4" fmla="*/ 4 w 11"/>
                <a:gd name="T5" fmla="*/ 7 h 36"/>
                <a:gd name="T6" fmla="*/ 5 w 11"/>
                <a:gd name="T7" fmla="*/ 4 h 36"/>
                <a:gd name="T8" fmla="*/ 5 w 11"/>
                <a:gd name="T9" fmla="*/ 2 h 36"/>
                <a:gd name="T10" fmla="*/ 8 w 11"/>
                <a:gd name="T11" fmla="*/ 2 h 36"/>
                <a:gd name="T12" fmla="*/ 9 w 11"/>
                <a:gd name="T13" fmla="*/ 0 h 36"/>
                <a:gd name="T14" fmla="*/ 10 w 11"/>
                <a:gd name="T15" fmla="*/ 10 h 36"/>
                <a:gd name="T16" fmla="*/ 7 w 11"/>
                <a:gd name="T17" fmla="*/ 7 h 36"/>
                <a:gd name="T18" fmla="*/ 5 w 11"/>
                <a:gd name="T19" fmla="*/ 9 h 36"/>
                <a:gd name="T20" fmla="*/ 6 w 11"/>
                <a:gd name="T21" fmla="*/ 14 h 36"/>
                <a:gd name="T22" fmla="*/ 5 w 11"/>
                <a:gd name="T23" fmla="*/ 18 h 36"/>
                <a:gd name="T24" fmla="*/ 10 w 11"/>
                <a:gd name="T25" fmla="*/ 17 h 36"/>
                <a:gd name="T26" fmla="*/ 10 w 11"/>
                <a:gd name="T27" fmla="*/ 21 h 36"/>
                <a:gd name="T28" fmla="*/ 8 w 11"/>
                <a:gd name="T29" fmla="*/ 26 h 36"/>
                <a:gd name="T30" fmla="*/ 6 w 11"/>
                <a:gd name="T31" fmla="*/ 36 h 36"/>
                <a:gd name="T32" fmla="*/ 0 w 11"/>
                <a:gd name="T33" fmla="*/ 2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 h="36">
                  <a:moveTo>
                    <a:pt x="0" y="20"/>
                  </a:moveTo>
                  <a:cubicBezTo>
                    <a:pt x="0" y="19"/>
                    <a:pt x="2" y="17"/>
                    <a:pt x="2" y="16"/>
                  </a:cubicBezTo>
                  <a:cubicBezTo>
                    <a:pt x="3" y="14"/>
                    <a:pt x="4" y="10"/>
                    <a:pt x="4" y="7"/>
                  </a:cubicBezTo>
                  <a:cubicBezTo>
                    <a:pt x="4" y="6"/>
                    <a:pt x="4" y="5"/>
                    <a:pt x="5" y="4"/>
                  </a:cubicBezTo>
                  <a:cubicBezTo>
                    <a:pt x="6" y="4"/>
                    <a:pt x="5" y="2"/>
                    <a:pt x="5" y="2"/>
                  </a:cubicBezTo>
                  <a:cubicBezTo>
                    <a:pt x="6" y="1"/>
                    <a:pt x="7" y="2"/>
                    <a:pt x="8" y="2"/>
                  </a:cubicBezTo>
                  <a:cubicBezTo>
                    <a:pt x="9" y="2"/>
                    <a:pt x="9" y="1"/>
                    <a:pt x="9" y="0"/>
                  </a:cubicBezTo>
                  <a:cubicBezTo>
                    <a:pt x="11" y="0"/>
                    <a:pt x="10" y="7"/>
                    <a:pt x="10" y="10"/>
                  </a:cubicBezTo>
                  <a:cubicBezTo>
                    <a:pt x="10" y="9"/>
                    <a:pt x="8" y="8"/>
                    <a:pt x="7" y="7"/>
                  </a:cubicBezTo>
                  <a:cubicBezTo>
                    <a:pt x="6" y="7"/>
                    <a:pt x="6" y="8"/>
                    <a:pt x="5" y="9"/>
                  </a:cubicBezTo>
                  <a:cubicBezTo>
                    <a:pt x="5" y="11"/>
                    <a:pt x="4" y="14"/>
                    <a:pt x="6" y="14"/>
                  </a:cubicBezTo>
                  <a:cubicBezTo>
                    <a:pt x="9" y="14"/>
                    <a:pt x="5" y="16"/>
                    <a:pt x="5" y="18"/>
                  </a:cubicBezTo>
                  <a:cubicBezTo>
                    <a:pt x="6" y="19"/>
                    <a:pt x="9" y="17"/>
                    <a:pt x="10" y="17"/>
                  </a:cubicBezTo>
                  <a:cubicBezTo>
                    <a:pt x="9" y="18"/>
                    <a:pt x="9" y="19"/>
                    <a:pt x="10" y="21"/>
                  </a:cubicBezTo>
                  <a:cubicBezTo>
                    <a:pt x="10" y="22"/>
                    <a:pt x="9" y="25"/>
                    <a:pt x="8" y="26"/>
                  </a:cubicBezTo>
                  <a:cubicBezTo>
                    <a:pt x="7" y="29"/>
                    <a:pt x="8" y="34"/>
                    <a:pt x="6" y="36"/>
                  </a:cubicBezTo>
                  <a:cubicBezTo>
                    <a:pt x="0" y="20"/>
                    <a:pt x="0" y="20"/>
                    <a:pt x="0" y="20"/>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09" name="Ireland">
              <a:extLst>
                <a:ext uri="{FF2B5EF4-FFF2-40B4-BE49-F238E27FC236}">
                  <a16:creationId xmlns:a16="http://schemas.microsoft.com/office/drawing/2014/main" id="{32917E3D-3302-4598-8551-6FD6976E5EDD}"/>
                </a:ext>
              </a:extLst>
            </p:cNvPr>
            <p:cNvSpPr>
              <a:spLocks/>
            </p:cNvSpPr>
            <p:nvPr/>
          </p:nvSpPr>
          <p:spPr bwMode="auto">
            <a:xfrm>
              <a:off x="3873138" y="2080452"/>
              <a:ext cx="115606" cy="118730"/>
            </a:xfrm>
            <a:custGeom>
              <a:avLst/>
              <a:gdLst>
                <a:gd name="T0" fmla="*/ 3 w 35"/>
                <a:gd name="T1" fmla="*/ 35 h 36"/>
                <a:gd name="T2" fmla="*/ 2 w 35"/>
                <a:gd name="T3" fmla="*/ 33 h 36"/>
                <a:gd name="T4" fmla="*/ 1 w 35"/>
                <a:gd name="T5" fmla="*/ 30 h 36"/>
                <a:gd name="T6" fmla="*/ 4 w 35"/>
                <a:gd name="T7" fmla="*/ 28 h 36"/>
                <a:gd name="T8" fmla="*/ 5 w 35"/>
                <a:gd name="T9" fmla="*/ 27 h 36"/>
                <a:gd name="T10" fmla="*/ 14 w 35"/>
                <a:gd name="T11" fmla="*/ 25 h 36"/>
                <a:gd name="T12" fmla="*/ 6 w 35"/>
                <a:gd name="T13" fmla="*/ 26 h 36"/>
                <a:gd name="T14" fmla="*/ 13 w 35"/>
                <a:gd name="T15" fmla="*/ 20 h 36"/>
                <a:gd name="T16" fmla="*/ 7 w 35"/>
                <a:gd name="T17" fmla="*/ 19 h 36"/>
                <a:gd name="T18" fmla="*/ 5 w 35"/>
                <a:gd name="T19" fmla="*/ 18 h 36"/>
                <a:gd name="T20" fmla="*/ 5 w 35"/>
                <a:gd name="T21" fmla="*/ 17 h 36"/>
                <a:gd name="T22" fmla="*/ 8 w 35"/>
                <a:gd name="T23" fmla="*/ 16 h 36"/>
                <a:gd name="T24" fmla="*/ 9 w 35"/>
                <a:gd name="T25" fmla="*/ 15 h 36"/>
                <a:gd name="T26" fmla="*/ 8 w 35"/>
                <a:gd name="T27" fmla="*/ 13 h 36"/>
                <a:gd name="T28" fmla="*/ 7 w 35"/>
                <a:gd name="T29" fmla="*/ 11 h 36"/>
                <a:gd name="T30" fmla="*/ 7 w 35"/>
                <a:gd name="T31" fmla="*/ 10 h 36"/>
                <a:gd name="T32" fmla="*/ 13 w 35"/>
                <a:gd name="T33" fmla="*/ 11 h 36"/>
                <a:gd name="T34" fmla="*/ 17 w 35"/>
                <a:gd name="T35" fmla="*/ 10 h 36"/>
                <a:gd name="T36" fmla="*/ 16 w 35"/>
                <a:gd name="T37" fmla="*/ 7 h 36"/>
                <a:gd name="T38" fmla="*/ 19 w 35"/>
                <a:gd name="T39" fmla="*/ 5 h 36"/>
                <a:gd name="T40" fmla="*/ 24 w 35"/>
                <a:gd name="T41" fmla="*/ 4 h 36"/>
                <a:gd name="T42" fmla="*/ 26 w 35"/>
                <a:gd name="T43" fmla="*/ 4 h 36"/>
                <a:gd name="T44" fmla="*/ 23 w 35"/>
                <a:gd name="T45" fmla="*/ 7 h 36"/>
                <a:gd name="T46" fmla="*/ 24 w 35"/>
                <a:gd name="T47" fmla="*/ 11 h 36"/>
                <a:gd name="T48" fmla="*/ 28 w 35"/>
                <a:gd name="T49" fmla="*/ 9 h 36"/>
                <a:gd name="T50" fmla="*/ 32 w 35"/>
                <a:gd name="T51" fmla="*/ 12 h 36"/>
                <a:gd name="T52" fmla="*/ 32 w 35"/>
                <a:gd name="T53" fmla="*/ 13 h 36"/>
                <a:gd name="T54" fmla="*/ 33 w 35"/>
                <a:gd name="T55" fmla="*/ 19 h 36"/>
                <a:gd name="T56" fmla="*/ 30 w 35"/>
                <a:gd name="T57" fmla="*/ 28 h 36"/>
                <a:gd name="T58" fmla="*/ 26 w 35"/>
                <a:gd name="T59" fmla="*/ 28 h 36"/>
                <a:gd name="T60" fmla="*/ 20 w 35"/>
                <a:gd name="T61" fmla="*/ 31 h 36"/>
                <a:gd name="T62" fmla="*/ 15 w 35"/>
                <a:gd name="T63" fmla="*/ 32 h 36"/>
                <a:gd name="T64" fmla="*/ 15 w 35"/>
                <a:gd name="T65" fmla="*/ 34 h 36"/>
                <a:gd name="T66" fmla="*/ 10 w 35"/>
                <a:gd name="T67" fmla="*/ 35 h 36"/>
                <a:gd name="T68" fmla="*/ 7 w 35"/>
                <a:gd name="T69" fmla="*/ 35 h 36"/>
                <a:gd name="T70" fmla="*/ 8 w 35"/>
                <a:gd name="T71" fmla="*/ 34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5" h="36">
                  <a:moveTo>
                    <a:pt x="4" y="35"/>
                  </a:moveTo>
                  <a:cubicBezTo>
                    <a:pt x="3" y="35"/>
                    <a:pt x="3" y="35"/>
                    <a:pt x="3" y="35"/>
                  </a:cubicBezTo>
                  <a:cubicBezTo>
                    <a:pt x="4" y="34"/>
                    <a:pt x="5" y="33"/>
                    <a:pt x="7" y="32"/>
                  </a:cubicBezTo>
                  <a:cubicBezTo>
                    <a:pt x="5" y="32"/>
                    <a:pt x="3" y="34"/>
                    <a:pt x="2" y="33"/>
                  </a:cubicBezTo>
                  <a:cubicBezTo>
                    <a:pt x="0" y="32"/>
                    <a:pt x="5" y="30"/>
                    <a:pt x="6" y="30"/>
                  </a:cubicBezTo>
                  <a:cubicBezTo>
                    <a:pt x="4" y="29"/>
                    <a:pt x="2" y="30"/>
                    <a:pt x="1" y="30"/>
                  </a:cubicBezTo>
                  <a:cubicBezTo>
                    <a:pt x="1" y="29"/>
                    <a:pt x="2" y="29"/>
                    <a:pt x="3" y="29"/>
                  </a:cubicBezTo>
                  <a:cubicBezTo>
                    <a:pt x="3" y="29"/>
                    <a:pt x="4" y="29"/>
                    <a:pt x="4" y="28"/>
                  </a:cubicBezTo>
                  <a:cubicBezTo>
                    <a:pt x="4" y="28"/>
                    <a:pt x="5" y="29"/>
                    <a:pt x="6" y="29"/>
                  </a:cubicBezTo>
                  <a:cubicBezTo>
                    <a:pt x="6" y="28"/>
                    <a:pt x="6" y="28"/>
                    <a:pt x="5" y="27"/>
                  </a:cubicBezTo>
                  <a:cubicBezTo>
                    <a:pt x="7" y="27"/>
                    <a:pt x="7" y="26"/>
                    <a:pt x="9" y="26"/>
                  </a:cubicBezTo>
                  <a:cubicBezTo>
                    <a:pt x="11" y="26"/>
                    <a:pt x="12" y="25"/>
                    <a:pt x="14" y="25"/>
                  </a:cubicBezTo>
                  <a:cubicBezTo>
                    <a:pt x="13" y="25"/>
                    <a:pt x="13" y="24"/>
                    <a:pt x="13" y="24"/>
                  </a:cubicBezTo>
                  <a:cubicBezTo>
                    <a:pt x="10" y="25"/>
                    <a:pt x="9" y="25"/>
                    <a:pt x="6" y="26"/>
                  </a:cubicBezTo>
                  <a:cubicBezTo>
                    <a:pt x="7" y="25"/>
                    <a:pt x="10" y="23"/>
                    <a:pt x="10" y="22"/>
                  </a:cubicBezTo>
                  <a:cubicBezTo>
                    <a:pt x="9" y="21"/>
                    <a:pt x="13" y="21"/>
                    <a:pt x="13" y="20"/>
                  </a:cubicBezTo>
                  <a:cubicBezTo>
                    <a:pt x="12" y="20"/>
                    <a:pt x="11" y="20"/>
                    <a:pt x="9" y="20"/>
                  </a:cubicBezTo>
                  <a:cubicBezTo>
                    <a:pt x="9" y="20"/>
                    <a:pt x="8" y="19"/>
                    <a:pt x="7" y="19"/>
                  </a:cubicBezTo>
                  <a:cubicBezTo>
                    <a:pt x="7" y="19"/>
                    <a:pt x="7" y="18"/>
                    <a:pt x="7" y="18"/>
                  </a:cubicBezTo>
                  <a:cubicBezTo>
                    <a:pt x="6" y="18"/>
                    <a:pt x="6" y="19"/>
                    <a:pt x="5" y="18"/>
                  </a:cubicBezTo>
                  <a:cubicBezTo>
                    <a:pt x="5" y="18"/>
                    <a:pt x="5" y="18"/>
                    <a:pt x="6" y="18"/>
                  </a:cubicBezTo>
                  <a:cubicBezTo>
                    <a:pt x="5" y="17"/>
                    <a:pt x="5" y="17"/>
                    <a:pt x="5" y="17"/>
                  </a:cubicBezTo>
                  <a:cubicBezTo>
                    <a:pt x="6" y="17"/>
                    <a:pt x="5" y="17"/>
                    <a:pt x="6" y="16"/>
                  </a:cubicBezTo>
                  <a:cubicBezTo>
                    <a:pt x="7" y="16"/>
                    <a:pt x="8" y="16"/>
                    <a:pt x="8" y="16"/>
                  </a:cubicBezTo>
                  <a:cubicBezTo>
                    <a:pt x="7" y="16"/>
                    <a:pt x="6" y="16"/>
                    <a:pt x="7" y="15"/>
                  </a:cubicBezTo>
                  <a:cubicBezTo>
                    <a:pt x="8" y="15"/>
                    <a:pt x="8" y="15"/>
                    <a:pt x="9" y="15"/>
                  </a:cubicBezTo>
                  <a:cubicBezTo>
                    <a:pt x="11" y="14"/>
                    <a:pt x="7" y="14"/>
                    <a:pt x="7" y="14"/>
                  </a:cubicBezTo>
                  <a:cubicBezTo>
                    <a:pt x="7" y="13"/>
                    <a:pt x="8" y="13"/>
                    <a:pt x="8" y="13"/>
                  </a:cubicBezTo>
                  <a:cubicBezTo>
                    <a:pt x="7" y="13"/>
                    <a:pt x="8" y="11"/>
                    <a:pt x="7" y="12"/>
                  </a:cubicBezTo>
                  <a:cubicBezTo>
                    <a:pt x="7" y="12"/>
                    <a:pt x="7" y="11"/>
                    <a:pt x="7" y="11"/>
                  </a:cubicBezTo>
                  <a:cubicBezTo>
                    <a:pt x="6" y="11"/>
                    <a:pt x="6" y="11"/>
                    <a:pt x="6" y="11"/>
                  </a:cubicBezTo>
                  <a:cubicBezTo>
                    <a:pt x="6" y="11"/>
                    <a:pt x="6" y="10"/>
                    <a:pt x="7" y="10"/>
                  </a:cubicBezTo>
                  <a:cubicBezTo>
                    <a:pt x="7" y="11"/>
                    <a:pt x="9" y="10"/>
                    <a:pt x="10" y="10"/>
                  </a:cubicBezTo>
                  <a:cubicBezTo>
                    <a:pt x="11" y="10"/>
                    <a:pt x="13" y="10"/>
                    <a:pt x="13" y="11"/>
                  </a:cubicBezTo>
                  <a:cubicBezTo>
                    <a:pt x="13" y="9"/>
                    <a:pt x="16" y="11"/>
                    <a:pt x="17" y="10"/>
                  </a:cubicBezTo>
                  <a:cubicBezTo>
                    <a:pt x="17" y="10"/>
                    <a:pt x="17" y="10"/>
                    <a:pt x="17" y="10"/>
                  </a:cubicBezTo>
                  <a:cubicBezTo>
                    <a:pt x="17" y="8"/>
                    <a:pt x="20" y="9"/>
                    <a:pt x="20" y="7"/>
                  </a:cubicBezTo>
                  <a:cubicBezTo>
                    <a:pt x="19" y="7"/>
                    <a:pt x="17" y="7"/>
                    <a:pt x="16" y="7"/>
                  </a:cubicBezTo>
                  <a:cubicBezTo>
                    <a:pt x="16" y="6"/>
                    <a:pt x="17" y="5"/>
                    <a:pt x="18" y="6"/>
                  </a:cubicBezTo>
                  <a:cubicBezTo>
                    <a:pt x="18" y="5"/>
                    <a:pt x="18" y="5"/>
                    <a:pt x="19" y="5"/>
                  </a:cubicBezTo>
                  <a:cubicBezTo>
                    <a:pt x="17" y="2"/>
                    <a:pt x="25" y="1"/>
                    <a:pt x="24" y="1"/>
                  </a:cubicBezTo>
                  <a:cubicBezTo>
                    <a:pt x="25" y="1"/>
                    <a:pt x="25" y="2"/>
                    <a:pt x="24" y="4"/>
                  </a:cubicBezTo>
                  <a:cubicBezTo>
                    <a:pt x="26" y="4"/>
                    <a:pt x="25" y="0"/>
                    <a:pt x="29" y="1"/>
                  </a:cubicBezTo>
                  <a:cubicBezTo>
                    <a:pt x="28" y="2"/>
                    <a:pt x="27" y="3"/>
                    <a:pt x="26" y="4"/>
                  </a:cubicBezTo>
                  <a:cubicBezTo>
                    <a:pt x="25" y="5"/>
                    <a:pt x="24" y="7"/>
                    <a:pt x="22" y="6"/>
                  </a:cubicBezTo>
                  <a:cubicBezTo>
                    <a:pt x="23" y="7"/>
                    <a:pt x="23" y="7"/>
                    <a:pt x="23" y="7"/>
                  </a:cubicBezTo>
                  <a:cubicBezTo>
                    <a:pt x="22" y="8"/>
                    <a:pt x="19" y="8"/>
                    <a:pt x="21" y="10"/>
                  </a:cubicBezTo>
                  <a:cubicBezTo>
                    <a:pt x="22" y="10"/>
                    <a:pt x="23" y="11"/>
                    <a:pt x="24" y="11"/>
                  </a:cubicBezTo>
                  <a:cubicBezTo>
                    <a:pt x="25" y="11"/>
                    <a:pt x="26" y="12"/>
                    <a:pt x="26" y="10"/>
                  </a:cubicBezTo>
                  <a:cubicBezTo>
                    <a:pt x="27" y="9"/>
                    <a:pt x="26" y="9"/>
                    <a:pt x="28" y="9"/>
                  </a:cubicBezTo>
                  <a:cubicBezTo>
                    <a:pt x="29" y="9"/>
                    <a:pt x="30" y="11"/>
                    <a:pt x="30" y="11"/>
                  </a:cubicBezTo>
                  <a:cubicBezTo>
                    <a:pt x="30" y="13"/>
                    <a:pt x="32" y="12"/>
                    <a:pt x="32" y="12"/>
                  </a:cubicBezTo>
                  <a:cubicBezTo>
                    <a:pt x="33" y="12"/>
                    <a:pt x="33" y="11"/>
                    <a:pt x="34" y="12"/>
                  </a:cubicBezTo>
                  <a:cubicBezTo>
                    <a:pt x="33" y="13"/>
                    <a:pt x="33" y="13"/>
                    <a:pt x="32" y="13"/>
                  </a:cubicBezTo>
                  <a:cubicBezTo>
                    <a:pt x="32" y="13"/>
                    <a:pt x="33" y="14"/>
                    <a:pt x="33" y="15"/>
                  </a:cubicBezTo>
                  <a:cubicBezTo>
                    <a:pt x="33" y="16"/>
                    <a:pt x="35" y="18"/>
                    <a:pt x="33" y="19"/>
                  </a:cubicBezTo>
                  <a:cubicBezTo>
                    <a:pt x="34" y="21"/>
                    <a:pt x="34" y="22"/>
                    <a:pt x="33" y="24"/>
                  </a:cubicBezTo>
                  <a:cubicBezTo>
                    <a:pt x="32" y="26"/>
                    <a:pt x="32" y="28"/>
                    <a:pt x="30" y="28"/>
                  </a:cubicBezTo>
                  <a:cubicBezTo>
                    <a:pt x="32" y="28"/>
                    <a:pt x="31" y="29"/>
                    <a:pt x="29" y="29"/>
                  </a:cubicBezTo>
                  <a:cubicBezTo>
                    <a:pt x="28" y="29"/>
                    <a:pt x="26" y="30"/>
                    <a:pt x="26" y="28"/>
                  </a:cubicBezTo>
                  <a:cubicBezTo>
                    <a:pt x="27" y="30"/>
                    <a:pt x="23" y="30"/>
                    <a:pt x="22" y="30"/>
                  </a:cubicBezTo>
                  <a:cubicBezTo>
                    <a:pt x="21" y="30"/>
                    <a:pt x="22" y="31"/>
                    <a:pt x="20" y="31"/>
                  </a:cubicBezTo>
                  <a:cubicBezTo>
                    <a:pt x="19" y="31"/>
                    <a:pt x="18" y="33"/>
                    <a:pt x="17" y="33"/>
                  </a:cubicBezTo>
                  <a:cubicBezTo>
                    <a:pt x="18" y="31"/>
                    <a:pt x="16" y="32"/>
                    <a:pt x="15" y="32"/>
                  </a:cubicBezTo>
                  <a:cubicBezTo>
                    <a:pt x="17" y="32"/>
                    <a:pt x="16" y="33"/>
                    <a:pt x="15" y="33"/>
                  </a:cubicBezTo>
                  <a:cubicBezTo>
                    <a:pt x="15" y="34"/>
                    <a:pt x="15" y="34"/>
                    <a:pt x="15" y="34"/>
                  </a:cubicBezTo>
                  <a:cubicBezTo>
                    <a:pt x="14" y="35"/>
                    <a:pt x="14" y="34"/>
                    <a:pt x="13" y="34"/>
                  </a:cubicBezTo>
                  <a:cubicBezTo>
                    <a:pt x="12" y="35"/>
                    <a:pt x="11" y="35"/>
                    <a:pt x="10" y="35"/>
                  </a:cubicBezTo>
                  <a:cubicBezTo>
                    <a:pt x="8" y="36"/>
                    <a:pt x="7" y="35"/>
                    <a:pt x="5" y="36"/>
                  </a:cubicBezTo>
                  <a:cubicBezTo>
                    <a:pt x="6" y="35"/>
                    <a:pt x="6" y="35"/>
                    <a:pt x="7" y="35"/>
                  </a:cubicBezTo>
                  <a:cubicBezTo>
                    <a:pt x="6" y="35"/>
                    <a:pt x="6" y="35"/>
                    <a:pt x="5" y="35"/>
                  </a:cubicBezTo>
                  <a:cubicBezTo>
                    <a:pt x="6" y="34"/>
                    <a:pt x="7" y="34"/>
                    <a:pt x="8" y="34"/>
                  </a:cubicBezTo>
                  <a:cubicBezTo>
                    <a:pt x="7" y="33"/>
                    <a:pt x="5" y="34"/>
                    <a:pt x="4" y="35"/>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10" name="Iraq">
              <a:extLst>
                <a:ext uri="{FF2B5EF4-FFF2-40B4-BE49-F238E27FC236}">
                  <a16:creationId xmlns:a16="http://schemas.microsoft.com/office/drawing/2014/main" id="{CDAD2524-5C81-40CD-ABEA-5D576F479315}"/>
                </a:ext>
              </a:extLst>
            </p:cNvPr>
            <p:cNvSpPr>
              <a:spLocks/>
            </p:cNvSpPr>
            <p:nvPr/>
          </p:nvSpPr>
          <p:spPr bwMode="auto">
            <a:xfrm>
              <a:off x="5135427" y="2636609"/>
              <a:ext cx="271830" cy="268705"/>
            </a:xfrm>
            <a:custGeom>
              <a:avLst/>
              <a:gdLst>
                <a:gd name="T0" fmla="*/ 0 w 82"/>
                <a:gd name="T1" fmla="*/ 39 h 81"/>
                <a:gd name="T2" fmla="*/ 13 w 82"/>
                <a:gd name="T3" fmla="*/ 32 h 81"/>
                <a:gd name="T4" fmla="*/ 17 w 82"/>
                <a:gd name="T5" fmla="*/ 28 h 81"/>
                <a:gd name="T6" fmla="*/ 18 w 82"/>
                <a:gd name="T7" fmla="*/ 22 h 81"/>
                <a:gd name="T8" fmla="*/ 18 w 82"/>
                <a:gd name="T9" fmla="*/ 16 h 81"/>
                <a:gd name="T10" fmla="*/ 17 w 82"/>
                <a:gd name="T11" fmla="*/ 9 h 81"/>
                <a:gd name="T12" fmla="*/ 21 w 82"/>
                <a:gd name="T13" fmla="*/ 7 h 81"/>
                <a:gd name="T14" fmla="*/ 24 w 82"/>
                <a:gd name="T15" fmla="*/ 3 h 81"/>
                <a:gd name="T16" fmla="*/ 25 w 82"/>
                <a:gd name="T17" fmla="*/ 3 h 81"/>
                <a:gd name="T18" fmla="*/ 27 w 82"/>
                <a:gd name="T19" fmla="*/ 1 h 81"/>
                <a:gd name="T20" fmla="*/ 33 w 82"/>
                <a:gd name="T21" fmla="*/ 1 h 81"/>
                <a:gd name="T22" fmla="*/ 35 w 82"/>
                <a:gd name="T23" fmla="*/ 2 h 81"/>
                <a:gd name="T24" fmla="*/ 38 w 82"/>
                <a:gd name="T25" fmla="*/ 1 h 81"/>
                <a:gd name="T26" fmla="*/ 40 w 82"/>
                <a:gd name="T27" fmla="*/ 4 h 81"/>
                <a:gd name="T28" fmla="*/ 43 w 82"/>
                <a:gd name="T29" fmla="*/ 3 h 81"/>
                <a:gd name="T30" fmla="*/ 45 w 82"/>
                <a:gd name="T31" fmla="*/ 6 h 81"/>
                <a:gd name="T32" fmla="*/ 46 w 82"/>
                <a:gd name="T33" fmla="*/ 7 h 81"/>
                <a:gd name="T34" fmla="*/ 47 w 82"/>
                <a:gd name="T35" fmla="*/ 10 h 81"/>
                <a:gd name="T36" fmla="*/ 50 w 82"/>
                <a:gd name="T37" fmla="*/ 14 h 81"/>
                <a:gd name="T38" fmla="*/ 53 w 82"/>
                <a:gd name="T39" fmla="*/ 15 h 81"/>
                <a:gd name="T40" fmla="*/ 58 w 82"/>
                <a:gd name="T41" fmla="*/ 16 h 81"/>
                <a:gd name="T42" fmla="*/ 56 w 82"/>
                <a:gd name="T43" fmla="*/ 18 h 81"/>
                <a:gd name="T44" fmla="*/ 57 w 82"/>
                <a:gd name="T45" fmla="*/ 22 h 81"/>
                <a:gd name="T46" fmla="*/ 55 w 82"/>
                <a:gd name="T47" fmla="*/ 24 h 81"/>
                <a:gd name="T48" fmla="*/ 54 w 82"/>
                <a:gd name="T49" fmla="*/ 25 h 81"/>
                <a:gd name="T50" fmla="*/ 54 w 82"/>
                <a:gd name="T51" fmla="*/ 28 h 81"/>
                <a:gd name="T52" fmla="*/ 53 w 82"/>
                <a:gd name="T53" fmla="*/ 27 h 81"/>
                <a:gd name="T54" fmla="*/ 53 w 82"/>
                <a:gd name="T55" fmla="*/ 29 h 81"/>
                <a:gd name="T56" fmla="*/ 53 w 82"/>
                <a:gd name="T57" fmla="*/ 32 h 81"/>
                <a:gd name="T58" fmla="*/ 53 w 82"/>
                <a:gd name="T59" fmla="*/ 34 h 81"/>
                <a:gd name="T60" fmla="*/ 55 w 82"/>
                <a:gd name="T61" fmla="*/ 36 h 81"/>
                <a:gd name="T62" fmla="*/ 59 w 82"/>
                <a:gd name="T63" fmla="*/ 42 h 81"/>
                <a:gd name="T64" fmla="*/ 60 w 82"/>
                <a:gd name="T65" fmla="*/ 43 h 81"/>
                <a:gd name="T66" fmla="*/ 63 w 82"/>
                <a:gd name="T67" fmla="*/ 44 h 81"/>
                <a:gd name="T68" fmla="*/ 69 w 82"/>
                <a:gd name="T69" fmla="*/ 48 h 81"/>
                <a:gd name="T70" fmla="*/ 74 w 82"/>
                <a:gd name="T71" fmla="*/ 53 h 81"/>
                <a:gd name="T72" fmla="*/ 74 w 82"/>
                <a:gd name="T73" fmla="*/ 58 h 81"/>
                <a:gd name="T74" fmla="*/ 75 w 82"/>
                <a:gd name="T75" fmla="*/ 62 h 81"/>
                <a:gd name="T76" fmla="*/ 77 w 82"/>
                <a:gd name="T77" fmla="*/ 62 h 81"/>
                <a:gd name="T78" fmla="*/ 77 w 82"/>
                <a:gd name="T79" fmla="*/ 65 h 81"/>
                <a:gd name="T80" fmla="*/ 80 w 82"/>
                <a:gd name="T81" fmla="*/ 69 h 81"/>
                <a:gd name="T82" fmla="*/ 82 w 82"/>
                <a:gd name="T83" fmla="*/ 72 h 81"/>
                <a:gd name="T84" fmla="*/ 77 w 82"/>
                <a:gd name="T85" fmla="*/ 71 h 81"/>
                <a:gd name="T86" fmla="*/ 74 w 82"/>
                <a:gd name="T87" fmla="*/ 71 h 81"/>
                <a:gd name="T88" fmla="*/ 70 w 82"/>
                <a:gd name="T89" fmla="*/ 72 h 81"/>
                <a:gd name="T90" fmla="*/ 65 w 82"/>
                <a:gd name="T91" fmla="*/ 81 h 81"/>
                <a:gd name="T92" fmla="*/ 53 w 82"/>
                <a:gd name="T93" fmla="*/ 79 h 81"/>
                <a:gd name="T94" fmla="*/ 45 w 82"/>
                <a:gd name="T95" fmla="*/ 74 h 81"/>
                <a:gd name="T96" fmla="*/ 15 w 82"/>
                <a:gd name="T97" fmla="*/ 54 h 81"/>
                <a:gd name="T98" fmla="*/ 4 w 82"/>
                <a:gd name="T99" fmla="*/ 51 h 81"/>
                <a:gd name="T100" fmla="*/ 3 w 82"/>
                <a:gd name="T101" fmla="*/ 49 h 81"/>
                <a:gd name="T102" fmla="*/ 2 w 82"/>
                <a:gd name="T103" fmla="*/ 48 h 81"/>
                <a:gd name="T104" fmla="*/ 2 w 82"/>
                <a:gd name="T105" fmla="*/ 45 h 81"/>
                <a:gd name="T106" fmla="*/ 0 w 82"/>
                <a:gd name="T107" fmla="*/ 39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82" h="81">
                  <a:moveTo>
                    <a:pt x="0" y="39"/>
                  </a:moveTo>
                  <a:cubicBezTo>
                    <a:pt x="5" y="37"/>
                    <a:pt x="9" y="34"/>
                    <a:pt x="13" y="32"/>
                  </a:cubicBezTo>
                  <a:cubicBezTo>
                    <a:pt x="15" y="31"/>
                    <a:pt x="16" y="29"/>
                    <a:pt x="17" y="28"/>
                  </a:cubicBezTo>
                  <a:cubicBezTo>
                    <a:pt x="18" y="26"/>
                    <a:pt x="17" y="23"/>
                    <a:pt x="18" y="22"/>
                  </a:cubicBezTo>
                  <a:cubicBezTo>
                    <a:pt x="18" y="18"/>
                    <a:pt x="19" y="18"/>
                    <a:pt x="18" y="16"/>
                  </a:cubicBezTo>
                  <a:cubicBezTo>
                    <a:pt x="18" y="14"/>
                    <a:pt x="15" y="11"/>
                    <a:pt x="17" y="9"/>
                  </a:cubicBezTo>
                  <a:cubicBezTo>
                    <a:pt x="19" y="8"/>
                    <a:pt x="20" y="8"/>
                    <a:pt x="21" y="7"/>
                  </a:cubicBezTo>
                  <a:cubicBezTo>
                    <a:pt x="22" y="6"/>
                    <a:pt x="25" y="4"/>
                    <a:pt x="24" y="3"/>
                  </a:cubicBezTo>
                  <a:cubicBezTo>
                    <a:pt x="24" y="3"/>
                    <a:pt x="25" y="3"/>
                    <a:pt x="25" y="3"/>
                  </a:cubicBezTo>
                  <a:cubicBezTo>
                    <a:pt x="26" y="3"/>
                    <a:pt x="27" y="2"/>
                    <a:pt x="27" y="1"/>
                  </a:cubicBezTo>
                  <a:cubicBezTo>
                    <a:pt x="28" y="0"/>
                    <a:pt x="32" y="1"/>
                    <a:pt x="33" y="1"/>
                  </a:cubicBezTo>
                  <a:cubicBezTo>
                    <a:pt x="33" y="2"/>
                    <a:pt x="34" y="2"/>
                    <a:pt x="35" y="2"/>
                  </a:cubicBezTo>
                  <a:cubicBezTo>
                    <a:pt x="36" y="2"/>
                    <a:pt x="37" y="2"/>
                    <a:pt x="38" y="1"/>
                  </a:cubicBezTo>
                  <a:cubicBezTo>
                    <a:pt x="40" y="1"/>
                    <a:pt x="39" y="5"/>
                    <a:pt x="40" y="4"/>
                  </a:cubicBezTo>
                  <a:cubicBezTo>
                    <a:pt x="41" y="4"/>
                    <a:pt x="42" y="3"/>
                    <a:pt x="43" y="3"/>
                  </a:cubicBezTo>
                  <a:cubicBezTo>
                    <a:pt x="45" y="3"/>
                    <a:pt x="45" y="5"/>
                    <a:pt x="45" y="6"/>
                  </a:cubicBezTo>
                  <a:cubicBezTo>
                    <a:pt x="46" y="7"/>
                    <a:pt x="46" y="7"/>
                    <a:pt x="46" y="7"/>
                  </a:cubicBezTo>
                  <a:cubicBezTo>
                    <a:pt x="47" y="8"/>
                    <a:pt x="46" y="9"/>
                    <a:pt x="47" y="10"/>
                  </a:cubicBezTo>
                  <a:cubicBezTo>
                    <a:pt x="48" y="11"/>
                    <a:pt x="51" y="12"/>
                    <a:pt x="50" y="14"/>
                  </a:cubicBezTo>
                  <a:cubicBezTo>
                    <a:pt x="51" y="14"/>
                    <a:pt x="52" y="15"/>
                    <a:pt x="53" y="15"/>
                  </a:cubicBezTo>
                  <a:cubicBezTo>
                    <a:pt x="54" y="16"/>
                    <a:pt x="54" y="15"/>
                    <a:pt x="58" y="16"/>
                  </a:cubicBezTo>
                  <a:cubicBezTo>
                    <a:pt x="57" y="17"/>
                    <a:pt x="56" y="17"/>
                    <a:pt x="56" y="18"/>
                  </a:cubicBezTo>
                  <a:cubicBezTo>
                    <a:pt x="55" y="19"/>
                    <a:pt x="57" y="20"/>
                    <a:pt x="57" y="22"/>
                  </a:cubicBezTo>
                  <a:cubicBezTo>
                    <a:pt x="57" y="24"/>
                    <a:pt x="55" y="22"/>
                    <a:pt x="55" y="24"/>
                  </a:cubicBezTo>
                  <a:cubicBezTo>
                    <a:pt x="55" y="25"/>
                    <a:pt x="54" y="24"/>
                    <a:pt x="54" y="25"/>
                  </a:cubicBezTo>
                  <a:cubicBezTo>
                    <a:pt x="54" y="26"/>
                    <a:pt x="54" y="27"/>
                    <a:pt x="54" y="28"/>
                  </a:cubicBezTo>
                  <a:cubicBezTo>
                    <a:pt x="54" y="28"/>
                    <a:pt x="53" y="28"/>
                    <a:pt x="53" y="27"/>
                  </a:cubicBezTo>
                  <a:cubicBezTo>
                    <a:pt x="52" y="28"/>
                    <a:pt x="52" y="29"/>
                    <a:pt x="53" y="29"/>
                  </a:cubicBezTo>
                  <a:cubicBezTo>
                    <a:pt x="53" y="30"/>
                    <a:pt x="54" y="30"/>
                    <a:pt x="53" y="32"/>
                  </a:cubicBezTo>
                  <a:cubicBezTo>
                    <a:pt x="53" y="33"/>
                    <a:pt x="52" y="33"/>
                    <a:pt x="53" y="34"/>
                  </a:cubicBezTo>
                  <a:cubicBezTo>
                    <a:pt x="54" y="35"/>
                    <a:pt x="55" y="36"/>
                    <a:pt x="55" y="36"/>
                  </a:cubicBezTo>
                  <a:cubicBezTo>
                    <a:pt x="56" y="37"/>
                    <a:pt x="61" y="41"/>
                    <a:pt x="59" y="42"/>
                  </a:cubicBezTo>
                  <a:cubicBezTo>
                    <a:pt x="60" y="42"/>
                    <a:pt x="59" y="43"/>
                    <a:pt x="60" y="43"/>
                  </a:cubicBezTo>
                  <a:cubicBezTo>
                    <a:pt x="62" y="43"/>
                    <a:pt x="62" y="44"/>
                    <a:pt x="63" y="44"/>
                  </a:cubicBezTo>
                  <a:cubicBezTo>
                    <a:pt x="65" y="45"/>
                    <a:pt x="66" y="48"/>
                    <a:pt x="69" y="48"/>
                  </a:cubicBezTo>
                  <a:cubicBezTo>
                    <a:pt x="70" y="48"/>
                    <a:pt x="73" y="52"/>
                    <a:pt x="74" y="53"/>
                  </a:cubicBezTo>
                  <a:cubicBezTo>
                    <a:pt x="75" y="55"/>
                    <a:pt x="74" y="56"/>
                    <a:pt x="74" y="58"/>
                  </a:cubicBezTo>
                  <a:cubicBezTo>
                    <a:pt x="74" y="59"/>
                    <a:pt x="74" y="62"/>
                    <a:pt x="75" y="62"/>
                  </a:cubicBezTo>
                  <a:cubicBezTo>
                    <a:pt x="76" y="62"/>
                    <a:pt x="76" y="62"/>
                    <a:pt x="77" y="62"/>
                  </a:cubicBezTo>
                  <a:cubicBezTo>
                    <a:pt x="77" y="63"/>
                    <a:pt x="77" y="64"/>
                    <a:pt x="77" y="65"/>
                  </a:cubicBezTo>
                  <a:cubicBezTo>
                    <a:pt x="77" y="67"/>
                    <a:pt x="78" y="67"/>
                    <a:pt x="80" y="69"/>
                  </a:cubicBezTo>
                  <a:cubicBezTo>
                    <a:pt x="81" y="69"/>
                    <a:pt x="81" y="72"/>
                    <a:pt x="82" y="72"/>
                  </a:cubicBezTo>
                  <a:cubicBezTo>
                    <a:pt x="81" y="72"/>
                    <a:pt x="77" y="71"/>
                    <a:pt x="77" y="71"/>
                  </a:cubicBezTo>
                  <a:cubicBezTo>
                    <a:pt x="77" y="72"/>
                    <a:pt x="75" y="71"/>
                    <a:pt x="74" y="71"/>
                  </a:cubicBezTo>
                  <a:cubicBezTo>
                    <a:pt x="73" y="71"/>
                    <a:pt x="71" y="71"/>
                    <a:pt x="70" y="72"/>
                  </a:cubicBezTo>
                  <a:cubicBezTo>
                    <a:pt x="69" y="75"/>
                    <a:pt x="69" y="81"/>
                    <a:pt x="65" y="81"/>
                  </a:cubicBezTo>
                  <a:cubicBezTo>
                    <a:pt x="53" y="79"/>
                    <a:pt x="53" y="79"/>
                    <a:pt x="53" y="79"/>
                  </a:cubicBezTo>
                  <a:cubicBezTo>
                    <a:pt x="49" y="79"/>
                    <a:pt x="49" y="77"/>
                    <a:pt x="45" y="74"/>
                  </a:cubicBezTo>
                  <a:cubicBezTo>
                    <a:pt x="35" y="67"/>
                    <a:pt x="26" y="58"/>
                    <a:pt x="15" y="54"/>
                  </a:cubicBezTo>
                  <a:cubicBezTo>
                    <a:pt x="11" y="52"/>
                    <a:pt x="7" y="52"/>
                    <a:pt x="4" y="51"/>
                  </a:cubicBezTo>
                  <a:cubicBezTo>
                    <a:pt x="6" y="49"/>
                    <a:pt x="3" y="50"/>
                    <a:pt x="3" y="49"/>
                  </a:cubicBezTo>
                  <a:cubicBezTo>
                    <a:pt x="2" y="48"/>
                    <a:pt x="2" y="48"/>
                    <a:pt x="2" y="48"/>
                  </a:cubicBezTo>
                  <a:cubicBezTo>
                    <a:pt x="3" y="47"/>
                    <a:pt x="2" y="46"/>
                    <a:pt x="2" y="45"/>
                  </a:cubicBezTo>
                  <a:cubicBezTo>
                    <a:pt x="1" y="43"/>
                    <a:pt x="1" y="41"/>
                    <a:pt x="0" y="39"/>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11" name="Iran">
              <a:extLst>
                <a:ext uri="{FF2B5EF4-FFF2-40B4-BE49-F238E27FC236}">
                  <a16:creationId xmlns:a16="http://schemas.microsoft.com/office/drawing/2014/main" id="{E05EC16C-EA1A-4630-909D-84D0AB038F32}"/>
                </a:ext>
              </a:extLst>
            </p:cNvPr>
            <p:cNvSpPr>
              <a:spLocks noEditPoints="1"/>
            </p:cNvSpPr>
            <p:nvPr/>
          </p:nvSpPr>
          <p:spPr bwMode="auto">
            <a:xfrm>
              <a:off x="5251032" y="2564746"/>
              <a:ext cx="567093" cy="470234"/>
            </a:xfrm>
            <a:custGeom>
              <a:avLst/>
              <a:gdLst>
                <a:gd name="T0" fmla="*/ 111 w 171"/>
                <a:gd name="T1" fmla="*/ 125 h 142"/>
                <a:gd name="T2" fmla="*/ 105 w 171"/>
                <a:gd name="T3" fmla="*/ 126 h 142"/>
                <a:gd name="T4" fmla="*/ 113 w 171"/>
                <a:gd name="T5" fmla="*/ 123 h 142"/>
                <a:gd name="T6" fmla="*/ 164 w 171"/>
                <a:gd name="T7" fmla="*/ 110 h 142"/>
                <a:gd name="T8" fmla="*/ 149 w 171"/>
                <a:gd name="T9" fmla="*/ 97 h 142"/>
                <a:gd name="T10" fmla="*/ 153 w 171"/>
                <a:gd name="T11" fmla="*/ 86 h 142"/>
                <a:gd name="T12" fmla="*/ 144 w 171"/>
                <a:gd name="T13" fmla="*/ 72 h 142"/>
                <a:gd name="T14" fmla="*/ 139 w 171"/>
                <a:gd name="T15" fmla="*/ 53 h 142"/>
                <a:gd name="T16" fmla="*/ 141 w 171"/>
                <a:gd name="T17" fmla="*/ 44 h 142"/>
                <a:gd name="T18" fmla="*/ 141 w 171"/>
                <a:gd name="T19" fmla="*/ 35 h 142"/>
                <a:gd name="T20" fmla="*/ 130 w 171"/>
                <a:gd name="T21" fmla="*/ 26 h 142"/>
                <a:gd name="T22" fmla="*/ 116 w 171"/>
                <a:gd name="T23" fmla="*/ 20 h 142"/>
                <a:gd name="T24" fmla="*/ 104 w 171"/>
                <a:gd name="T25" fmla="*/ 15 h 142"/>
                <a:gd name="T26" fmla="*/ 92 w 171"/>
                <a:gd name="T27" fmla="*/ 16 h 142"/>
                <a:gd name="T28" fmla="*/ 81 w 171"/>
                <a:gd name="T29" fmla="*/ 23 h 142"/>
                <a:gd name="T30" fmla="*/ 82 w 171"/>
                <a:gd name="T31" fmla="*/ 27 h 142"/>
                <a:gd name="T32" fmla="*/ 54 w 171"/>
                <a:gd name="T33" fmla="*/ 26 h 142"/>
                <a:gd name="T34" fmla="*/ 39 w 171"/>
                <a:gd name="T35" fmla="*/ 13 h 142"/>
                <a:gd name="T36" fmla="*/ 33 w 171"/>
                <a:gd name="T37" fmla="*/ 8 h 142"/>
                <a:gd name="T38" fmla="*/ 26 w 171"/>
                <a:gd name="T39" fmla="*/ 3 h 142"/>
                <a:gd name="T40" fmla="*/ 15 w 171"/>
                <a:gd name="T41" fmla="*/ 8 h 142"/>
                <a:gd name="T42" fmla="*/ 5 w 171"/>
                <a:gd name="T43" fmla="*/ 1 h 142"/>
                <a:gd name="T44" fmla="*/ 2 w 171"/>
                <a:gd name="T45" fmla="*/ 7 h 142"/>
                <a:gd name="T46" fmla="*/ 3 w 171"/>
                <a:gd name="T47" fmla="*/ 17 h 142"/>
                <a:gd name="T48" fmla="*/ 9 w 171"/>
                <a:gd name="T49" fmla="*/ 24 h 142"/>
                <a:gd name="T50" fmla="*/ 15 w 171"/>
                <a:gd name="T51" fmla="*/ 36 h 142"/>
                <a:gd name="T52" fmla="*/ 23 w 171"/>
                <a:gd name="T53" fmla="*/ 38 h 142"/>
                <a:gd name="T54" fmla="*/ 21 w 171"/>
                <a:gd name="T55" fmla="*/ 45 h 142"/>
                <a:gd name="T56" fmla="*/ 19 w 171"/>
                <a:gd name="T57" fmla="*/ 50 h 142"/>
                <a:gd name="T58" fmla="*/ 18 w 171"/>
                <a:gd name="T59" fmla="*/ 54 h 142"/>
                <a:gd name="T60" fmla="*/ 24 w 171"/>
                <a:gd name="T61" fmla="*/ 64 h 142"/>
                <a:gd name="T62" fmla="*/ 33 w 171"/>
                <a:gd name="T63" fmla="*/ 70 h 142"/>
                <a:gd name="T64" fmla="*/ 41 w 171"/>
                <a:gd name="T65" fmla="*/ 84 h 142"/>
                <a:gd name="T66" fmla="*/ 47 w 171"/>
                <a:gd name="T67" fmla="*/ 94 h 142"/>
                <a:gd name="T68" fmla="*/ 50 w 171"/>
                <a:gd name="T69" fmla="*/ 89 h 142"/>
                <a:gd name="T70" fmla="*/ 52 w 171"/>
                <a:gd name="T71" fmla="*/ 91 h 142"/>
                <a:gd name="T72" fmla="*/ 63 w 171"/>
                <a:gd name="T73" fmla="*/ 97 h 142"/>
                <a:gd name="T74" fmla="*/ 66 w 171"/>
                <a:gd name="T75" fmla="*/ 103 h 142"/>
                <a:gd name="T76" fmla="*/ 74 w 171"/>
                <a:gd name="T77" fmla="*/ 114 h 142"/>
                <a:gd name="T78" fmla="*/ 83 w 171"/>
                <a:gd name="T79" fmla="*/ 119 h 142"/>
                <a:gd name="T80" fmla="*/ 96 w 171"/>
                <a:gd name="T81" fmla="*/ 125 h 142"/>
                <a:gd name="T82" fmla="*/ 108 w 171"/>
                <a:gd name="T83" fmla="*/ 124 h 142"/>
                <a:gd name="T84" fmla="*/ 120 w 171"/>
                <a:gd name="T85" fmla="*/ 125 h 142"/>
                <a:gd name="T86" fmla="*/ 129 w 171"/>
                <a:gd name="T87" fmla="*/ 136 h 142"/>
                <a:gd name="T88" fmla="*/ 139 w 171"/>
                <a:gd name="T89" fmla="*/ 138 h 142"/>
                <a:gd name="T90" fmla="*/ 150 w 171"/>
                <a:gd name="T91" fmla="*/ 138 h 142"/>
                <a:gd name="T92" fmla="*/ 159 w 171"/>
                <a:gd name="T93" fmla="*/ 138 h 142"/>
                <a:gd name="T94" fmla="*/ 171 w 171"/>
                <a:gd name="T95" fmla="*/ 125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71" h="142">
                  <a:moveTo>
                    <a:pt x="113" y="123"/>
                  </a:moveTo>
                  <a:cubicBezTo>
                    <a:pt x="113" y="123"/>
                    <a:pt x="113" y="123"/>
                    <a:pt x="113" y="123"/>
                  </a:cubicBezTo>
                  <a:cubicBezTo>
                    <a:pt x="112" y="123"/>
                    <a:pt x="112" y="125"/>
                    <a:pt x="111" y="125"/>
                  </a:cubicBezTo>
                  <a:cubicBezTo>
                    <a:pt x="110" y="125"/>
                    <a:pt x="109" y="125"/>
                    <a:pt x="109" y="125"/>
                  </a:cubicBezTo>
                  <a:cubicBezTo>
                    <a:pt x="108" y="126"/>
                    <a:pt x="105" y="128"/>
                    <a:pt x="105" y="126"/>
                  </a:cubicBezTo>
                  <a:cubicBezTo>
                    <a:pt x="105" y="126"/>
                    <a:pt x="105" y="126"/>
                    <a:pt x="105" y="126"/>
                  </a:cubicBezTo>
                  <a:cubicBezTo>
                    <a:pt x="107" y="126"/>
                    <a:pt x="108" y="125"/>
                    <a:pt x="109" y="124"/>
                  </a:cubicBezTo>
                  <a:cubicBezTo>
                    <a:pt x="109" y="124"/>
                    <a:pt x="109" y="123"/>
                    <a:pt x="110" y="123"/>
                  </a:cubicBezTo>
                  <a:cubicBezTo>
                    <a:pt x="111" y="124"/>
                    <a:pt x="112" y="122"/>
                    <a:pt x="113" y="123"/>
                  </a:cubicBezTo>
                  <a:close/>
                  <a:moveTo>
                    <a:pt x="170" y="120"/>
                  </a:moveTo>
                  <a:cubicBezTo>
                    <a:pt x="167" y="120"/>
                    <a:pt x="167" y="121"/>
                    <a:pt x="166" y="117"/>
                  </a:cubicBezTo>
                  <a:cubicBezTo>
                    <a:pt x="166" y="115"/>
                    <a:pt x="166" y="110"/>
                    <a:pt x="164" y="110"/>
                  </a:cubicBezTo>
                  <a:cubicBezTo>
                    <a:pt x="163" y="110"/>
                    <a:pt x="162" y="109"/>
                    <a:pt x="161" y="109"/>
                  </a:cubicBezTo>
                  <a:cubicBezTo>
                    <a:pt x="160" y="108"/>
                    <a:pt x="159" y="108"/>
                    <a:pt x="158" y="107"/>
                  </a:cubicBezTo>
                  <a:cubicBezTo>
                    <a:pt x="155" y="106"/>
                    <a:pt x="153" y="100"/>
                    <a:pt x="149" y="97"/>
                  </a:cubicBezTo>
                  <a:cubicBezTo>
                    <a:pt x="149" y="96"/>
                    <a:pt x="148" y="96"/>
                    <a:pt x="147" y="95"/>
                  </a:cubicBezTo>
                  <a:cubicBezTo>
                    <a:pt x="148" y="94"/>
                    <a:pt x="150" y="92"/>
                    <a:pt x="151" y="90"/>
                  </a:cubicBezTo>
                  <a:cubicBezTo>
                    <a:pt x="151" y="89"/>
                    <a:pt x="153" y="87"/>
                    <a:pt x="153" y="86"/>
                  </a:cubicBezTo>
                  <a:cubicBezTo>
                    <a:pt x="154" y="84"/>
                    <a:pt x="154" y="81"/>
                    <a:pt x="152" y="80"/>
                  </a:cubicBezTo>
                  <a:cubicBezTo>
                    <a:pt x="150" y="79"/>
                    <a:pt x="147" y="80"/>
                    <a:pt x="146" y="79"/>
                  </a:cubicBezTo>
                  <a:cubicBezTo>
                    <a:pt x="144" y="77"/>
                    <a:pt x="144" y="74"/>
                    <a:pt x="144" y="72"/>
                  </a:cubicBezTo>
                  <a:cubicBezTo>
                    <a:pt x="143" y="70"/>
                    <a:pt x="140" y="65"/>
                    <a:pt x="141" y="63"/>
                  </a:cubicBezTo>
                  <a:cubicBezTo>
                    <a:pt x="141" y="62"/>
                    <a:pt x="144" y="60"/>
                    <a:pt x="141" y="59"/>
                  </a:cubicBezTo>
                  <a:cubicBezTo>
                    <a:pt x="139" y="59"/>
                    <a:pt x="138" y="55"/>
                    <a:pt x="139" y="53"/>
                  </a:cubicBezTo>
                  <a:cubicBezTo>
                    <a:pt x="139" y="52"/>
                    <a:pt x="141" y="52"/>
                    <a:pt x="141" y="52"/>
                  </a:cubicBezTo>
                  <a:cubicBezTo>
                    <a:pt x="141" y="51"/>
                    <a:pt x="140" y="50"/>
                    <a:pt x="140" y="50"/>
                  </a:cubicBezTo>
                  <a:cubicBezTo>
                    <a:pt x="142" y="50"/>
                    <a:pt x="142" y="46"/>
                    <a:pt x="141" y="44"/>
                  </a:cubicBezTo>
                  <a:cubicBezTo>
                    <a:pt x="141" y="42"/>
                    <a:pt x="142" y="42"/>
                    <a:pt x="142" y="40"/>
                  </a:cubicBezTo>
                  <a:cubicBezTo>
                    <a:pt x="142" y="39"/>
                    <a:pt x="142" y="37"/>
                    <a:pt x="141" y="37"/>
                  </a:cubicBezTo>
                  <a:cubicBezTo>
                    <a:pt x="140" y="36"/>
                    <a:pt x="141" y="36"/>
                    <a:pt x="141" y="35"/>
                  </a:cubicBezTo>
                  <a:cubicBezTo>
                    <a:pt x="140" y="34"/>
                    <a:pt x="140" y="31"/>
                    <a:pt x="139" y="30"/>
                  </a:cubicBezTo>
                  <a:cubicBezTo>
                    <a:pt x="138" y="29"/>
                    <a:pt x="134" y="30"/>
                    <a:pt x="133" y="29"/>
                  </a:cubicBezTo>
                  <a:cubicBezTo>
                    <a:pt x="131" y="29"/>
                    <a:pt x="131" y="27"/>
                    <a:pt x="130" y="26"/>
                  </a:cubicBezTo>
                  <a:cubicBezTo>
                    <a:pt x="128" y="25"/>
                    <a:pt x="126" y="25"/>
                    <a:pt x="125" y="24"/>
                  </a:cubicBezTo>
                  <a:cubicBezTo>
                    <a:pt x="124" y="22"/>
                    <a:pt x="123" y="21"/>
                    <a:pt x="121" y="21"/>
                  </a:cubicBezTo>
                  <a:cubicBezTo>
                    <a:pt x="119" y="20"/>
                    <a:pt x="118" y="20"/>
                    <a:pt x="116" y="20"/>
                  </a:cubicBezTo>
                  <a:cubicBezTo>
                    <a:pt x="114" y="20"/>
                    <a:pt x="113" y="18"/>
                    <a:pt x="111" y="18"/>
                  </a:cubicBezTo>
                  <a:cubicBezTo>
                    <a:pt x="110" y="18"/>
                    <a:pt x="108" y="18"/>
                    <a:pt x="107" y="16"/>
                  </a:cubicBezTo>
                  <a:cubicBezTo>
                    <a:pt x="106" y="15"/>
                    <a:pt x="106" y="15"/>
                    <a:pt x="104" y="15"/>
                  </a:cubicBezTo>
                  <a:cubicBezTo>
                    <a:pt x="103" y="15"/>
                    <a:pt x="102" y="14"/>
                    <a:pt x="100" y="14"/>
                  </a:cubicBezTo>
                  <a:cubicBezTo>
                    <a:pt x="99" y="15"/>
                    <a:pt x="98" y="15"/>
                    <a:pt x="99" y="16"/>
                  </a:cubicBezTo>
                  <a:cubicBezTo>
                    <a:pt x="96" y="16"/>
                    <a:pt x="94" y="15"/>
                    <a:pt x="92" y="16"/>
                  </a:cubicBezTo>
                  <a:cubicBezTo>
                    <a:pt x="90" y="17"/>
                    <a:pt x="88" y="18"/>
                    <a:pt x="87" y="19"/>
                  </a:cubicBezTo>
                  <a:cubicBezTo>
                    <a:pt x="86" y="21"/>
                    <a:pt x="88" y="22"/>
                    <a:pt x="86" y="22"/>
                  </a:cubicBezTo>
                  <a:cubicBezTo>
                    <a:pt x="84" y="23"/>
                    <a:pt x="82" y="23"/>
                    <a:pt x="81" y="23"/>
                  </a:cubicBezTo>
                  <a:cubicBezTo>
                    <a:pt x="81" y="24"/>
                    <a:pt x="83" y="27"/>
                    <a:pt x="82" y="28"/>
                  </a:cubicBezTo>
                  <a:cubicBezTo>
                    <a:pt x="82" y="29"/>
                    <a:pt x="80" y="28"/>
                    <a:pt x="79" y="28"/>
                  </a:cubicBezTo>
                  <a:cubicBezTo>
                    <a:pt x="80" y="28"/>
                    <a:pt x="81" y="28"/>
                    <a:pt x="82" y="27"/>
                  </a:cubicBezTo>
                  <a:cubicBezTo>
                    <a:pt x="78" y="27"/>
                    <a:pt x="73" y="29"/>
                    <a:pt x="69" y="30"/>
                  </a:cubicBezTo>
                  <a:cubicBezTo>
                    <a:pt x="66" y="31"/>
                    <a:pt x="62" y="30"/>
                    <a:pt x="59" y="28"/>
                  </a:cubicBezTo>
                  <a:cubicBezTo>
                    <a:pt x="57" y="28"/>
                    <a:pt x="55" y="27"/>
                    <a:pt x="54" y="26"/>
                  </a:cubicBezTo>
                  <a:cubicBezTo>
                    <a:pt x="52" y="25"/>
                    <a:pt x="52" y="23"/>
                    <a:pt x="50" y="23"/>
                  </a:cubicBezTo>
                  <a:cubicBezTo>
                    <a:pt x="48" y="22"/>
                    <a:pt x="45" y="22"/>
                    <a:pt x="43" y="21"/>
                  </a:cubicBezTo>
                  <a:cubicBezTo>
                    <a:pt x="40" y="19"/>
                    <a:pt x="40" y="15"/>
                    <a:pt x="39" y="13"/>
                  </a:cubicBezTo>
                  <a:cubicBezTo>
                    <a:pt x="39" y="13"/>
                    <a:pt x="38" y="13"/>
                    <a:pt x="37" y="13"/>
                  </a:cubicBezTo>
                  <a:cubicBezTo>
                    <a:pt x="36" y="12"/>
                    <a:pt x="36" y="11"/>
                    <a:pt x="35" y="11"/>
                  </a:cubicBezTo>
                  <a:cubicBezTo>
                    <a:pt x="33" y="10"/>
                    <a:pt x="30" y="8"/>
                    <a:pt x="33" y="8"/>
                  </a:cubicBezTo>
                  <a:cubicBezTo>
                    <a:pt x="35" y="7"/>
                    <a:pt x="31" y="5"/>
                    <a:pt x="34" y="4"/>
                  </a:cubicBezTo>
                  <a:cubicBezTo>
                    <a:pt x="33" y="2"/>
                    <a:pt x="31" y="0"/>
                    <a:pt x="28" y="1"/>
                  </a:cubicBezTo>
                  <a:cubicBezTo>
                    <a:pt x="28" y="2"/>
                    <a:pt x="27" y="3"/>
                    <a:pt x="26" y="3"/>
                  </a:cubicBezTo>
                  <a:cubicBezTo>
                    <a:pt x="25" y="4"/>
                    <a:pt x="24" y="4"/>
                    <a:pt x="24" y="5"/>
                  </a:cubicBezTo>
                  <a:cubicBezTo>
                    <a:pt x="24" y="6"/>
                    <a:pt x="21" y="8"/>
                    <a:pt x="20" y="8"/>
                  </a:cubicBezTo>
                  <a:cubicBezTo>
                    <a:pt x="19" y="9"/>
                    <a:pt x="16" y="9"/>
                    <a:pt x="15" y="8"/>
                  </a:cubicBezTo>
                  <a:cubicBezTo>
                    <a:pt x="13" y="8"/>
                    <a:pt x="12" y="7"/>
                    <a:pt x="10" y="5"/>
                  </a:cubicBezTo>
                  <a:cubicBezTo>
                    <a:pt x="9" y="5"/>
                    <a:pt x="8" y="4"/>
                    <a:pt x="8" y="3"/>
                  </a:cubicBezTo>
                  <a:cubicBezTo>
                    <a:pt x="7" y="3"/>
                    <a:pt x="6" y="1"/>
                    <a:pt x="5" y="1"/>
                  </a:cubicBezTo>
                  <a:cubicBezTo>
                    <a:pt x="4" y="0"/>
                    <a:pt x="3" y="0"/>
                    <a:pt x="3" y="1"/>
                  </a:cubicBezTo>
                  <a:cubicBezTo>
                    <a:pt x="3" y="5"/>
                    <a:pt x="2" y="3"/>
                    <a:pt x="0" y="4"/>
                  </a:cubicBezTo>
                  <a:cubicBezTo>
                    <a:pt x="1" y="5"/>
                    <a:pt x="1" y="6"/>
                    <a:pt x="2" y="7"/>
                  </a:cubicBezTo>
                  <a:cubicBezTo>
                    <a:pt x="2" y="8"/>
                    <a:pt x="2" y="8"/>
                    <a:pt x="2" y="9"/>
                  </a:cubicBezTo>
                  <a:cubicBezTo>
                    <a:pt x="4" y="10"/>
                    <a:pt x="2" y="13"/>
                    <a:pt x="5" y="14"/>
                  </a:cubicBezTo>
                  <a:cubicBezTo>
                    <a:pt x="4" y="15"/>
                    <a:pt x="3" y="16"/>
                    <a:pt x="3" y="17"/>
                  </a:cubicBezTo>
                  <a:cubicBezTo>
                    <a:pt x="3" y="18"/>
                    <a:pt x="5" y="19"/>
                    <a:pt x="6" y="19"/>
                  </a:cubicBezTo>
                  <a:cubicBezTo>
                    <a:pt x="7" y="19"/>
                    <a:pt x="6" y="21"/>
                    <a:pt x="7" y="22"/>
                  </a:cubicBezTo>
                  <a:cubicBezTo>
                    <a:pt x="8" y="23"/>
                    <a:pt x="9" y="23"/>
                    <a:pt x="9" y="24"/>
                  </a:cubicBezTo>
                  <a:cubicBezTo>
                    <a:pt x="8" y="25"/>
                    <a:pt x="10" y="28"/>
                    <a:pt x="10" y="29"/>
                  </a:cubicBezTo>
                  <a:cubicBezTo>
                    <a:pt x="11" y="29"/>
                    <a:pt x="11" y="29"/>
                    <a:pt x="11" y="30"/>
                  </a:cubicBezTo>
                  <a:cubicBezTo>
                    <a:pt x="11" y="32"/>
                    <a:pt x="16" y="33"/>
                    <a:pt x="15" y="36"/>
                  </a:cubicBezTo>
                  <a:cubicBezTo>
                    <a:pt x="16" y="36"/>
                    <a:pt x="17" y="37"/>
                    <a:pt x="18" y="37"/>
                  </a:cubicBezTo>
                  <a:cubicBezTo>
                    <a:pt x="19" y="38"/>
                    <a:pt x="20" y="37"/>
                    <a:pt x="21" y="37"/>
                  </a:cubicBezTo>
                  <a:cubicBezTo>
                    <a:pt x="21" y="37"/>
                    <a:pt x="22" y="38"/>
                    <a:pt x="23" y="38"/>
                  </a:cubicBezTo>
                  <a:cubicBezTo>
                    <a:pt x="22" y="39"/>
                    <a:pt x="21" y="39"/>
                    <a:pt x="20" y="40"/>
                  </a:cubicBezTo>
                  <a:cubicBezTo>
                    <a:pt x="20" y="41"/>
                    <a:pt x="21" y="42"/>
                    <a:pt x="22" y="43"/>
                  </a:cubicBezTo>
                  <a:cubicBezTo>
                    <a:pt x="22" y="44"/>
                    <a:pt x="22" y="45"/>
                    <a:pt x="21" y="45"/>
                  </a:cubicBezTo>
                  <a:cubicBezTo>
                    <a:pt x="20" y="45"/>
                    <a:pt x="20" y="44"/>
                    <a:pt x="20" y="46"/>
                  </a:cubicBezTo>
                  <a:cubicBezTo>
                    <a:pt x="20" y="47"/>
                    <a:pt x="19" y="46"/>
                    <a:pt x="19" y="48"/>
                  </a:cubicBezTo>
                  <a:cubicBezTo>
                    <a:pt x="19" y="48"/>
                    <a:pt x="19" y="49"/>
                    <a:pt x="19" y="50"/>
                  </a:cubicBezTo>
                  <a:cubicBezTo>
                    <a:pt x="19" y="50"/>
                    <a:pt x="18" y="50"/>
                    <a:pt x="18" y="49"/>
                  </a:cubicBezTo>
                  <a:cubicBezTo>
                    <a:pt x="17" y="50"/>
                    <a:pt x="17" y="51"/>
                    <a:pt x="18" y="52"/>
                  </a:cubicBezTo>
                  <a:cubicBezTo>
                    <a:pt x="18" y="52"/>
                    <a:pt x="19" y="53"/>
                    <a:pt x="18" y="54"/>
                  </a:cubicBezTo>
                  <a:cubicBezTo>
                    <a:pt x="18" y="55"/>
                    <a:pt x="17" y="55"/>
                    <a:pt x="18" y="56"/>
                  </a:cubicBezTo>
                  <a:cubicBezTo>
                    <a:pt x="19" y="57"/>
                    <a:pt x="19" y="57"/>
                    <a:pt x="20" y="58"/>
                  </a:cubicBezTo>
                  <a:cubicBezTo>
                    <a:pt x="21" y="59"/>
                    <a:pt x="26" y="63"/>
                    <a:pt x="24" y="64"/>
                  </a:cubicBezTo>
                  <a:cubicBezTo>
                    <a:pt x="25" y="64"/>
                    <a:pt x="24" y="65"/>
                    <a:pt x="26" y="65"/>
                  </a:cubicBezTo>
                  <a:cubicBezTo>
                    <a:pt x="27" y="65"/>
                    <a:pt x="28" y="66"/>
                    <a:pt x="28" y="66"/>
                  </a:cubicBezTo>
                  <a:cubicBezTo>
                    <a:pt x="30" y="67"/>
                    <a:pt x="31" y="69"/>
                    <a:pt x="33" y="70"/>
                  </a:cubicBezTo>
                  <a:cubicBezTo>
                    <a:pt x="36" y="70"/>
                    <a:pt x="35" y="71"/>
                    <a:pt x="37" y="73"/>
                  </a:cubicBezTo>
                  <a:cubicBezTo>
                    <a:pt x="38" y="75"/>
                    <a:pt x="40" y="76"/>
                    <a:pt x="39" y="78"/>
                  </a:cubicBezTo>
                  <a:cubicBezTo>
                    <a:pt x="39" y="80"/>
                    <a:pt x="38" y="84"/>
                    <a:pt x="41" y="84"/>
                  </a:cubicBezTo>
                  <a:cubicBezTo>
                    <a:pt x="43" y="84"/>
                    <a:pt x="42" y="86"/>
                    <a:pt x="42" y="88"/>
                  </a:cubicBezTo>
                  <a:cubicBezTo>
                    <a:pt x="42" y="90"/>
                    <a:pt x="45" y="90"/>
                    <a:pt x="45" y="92"/>
                  </a:cubicBezTo>
                  <a:cubicBezTo>
                    <a:pt x="46" y="92"/>
                    <a:pt x="46" y="93"/>
                    <a:pt x="47" y="94"/>
                  </a:cubicBezTo>
                  <a:cubicBezTo>
                    <a:pt x="47" y="94"/>
                    <a:pt x="48" y="94"/>
                    <a:pt x="48" y="93"/>
                  </a:cubicBezTo>
                  <a:cubicBezTo>
                    <a:pt x="52" y="95"/>
                    <a:pt x="48" y="89"/>
                    <a:pt x="50" y="90"/>
                  </a:cubicBezTo>
                  <a:cubicBezTo>
                    <a:pt x="50" y="89"/>
                    <a:pt x="50" y="89"/>
                    <a:pt x="50" y="89"/>
                  </a:cubicBezTo>
                  <a:cubicBezTo>
                    <a:pt x="51" y="88"/>
                    <a:pt x="52" y="89"/>
                    <a:pt x="52" y="90"/>
                  </a:cubicBezTo>
                  <a:cubicBezTo>
                    <a:pt x="51" y="90"/>
                    <a:pt x="51" y="90"/>
                    <a:pt x="50" y="90"/>
                  </a:cubicBezTo>
                  <a:cubicBezTo>
                    <a:pt x="50" y="91"/>
                    <a:pt x="52" y="91"/>
                    <a:pt x="52" y="91"/>
                  </a:cubicBezTo>
                  <a:cubicBezTo>
                    <a:pt x="53" y="93"/>
                    <a:pt x="54" y="92"/>
                    <a:pt x="55" y="93"/>
                  </a:cubicBezTo>
                  <a:cubicBezTo>
                    <a:pt x="56" y="95"/>
                    <a:pt x="58" y="89"/>
                    <a:pt x="60" y="92"/>
                  </a:cubicBezTo>
                  <a:cubicBezTo>
                    <a:pt x="60" y="94"/>
                    <a:pt x="61" y="96"/>
                    <a:pt x="63" y="97"/>
                  </a:cubicBezTo>
                  <a:cubicBezTo>
                    <a:pt x="63" y="98"/>
                    <a:pt x="66" y="99"/>
                    <a:pt x="65" y="101"/>
                  </a:cubicBezTo>
                  <a:cubicBezTo>
                    <a:pt x="64" y="102"/>
                    <a:pt x="66" y="102"/>
                    <a:pt x="67" y="102"/>
                  </a:cubicBezTo>
                  <a:cubicBezTo>
                    <a:pt x="68" y="102"/>
                    <a:pt x="68" y="103"/>
                    <a:pt x="66" y="103"/>
                  </a:cubicBezTo>
                  <a:cubicBezTo>
                    <a:pt x="66" y="104"/>
                    <a:pt x="68" y="105"/>
                    <a:pt x="68" y="105"/>
                  </a:cubicBezTo>
                  <a:cubicBezTo>
                    <a:pt x="69" y="106"/>
                    <a:pt x="69" y="108"/>
                    <a:pt x="70" y="109"/>
                  </a:cubicBezTo>
                  <a:cubicBezTo>
                    <a:pt x="71" y="111"/>
                    <a:pt x="71" y="112"/>
                    <a:pt x="74" y="114"/>
                  </a:cubicBezTo>
                  <a:cubicBezTo>
                    <a:pt x="75" y="115"/>
                    <a:pt x="76" y="114"/>
                    <a:pt x="77" y="114"/>
                  </a:cubicBezTo>
                  <a:cubicBezTo>
                    <a:pt x="78" y="115"/>
                    <a:pt x="79" y="115"/>
                    <a:pt x="80" y="116"/>
                  </a:cubicBezTo>
                  <a:cubicBezTo>
                    <a:pt x="80" y="116"/>
                    <a:pt x="84" y="117"/>
                    <a:pt x="83" y="119"/>
                  </a:cubicBezTo>
                  <a:cubicBezTo>
                    <a:pt x="84" y="120"/>
                    <a:pt x="86" y="120"/>
                    <a:pt x="87" y="121"/>
                  </a:cubicBezTo>
                  <a:cubicBezTo>
                    <a:pt x="88" y="122"/>
                    <a:pt x="90" y="122"/>
                    <a:pt x="91" y="123"/>
                  </a:cubicBezTo>
                  <a:cubicBezTo>
                    <a:pt x="92" y="126"/>
                    <a:pt x="94" y="125"/>
                    <a:pt x="96" y="125"/>
                  </a:cubicBezTo>
                  <a:cubicBezTo>
                    <a:pt x="98" y="125"/>
                    <a:pt x="100" y="128"/>
                    <a:pt x="102" y="127"/>
                  </a:cubicBezTo>
                  <a:cubicBezTo>
                    <a:pt x="103" y="126"/>
                    <a:pt x="104" y="125"/>
                    <a:pt x="105" y="124"/>
                  </a:cubicBezTo>
                  <a:cubicBezTo>
                    <a:pt x="105" y="124"/>
                    <a:pt x="108" y="125"/>
                    <a:pt x="108" y="124"/>
                  </a:cubicBezTo>
                  <a:cubicBezTo>
                    <a:pt x="107" y="123"/>
                    <a:pt x="109" y="122"/>
                    <a:pt x="110" y="122"/>
                  </a:cubicBezTo>
                  <a:cubicBezTo>
                    <a:pt x="111" y="122"/>
                    <a:pt x="112" y="121"/>
                    <a:pt x="113" y="121"/>
                  </a:cubicBezTo>
                  <a:cubicBezTo>
                    <a:pt x="116" y="120"/>
                    <a:pt x="119" y="122"/>
                    <a:pt x="120" y="125"/>
                  </a:cubicBezTo>
                  <a:cubicBezTo>
                    <a:pt x="120" y="128"/>
                    <a:pt x="121" y="132"/>
                    <a:pt x="123" y="134"/>
                  </a:cubicBezTo>
                  <a:cubicBezTo>
                    <a:pt x="124" y="134"/>
                    <a:pt x="127" y="134"/>
                    <a:pt x="127" y="136"/>
                  </a:cubicBezTo>
                  <a:cubicBezTo>
                    <a:pt x="128" y="134"/>
                    <a:pt x="128" y="136"/>
                    <a:pt x="129" y="136"/>
                  </a:cubicBezTo>
                  <a:cubicBezTo>
                    <a:pt x="130" y="137"/>
                    <a:pt x="131" y="136"/>
                    <a:pt x="132" y="136"/>
                  </a:cubicBezTo>
                  <a:cubicBezTo>
                    <a:pt x="134" y="136"/>
                    <a:pt x="135" y="136"/>
                    <a:pt x="136" y="137"/>
                  </a:cubicBezTo>
                  <a:cubicBezTo>
                    <a:pt x="137" y="137"/>
                    <a:pt x="138" y="138"/>
                    <a:pt x="139" y="138"/>
                  </a:cubicBezTo>
                  <a:cubicBezTo>
                    <a:pt x="141" y="137"/>
                    <a:pt x="143" y="137"/>
                    <a:pt x="144" y="138"/>
                  </a:cubicBezTo>
                  <a:cubicBezTo>
                    <a:pt x="145" y="138"/>
                    <a:pt x="149" y="138"/>
                    <a:pt x="149" y="138"/>
                  </a:cubicBezTo>
                  <a:cubicBezTo>
                    <a:pt x="148" y="138"/>
                    <a:pt x="150" y="137"/>
                    <a:pt x="150" y="138"/>
                  </a:cubicBezTo>
                  <a:cubicBezTo>
                    <a:pt x="151" y="139"/>
                    <a:pt x="152" y="139"/>
                    <a:pt x="153" y="140"/>
                  </a:cubicBezTo>
                  <a:cubicBezTo>
                    <a:pt x="154" y="140"/>
                    <a:pt x="159" y="142"/>
                    <a:pt x="158" y="140"/>
                  </a:cubicBezTo>
                  <a:cubicBezTo>
                    <a:pt x="159" y="140"/>
                    <a:pt x="159" y="138"/>
                    <a:pt x="159" y="138"/>
                  </a:cubicBezTo>
                  <a:cubicBezTo>
                    <a:pt x="159" y="135"/>
                    <a:pt x="159" y="132"/>
                    <a:pt x="160" y="129"/>
                  </a:cubicBezTo>
                  <a:cubicBezTo>
                    <a:pt x="161" y="129"/>
                    <a:pt x="162" y="128"/>
                    <a:pt x="163" y="129"/>
                  </a:cubicBezTo>
                  <a:cubicBezTo>
                    <a:pt x="162" y="125"/>
                    <a:pt x="170" y="127"/>
                    <a:pt x="171" y="125"/>
                  </a:cubicBezTo>
                  <a:cubicBezTo>
                    <a:pt x="171" y="123"/>
                    <a:pt x="171" y="120"/>
                    <a:pt x="170" y="120"/>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12" name="Indonesia">
              <a:extLst>
                <a:ext uri="{FF2B5EF4-FFF2-40B4-BE49-F238E27FC236}">
                  <a16:creationId xmlns:a16="http://schemas.microsoft.com/office/drawing/2014/main" id="{3ED6CF4E-0477-410A-BA4A-DC0377351478}"/>
                </a:ext>
              </a:extLst>
            </p:cNvPr>
            <p:cNvSpPr>
              <a:spLocks noEditPoints="1"/>
            </p:cNvSpPr>
            <p:nvPr/>
          </p:nvSpPr>
          <p:spPr bwMode="auto">
            <a:xfrm>
              <a:off x="6755468" y="3642691"/>
              <a:ext cx="1293534" cy="534286"/>
            </a:xfrm>
            <a:custGeom>
              <a:avLst/>
              <a:gdLst>
                <a:gd name="T0" fmla="*/ 86 w 390"/>
                <a:gd name="T1" fmla="*/ 76 h 161"/>
                <a:gd name="T2" fmla="*/ 239 w 390"/>
                <a:gd name="T3" fmla="*/ 68 h 161"/>
                <a:gd name="T4" fmla="*/ 237 w 390"/>
                <a:gd name="T5" fmla="*/ 108 h 161"/>
                <a:gd name="T6" fmla="*/ 121 w 390"/>
                <a:gd name="T7" fmla="*/ 65 h 161"/>
                <a:gd name="T8" fmla="*/ 152 w 390"/>
                <a:gd name="T9" fmla="*/ 85 h 161"/>
                <a:gd name="T10" fmla="*/ 183 w 390"/>
                <a:gd name="T11" fmla="*/ 70 h 161"/>
                <a:gd name="T12" fmla="*/ 192 w 390"/>
                <a:gd name="T13" fmla="*/ 29 h 161"/>
                <a:gd name="T14" fmla="*/ 174 w 390"/>
                <a:gd name="T15" fmla="*/ 24 h 161"/>
                <a:gd name="T16" fmla="*/ 120 w 390"/>
                <a:gd name="T17" fmla="*/ 41 h 161"/>
                <a:gd name="T18" fmla="*/ 201 w 390"/>
                <a:gd name="T19" fmla="*/ 86 h 161"/>
                <a:gd name="T20" fmla="*/ 227 w 390"/>
                <a:gd name="T21" fmla="*/ 103 h 161"/>
                <a:gd name="T22" fmla="*/ 231 w 390"/>
                <a:gd name="T23" fmla="*/ 71 h 161"/>
                <a:gd name="T24" fmla="*/ 239 w 390"/>
                <a:gd name="T25" fmla="*/ 53 h 161"/>
                <a:gd name="T26" fmla="*/ 210 w 390"/>
                <a:gd name="T27" fmla="*/ 57 h 161"/>
                <a:gd name="T28" fmla="*/ 30 w 390"/>
                <a:gd name="T29" fmla="*/ 41 h 161"/>
                <a:gd name="T30" fmla="*/ 63 w 390"/>
                <a:gd name="T31" fmla="*/ 42 h 161"/>
                <a:gd name="T32" fmla="*/ 57 w 390"/>
                <a:gd name="T33" fmla="*/ 38 h 161"/>
                <a:gd name="T34" fmla="*/ 301 w 390"/>
                <a:gd name="T35" fmla="*/ 65 h 161"/>
                <a:gd name="T36" fmla="*/ 302 w 390"/>
                <a:gd name="T37" fmla="*/ 67 h 161"/>
                <a:gd name="T38" fmla="*/ 303 w 390"/>
                <a:gd name="T39" fmla="*/ 60 h 161"/>
                <a:gd name="T40" fmla="*/ 338 w 390"/>
                <a:gd name="T41" fmla="*/ 66 h 161"/>
                <a:gd name="T42" fmla="*/ 275 w 390"/>
                <a:gd name="T43" fmla="*/ 64 h 161"/>
                <a:gd name="T44" fmla="*/ 268 w 390"/>
                <a:gd name="T45" fmla="*/ 18 h 161"/>
                <a:gd name="T46" fmla="*/ 281 w 390"/>
                <a:gd name="T47" fmla="*/ 35 h 161"/>
                <a:gd name="T48" fmla="*/ 279 w 390"/>
                <a:gd name="T49" fmla="*/ 54 h 161"/>
                <a:gd name="T50" fmla="*/ 277 w 390"/>
                <a:gd name="T51" fmla="*/ 47 h 161"/>
                <a:gd name="T52" fmla="*/ 274 w 390"/>
                <a:gd name="T53" fmla="*/ 49 h 161"/>
                <a:gd name="T54" fmla="*/ 283 w 390"/>
                <a:gd name="T55" fmla="*/ 90 h 161"/>
                <a:gd name="T56" fmla="*/ 292 w 390"/>
                <a:gd name="T57" fmla="*/ 83 h 161"/>
                <a:gd name="T58" fmla="*/ 299 w 390"/>
                <a:gd name="T59" fmla="*/ 91 h 161"/>
                <a:gd name="T60" fmla="*/ 285 w 390"/>
                <a:gd name="T61" fmla="*/ 91 h 161"/>
                <a:gd name="T62" fmla="*/ 277 w 390"/>
                <a:gd name="T63" fmla="*/ 88 h 161"/>
                <a:gd name="T64" fmla="*/ 334 w 390"/>
                <a:gd name="T65" fmla="*/ 120 h 161"/>
                <a:gd name="T66" fmla="*/ 335 w 390"/>
                <a:gd name="T67" fmla="*/ 118 h 161"/>
                <a:gd name="T68" fmla="*/ 351 w 390"/>
                <a:gd name="T69" fmla="*/ 78 h 161"/>
                <a:gd name="T70" fmla="*/ 312 w 390"/>
                <a:gd name="T71" fmla="*/ 71 h 161"/>
                <a:gd name="T72" fmla="*/ 316 w 390"/>
                <a:gd name="T73" fmla="*/ 82 h 161"/>
                <a:gd name="T74" fmla="*/ 335 w 390"/>
                <a:gd name="T75" fmla="*/ 96 h 161"/>
                <a:gd name="T76" fmla="*/ 369 w 390"/>
                <a:gd name="T77" fmla="*/ 133 h 161"/>
                <a:gd name="T78" fmla="*/ 304 w 390"/>
                <a:gd name="T79" fmla="*/ 130 h 161"/>
                <a:gd name="T80" fmla="*/ 333 w 390"/>
                <a:gd name="T81" fmla="*/ 118 h 161"/>
                <a:gd name="T82" fmla="*/ 234 w 390"/>
                <a:gd name="T83" fmla="*/ 135 h 161"/>
                <a:gd name="T84" fmla="*/ 235 w 390"/>
                <a:gd name="T85" fmla="*/ 157 h 161"/>
                <a:gd name="T86" fmla="*/ 200 w 390"/>
                <a:gd name="T87" fmla="*/ 137 h 161"/>
                <a:gd name="T88" fmla="*/ 274 w 390"/>
                <a:gd name="T89" fmla="*/ 135 h 161"/>
                <a:gd name="T90" fmla="*/ 93 w 390"/>
                <a:gd name="T91" fmla="*/ 86 h 161"/>
                <a:gd name="T92" fmla="*/ 79 w 390"/>
                <a:gd name="T93" fmla="*/ 68 h 161"/>
                <a:gd name="T94" fmla="*/ 73 w 390"/>
                <a:gd name="T95" fmla="*/ 57 h 161"/>
                <a:gd name="T96" fmla="*/ 49 w 390"/>
                <a:gd name="T97" fmla="*/ 36 h 161"/>
                <a:gd name="T98" fmla="*/ 27 w 390"/>
                <a:gd name="T99" fmla="*/ 17 h 161"/>
                <a:gd name="T100" fmla="*/ 17 w 390"/>
                <a:gd name="T101" fmla="*/ 24 h 161"/>
                <a:gd name="T102" fmla="*/ 47 w 390"/>
                <a:gd name="T103" fmla="*/ 70 h 161"/>
                <a:gd name="T104" fmla="*/ 81 w 390"/>
                <a:gd name="T105" fmla="*/ 113 h 161"/>
                <a:gd name="T106" fmla="*/ 250 w 390"/>
                <a:gd name="T107" fmla="*/ 137 h 161"/>
                <a:gd name="T108" fmla="*/ 123 w 390"/>
                <a:gd name="T109" fmla="*/ 123 h 161"/>
                <a:gd name="T110" fmla="*/ 112 w 390"/>
                <a:gd name="T111" fmla="*/ 131 h 161"/>
                <a:gd name="T112" fmla="*/ 162 w 390"/>
                <a:gd name="T113" fmla="*/ 134 h 161"/>
                <a:gd name="T114" fmla="*/ 240 w 390"/>
                <a:gd name="T115" fmla="*/ 156 h 161"/>
                <a:gd name="T116" fmla="*/ 259 w 390"/>
                <a:gd name="T117" fmla="*/ 133 h 161"/>
                <a:gd name="T118" fmla="*/ 273 w 390"/>
                <a:gd name="T119" fmla="*/ 62 h 161"/>
                <a:gd name="T120" fmla="*/ 251 w 390"/>
                <a:gd name="T121" fmla="*/ 75 h 161"/>
                <a:gd name="T122" fmla="*/ 192 w 390"/>
                <a:gd name="T123" fmla="*/ 25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90" h="161">
                  <a:moveTo>
                    <a:pt x="106" y="85"/>
                  </a:moveTo>
                  <a:cubicBezTo>
                    <a:pt x="106" y="84"/>
                    <a:pt x="106" y="82"/>
                    <a:pt x="107" y="81"/>
                  </a:cubicBezTo>
                  <a:cubicBezTo>
                    <a:pt x="109" y="81"/>
                    <a:pt x="112" y="82"/>
                    <a:pt x="112" y="83"/>
                  </a:cubicBezTo>
                  <a:cubicBezTo>
                    <a:pt x="112" y="85"/>
                    <a:pt x="111" y="86"/>
                    <a:pt x="111" y="87"/>
                  </a:cubicBezTo>
                  <a:cubicBezTo>
                    <a:pt x="110" y="88"/>
                    <a:pt x="109" y="86"/>
                    <a:pt x="108" y="86"/>
                  </a:cubicBezTo>
                  <a:cubicBezTo>
                    <a:pt x="109" y="88"/>
                    <a:pt x="106" y="87"/>
                    <a:pt x="106" y="85"/>
                  </a:cubicBezTo>
                  <a:close/>
                  <a:moveTo>
                    <a:pt x="89" y="77"/>
                  </a:moveTo>
                  <a:cubicBezTo>
                    <a:pt x="90" y="76"/>
                    <a:pt x="91" y="77"/>
                    <a:pt x="91" y="78"/>
                  </a:cubicBezTo>
                  <a:cubicBezTo>
                    <a:pt x="92" y="79"/>
                    <a:pt x="92" y="80"/>
                    <a:pt x="92" y="81"/>
                  </a:cubicBezTo>
                  <a:cubicBezTo>
                    <a:pt x="93" y="82"/>
                    <a:pt x="92" y="83"/>
                    <a:pt x="94" y="84"/>
                  </a:cubicBezTo>
                  <a:cubicBezTo>
                    <a:pt x="94" y="84"/>
                    <a:pt x="98" y="87"/>
                    <a:pt x="99" y="86"/>
                  </a:cubicBezTo>
                  <a:cubicBezTo>
                    <a:pt x="100" y="85"/>
                    <a:pt x="98" y="85"/>
                    <a:pt x="98" y="84"/>
                  </a:cubicBezTo>
                  <a:cubicBezTo>
                    <a:pt x="98" y="83"/>
                    <a:pt x="99" y="82"/>
                    <a:pt x="100" y="81"/>
                  </a:cubicBezTo>
                  <a:cubicBezTo>
                    <a:pt x="99" y="81"/>
                    <a:pt x="97" y="81"/>
                    <a:pt x="96" y="80"/>
                  </a:cubicBezTo>
                  <a:cubicBezTo>
                    <a:pt x="95" y="79"/>
                    <a:pt x="94" y="77"/>
                    <a:pt x="94" y="76"/>
                  </a:cubicBezTo>
                  <a:cubicBezTo>
                    <a:pt x="95" y="75"/>
                    <a:pt x="94" y="72"/>
                    <a:pt x="93" y="72"/>
                  </a:cubicBezTo>
                  <a:cubicBezTo>
                    <a:pt x="92" y="70"/>
                    <a:pt x="90" y="72"/>
                    <a:pt x="91" y="74"/>
                  </a:cubicBezTo>
                  <a:cubicBezTo>
                    <a:pt x="91" y="74"/>
                    <a:pt x="88" y="69"/>
                    <a:pt x="88" y="73"/>
                  </a:cubicBezTo>
                  <a:cubicBezTo>
                    <a:pt x="89" y="74"/>
                    <a:pt x="86" y="75"/>
                    <a:pt x="86" y="76"/>
                  </a:cubicBezTo>
                  <a:cubicBezTo>
                    <a:pt x="87" y="77"/>
                    <a:pt x="87" y="77"/>
                    <a:pt x="89" y="77"/>
                  </a:cubicBezTo>
                  <a:close/>
                  <a:moveTo>
                    <a:pt x="118" y="72"/>
                  </a:moveTo>
                  <a:cubicBezTo>
                    <a:pt x="118" y="71"/>
                    <a:pt x="117" y="71"/>
                    <a:pt x="117" y="72"/>
                  </a:cubicBezTo>
                  <a:cubicBezTo>
                    <a:pt x="117" y="72"/>
                    <a:pt x="117" y="72"/>
                    <a:pt x="118" y="72"/>
                  </a:cubicBezTo>
                  <a:cubicBezTo>
                    <a:pt x="118" y="72"/>
                    <a:pt x="118" y="72"/>
                    <a:pt x="118" y="72"/>
                  </a:cubicBezTo>
                  <a:close/>
                  <a:moveTo>
                    <a:pt x="80" y="48"/>
                  </a:moveTo>
                  <a:cubicBezTo>
                    <a:pt x="81" y="49"/>
                    <a:pt x="82" y="47"/>
                    <a:pt x="82" y="47"/>
                  </a:cubicBezTo>
                  <a:cubicBezTo>
                    <a:pt x="81" y="44"/>
                    <a:pt x="78" y="46"/>
                    <a:pt x="79" y="47"/>
                  </a:cubicBezTo>
                  <a:cubicBezTo>
                    <a:pt x="80" y="47"/>
                    <a:pt x="80" y="46"/>
                    <a:pt x="80" y="48"/>
                  </a:cubicBezTo>
                  <a:close/>
                  <a:moveTo>
                    <a:pt x="123" y="69"/>
                  </a:moveTo>
                  <a:cubicBezTo>
                    <a:pt x="124" y="68"/>
                    <a:pt x="126" y="68"/>
                    <a:pt x="125" y="66"/>
                  </a:cubicBezTo>
                  <a:cubicBezTo>
                    <a:pt x="124" y="65"/>
                    <a:pt x="121" y="67"/>
                    <a:pt x="123" y="69"/>
                  </a:cubicBezTo>
                  <a:close/>
                  <a:moveTo>
                    <a:pt x="82" y="56"/>
                  </a:moveTo>
                  <a:cubicBezTo>
                    <a:pt x="82" y="56"/>
                    <a:pt x="81" y="55"/>
                    <a:pt x="81" y="54"/>
                  </a:cubicBezTo>
                  <a:cubicBezTo>
                    <a:pt x="81" y="55"/>
                    <a:pt x="82" y="56"/>
                    <a:pt x="82" y="56"/>
                  </a:cubicBezTo>
                  <a:close/>
                  <a:moveTo>
                    <a:pt x="239" y="72"/>
                  </a:moveTo>
                  <a:cubicBezTo>
                    <a:pt x="239" y="72"/>
                    <a:pt x="239" y="71"/>
                    <a:pt x="239" y="71"/>
                  </a:cubicBezTo>
                  <a:cubicBezTo>
                    <a:pt x="243" y="72"/>
                    <a:pt x="242" y="66"/>
                    <a:pt x="239" y="70"/>
                  </a:cubicBezTo>
                  <a:cubicBezTo>
                    <a:pt x="239" y="69"/>
                    <a:pt x="240" y="68"/>
                    <a:pt x="239" y="68"/>
                  </a:cubicBezTo>
                  <a:cubicBezTo>
                    <a:pt x="238" y="68"/>
                    <a:pt x="237" y="68"/>
                    <a:pt x="237" y="68"/>
                  </a:cubicBezTo>
                  <a:cubicBezTo>
                    <a:pt x="236" y="69"/>
                    <a:pt x="236" y="71"/>
                    <a:pt x="236" y="72"/>
                  </a:cubicBezTo>
                  <a:cubicBezTo>
                    <a:pt x="237" y="71"/>
                    <a:pt x="238" y="70"/>
                    <a:pt x="238" y="70"/>
                  </a:cubicBezTo>
                  <a:cubicBezTo>
                    <a:pt x="239" y="70"/>
                    <a:pt x="238" y="72"/>
                    <a:pt x="239" y="72"/>
                  </a:cubicBezTo>
                  <a:close/>
                  <a:moveTo>
                    <a:pt x="156" y="123"/>
                  </a:moveTo>
                  <a:cubicBezTo>
                    <a:pt x="154" y="123"/>
                    <a:pt x="152" y="122"/>
                    <a:pt x="150" y="123"/>
                  </a:cubicBezTo>
                  <a:cubicBezTo>
                    <a:pt x="149" y="123"/>
                    <a:pt x="147" y="124"/>
                    <a:pt x="148" y="125"/>
                  </a:cubicBezTo>
                  <a:cubicBezTo>
                    <a:pt x="149" y="126"/>
                    <a:pt x="151" y="126"/>
                    <a:pt x="151" y="125"/>
                  </a:cubicBezTo>
                  <a:cubicBezTo>
                    <a:pt x="153" y="127"/>
                    <a:pt x="154" y="126"/>
                    <a:pt x="156" y="125"/>
                  </a:cubicBezTo>
                  <a:cubicBezTo>
                    <a:pt x="156" y="125"/>
                    <a:pt x="157" y="125"/>
                    <a:pt x="158" y="125"/>
                  </a:cubicBezTo>
                  <a:cubicBezTo>
                    <a:pt x="158" y="124"/>
                    <a:pt x="159" y="124"/>
                    <a:pt x="160" y="124"/>
                  </a:cubicBezTo>
                  <a:cubicBezTo>
                    <a:pt x="159" y="122"/>
                    <a:pt x="157" y="122"/>
                    <a:pt x="156" y="123"/>
                  </a:cubicBezTo>
                  <a:close/>
                  <a:moveTo>
                    <a:pt x="238" y="103"/>
                  </a:moveTo>
                  <a:cubicBezTo>
                    <a:pt x="239" y="101"/>
                    <a:pt x="237" y="100"/>
                    <a:pt x="237" y="99"/>
                  </a:cubicBezTo>
                  <a:cubicBezTo>
                    <a:pt x="235" y="99"/>
                    <a:pt x="234" y="103"/>
                    <a:pt x="234" y="105"/>
                  </a:cubicBezTo>
                  <a:cubicBezTo>
                    <a:pt x="234" y="106"/>
                    <a:pt x="233" y="107"/>
                    <a:pt x="233" y="109"/>
                  </a:cubicBezTo>
                  <a:cubicBezTo>
                    <a:pt x="232" y="111"/>
                    <a:pt x="233" y="110"/>
                    <a:pt x="234" y="111"/>
                  </a:cubicBezTo>
                  <a:cubicBezTo>
                    <a:pt x="235" y="110"/>
                    <a:pt x="235" y="110"/>
                    <a:pt x="235" y="109"/>
                  </a:cubicBezTo>
                  <a:cubicBezTo>
                    <a:pt x="236" y="108"/>
                    <a:pt x="237" y="109"/>
                    <a:pt x="237" y="108"/>
                  </a:cubicBezTo>
                  <a:cubicBezTo>
                    <a:pt x="238" y="107"/>
                    <a:pt x="237" y="106"/>
                    <a:pt x="236" y="106"/>
                  </a:cubicBezTo>
                  <a:cubicBezTo>
                    <a:pt x="236" y="105"/>
                    <a:pt x="236" y="104"/>
                    <a:pt x="236" y="103"/>
                  </a:cubicBezTo>
                  <a:cubicBezTo>
                    <a:pt x="236" y="103"/>
                    <a:pt x="237" y="101"/>
                    <a:pt x="238" y="103"/>
                  </a:cubicBezTo>
                  <a:close/>
                  <a:moveTo>
                    <a:pt x="230" y="108"/>
                  </a:moveTo>
                  <a:cubicBezTo>
                    <a:pt x="230" y="109"/>
                    <a:pt x="232" y="108"/>
                    <a:pt x="232" y="107"/>
                  </a:cubicBezTo>
                  <a:cubicBezTo>
                    <a:pt x="232" y="108"/>
                    <a:pt x="232" y="108"/>
                    <a:pt x="232" y="109"/>
                  </a:cubicBezTo>
                  <a:cubicBezTo>
                    <a:pt x="232" y="108"/>
                    <a:pt x="233" y="107"/>
                    <a:pt x="233" y="107"/>
                  </a:cubicBezTo>
                  <a:cubicBezTo>
                    <a:pt x="232" y="106"/>
                    <a:pt x="233" y="105"/>
                    <a:pt x="234" y="104"/>
                  </a:cubicBezTo>
                  <a:cubicBezTo>
                    <a:pt x="234" y="104"/>
                    <a:pt x="235" y="100"/>
                    <a:pt x="233" y="101"/>
                  </a:cubicBezTo>
                  <a:cubicBezTo>
                    <a:pt x="232" y="101"/>
                    <a:pt x="232" y="102"/>
                    <a:pt x="231" y="102"/>
                  </a:cubicBezTo>
                  <a:cubicBezTo>
                    <a:pt x="230" y="103"/>
                    <a:pt x="232" y="105"/>
                    <a:pt x="231" y="106"/>
                  </a:cubicBezTo>
                  <a:cubicBezTo>
                    <a:pt x="230" y="106"/>
                    <a:pt x="230" y="107"/>
                    <a:pt x="230" y="108"/>
                  </a:cubicBezTo>
                  <a:close/>
                  <a:moveTo>
                    <a:pt x="121" y="56"/>
                  </a:moveTo>
                  <a:cubicBezTo>
                    <a:pt x="120" y="57"/>
                    <a:pt x="120" y="58"/>
                    <a:pt x="121" y="59"/>
                  </a:cubicBezTo>
                  <a:cubicBezTo>
                    <a:pt x="119" y="58"/>
                    <a:pt x="119" y="61"/>
                    <a:pt x="120" y="62"/>
                  </a:cubicBezTo>
                  <a:cubicBezTo>
                    <a:pt x="120" y="62"/>
                    <a:pt x="121" y="62"/>
                    <a:pt x="121" y="62"/>
                  </a:cubicBezTo>
                  <a:cubicBezTo>
                    <a:pt x="122" y="62"/>
                    <a:pt x="122" y="63"/>
                    <a:pt x="123" y="64"/>
                  </a:cubicBezTo>
                  <a:cubicBezTo>
                    <a:pt x="123" y="64"/>
                    <a:pt x="122" y="63"/>
                    <a:pt x="121" y="63"/>
                  </a:cubicBezTo>
                  <a:cubicBezTo>
                    <a:pt x="121" y="64"/>
                    <a:pt x="121" y="65"/>
                    <a:pt x="121" y="65"/>
                  </a:cubicBezTo>
                  <a:cubicBezTo>
                    <a:pt x="122" y="66"/>
                    <a:pt x="123" y="64"/>
                    <a:pt x="124" y="66"/>
                  </a:cubicBezTo>
                  <a:cubicBezTo>
                    <a:pt x="124" y="66"/>
                    <a:pt x="125" y="65"/>
                    <a:pt x="125" y="65"/>
                  </a:cubicBezTo>
                  <a:cubicBezTo>
                    <a:pt x="125" y="66"/>
                    <a:pt x="126" y="66"/>
                    <a:pt x="126" y="67"/>
                  </a:cubicBezTo>
                  <a:cubicBezTo>
                    <a:pt x="127" y="68"/>
                    <a:pt x="127" y="69"/>
                    <a:pt x="127" y="69"/>
                  </a:cubicBezTo>
                  <a:cubicBezTo>
                    <a:pt x="128" y="70"/>
                    <a:pt x="128" y="71"/>
                    <a:pt x="127" y="72"/>
                  </a:cubicBezTo>
                  <a:cubicBezTo>
                    <a:pt x="127" y="73"/>
                    <a:pt x="126" y="74"/>
                    <a:pt x="126" y="74"/>
                  </a:cubicBezTo>
                  <a:cubicBezTo>
                    <a:pt x="126" y="75"/>
                    <a:pt x="128" y="75"/>
                    <a:pt x="128" y="76"/>
                  </a:cubicBezTo>
                  <a:cubicBezTo>
                    <a:pt x="128" y="78"/>
                    <a:pt x="128" y="79"/>
                    <a:pt x="128" y="80"/>
                  </a:cubicBezTo>
                  <a:cubicBezTo>
                    <a:pt x="129" y="82"/>
                    <a:pt x="128" y="84"/>
                    <a:pt x="129" y="85"/>
                  </a:cubicBezTo>
                  <a:cubicBezTo>
                    <a:pt x="130" y="85"/>
                    <a:pt x="132" y="83"/>
                    <a:pt x="132" y="86"/>
                  </a:cubicBezTo>
                  <a:cubicBezTo>
                    <a:pt x="133" y="86"/>
                    <a:pt x="133" y="85"/>
                    <a:pt x="134" y="85"/>
                  </a:cubicBezTo>
                  <a:cubicBezTo>
                    <a:pt x="134" y="85"/>
                    <a:pt x="133" y="85"/>
                    <a:pt x="133" y="86"/>
                  </a:cubicBezTo>
                  <a:cubicBezTo>
                    <a:pt x="134" y="86"/>
                    <a:pt x="135" y="86"/>
                    <a:pt x="136" y="86"/>
                  </a:cubicBezTo>
                  <a:cubicBezTo>
                    <a:pt x="137" y="85"/>
                    <a:pt x="137" y="85"/>
                    <a:pt x="138" y="85"/>
                  </a:cubicBezTo>
                  <a:cubicBezTo>
                    <a:pt x="140" y="85"/>
                    <a:pt x="140" y="86"/>
                    <a:pt x="141" y="83"/>
                  </a:cubicBezTo>
                  <a:cubicBezTo>
                    <a:pt x="142" y="86"/>
                    <a:pt x="142" y="88"/>
                    <a:pt x="142" y="90"/>
                  </a:cubicBezTo>
                  <a:cubicBezTo>
                    <a:pt x="143" y="92"/>
                    <a:pt x="145" y="89"/>
                    <a:pt x="145" y="89"/>
                  </a:cubicBezTo>
                  <a:cubicBezTo>
                    <a:pt x="147" y="88"/>
                    <a:pt x="148" y="90"/>
                    <a:pt x="149" y="89"/>
                  </a:cubicBezTo>
                  <a:cubicBezTo>
                    <a:pt x="151" y="88"/>
                    <a:pt x="152" y="86"/>
                    <a:pt x="152" y="85"/>
                  </a:cubicBezTo>
                  <a:cubicBezTo>
                    <a:pt x="153" y="86"/>
                    <a:pt x="155" y="89"/>
                    <a:pt x="155" y="87"/>
                  </a:cubicBezTo>
                  <a:cubicBezTo>
                    <a:pt x="155" y="89"/>
                    <a:pt x="156" y="86"/>
                    <a:pt x="157" y="88"/>
                  </a:cubicBezTo>
                  <a:cubicBezTo>
                    <a:pt x="158" y="88"/>
                    <a:pt x="157" y="89"/>
                    <a:pt x="157" y="89"/>
                  </a:cubicBezTo>
                  <a:cubicBezTo>
                    <a:pt x="158" y="91"/>
                    <a:pt x="161" y="88"/>
                    <a:pt x="162" y="87"/>
                  </a:cubicBezTo>
                  <a:cubicBezTo>
                    <a:pt x="161" y="90"/>
                    <a:pt x="163" y="89"/>
                    <a:pt x="164" y="87"/>
                  </a:cubicBezTo>
                  <a:cubicBezTo>
                    <a:pt x="162" y="90"/>
                    <a:pt x="163" y="90"/>
                    <a:pt x="165" y="89"/>
                  </a:cubicBezTo>
                  <a:cubicBezTo>
                    <a:pt x="165" y="90"/>
                    <a:pt x="166" y="91"/>
                    <a:pt x="166" y="93"/>
                  </a:cubicBezTo>
                  <a:cubicBezTo>
                    <a:pt x="166" y="94"/>
                    <a:pt x="166" y="95"/>
                    <a:pt x="166" y="96"/>
                  </a:cubicBezTo>
                  <a:cubicBezTo>
                    <a:pt x="165" y="97"/>
                    <a:pt x="170" y="95"/>
                    <a:pt x="170" y="94"/>
                  </a:cubicBezTo>
                  <a:cubicBezTo>
                    <a:pt x="172" y="93"/>
                    <a:pt x="174" y="92"/>
                    <a:pt x="176" y="91"/>
                  </a:cubicBezTo>
                  <a:cubicBezTo>
                    <a:pt x="178" y="91"/>
                    <a:pt x="178" y="87"/>
                    <a:pt x="180" y="87"/>
                  </a:cubicBezTo>
                  <a:cubicBezTo>
                    <a:pt x="179" y="86"/>
                    <a:pt x="178" y="85"/>
                    <a:pt x="179" y="84"/>
                  </a:cubicBezTo>
                  <a:cubicBezTo>
                    <a:pt x="180" y="86"/>
                    <a:pt x="182" y="82"/>
                    <a:pt x="180" y="81"/>
                  </a:cubicBezTo>
                  <a:cubicBezTo>
                    <a:pt x="181" y="81"/>
                    <a:pt x="181" y="81"/>
                    <a:pt x="182" y="81"/>
                  </a:cubicBezTo>
                  <a:cubicBezTo>
                    <a:pt x="182" y="81"/>
                    <a:pt x="183" y="78"/>
                    <a:pt x="183" y="78"/>
                  </a:cubicBezTo>
                  <a:cubicBezTo>
                    <a:pt x="182" y="77"/>
                    <a:pt x="181" y="78"/>
                    <a:pt x="180" y="77"/>
                  </a:cubicBezTo>
                  <a:cubicBezTo>
                    <a:pt x="182" y="76"/>
                    <a:pt x="182" y="73"/>
                    <a:pt x="180" y="74"/>
                  </a:cubicBezTo>
                  <a:cubicBezTo>
                    <a:pt x="180" y="73"/>
                    <a:pt x="182" y="73"/>
                    <a:pt x="182" y="72"/>
                  </a:cubicBezTo>
                  <a:cubicBezTo>
                    <a:pt x="183" y="72"/>
                    <a:pt x="182" y="71"/>
                    <a:pt x="183" y="70"/>
                  </a:cubicBezTo>
                  <a:cubicBezTo>
                    <a:pt x="185" y="69"/>
                    <a:pt x="183" y="68"/>
                    <a:pt x="184" y="66"/>
                  </a:cubicBezTo>
                  <a:cubicBezTo>
                    <a:pt x="185" y="71"/>
                    <a:pt x="189" y="66"/>
                    <a:pt x="189" y="64"/>
                  </a:cubicBezTo>
                  <a:cubicBezTo>
                    <a:pt x="189" y="66"/>
                    <a:pt x="190" y="64"/>
                    <a:pt x="191" y="64"/>
                  </a:cubicBezTo>
                  <a:cubicBezTo>
                    <a:pt x="191" y="64"/>
                    <a:pt x="191" y="63"/>
                    <a:pt x="191" y="63"/>
                  </a:cubicBezTo>
                  <a:cubicBezTo>
                    <a:pt x="191" y="62"/>
                    <a:pt x="192" y="61"/>
                    <a:pt x="192" y="61"/>
                  </a:cubicBezTo>
                  <a:cubicBezTo>
                    <a:pt x="191" y="61"/>
                    <a:pt x="191" y="61"/>
                    <a:pt x="190" y="62"/>
                  </a:cubicBezTo>
                  <a:cubicBezTo>
                    <a:pt x="190" y="59"/>
                    <a:pt x="191" y="55"/>
                    <a:pt x="192" y="52"/>
                  </a:cubicBezTo>
                  <a:cubicBezTo>
                    <a:pt x="192" y="51"/>
                    <a:pt x="192" y="49"/>
                    <a:pt x="194" y="49"/>
                  </a:cubicBezTo>
                  <a:cubicBezTo>
                    <a:pt x="196" y="49"/>
                    <a:pt x="195" y="47"/>
                    <a:pt x="194" y="46"/>
                  </a:cubicBezTo>
                  <a:cubicBezTo>
                    <a:pt x="196" y="47"/>
                    <a:pt x="198" y="50"/>
                    <a:pt x="200" y="49"/>
                  </a:cubicBezTo>
                  <a:cubicBezTo>
                    <a:pt x="201" y="48"/>
                    <a:pt x="202" y="49"/>
                    <a:pt x="203" y="47"/>
                  </a:cubicBezTo>
                  <a:cubicBezTo>
                    <a:pt x="204" y="46"/>
                    <a:pt x="203" y="47"/>
                    <a:pt x="203" y="46"/>
                  </a:cubicBezTo>
                  <a:cubicBezTo>
                    <a:pt x="202" y="45"/>
                    <a:pt x="201" y="44"/>
                    <a:pt x="199" y="43"/>
                  </a:cubicBezTo>
                  <a:cubicBezTo>
                    <a:pt x="198" y="43"/>
                    <a:pt x="198" y="42"/>
                    <a:pt x="197" y="41"/>
                  </a:cubicBezTo>
                  <a:cubicBezTo>
                    <a:pt x="196" y="41"/>
                    <a:pt x="195" y="40"/>
                    <a:pt x="194" y="39"/>
                  </a:cubicBezTo>
                  <a:cubicBezTo>
                    <a:pt x="193" y="38"/>
                    <a:pt x="194" y="37"/>
                    <a:pt x="193" y="37"/>
                  </a:cubicBezTo>
                  <a:cubicBezTo>
                    <a:pt x="194" y="37"/>
                    <a:pt x="196" y="35"/>
                    <a:pt x="195" y="34"/>
                  </a:cubicBezTo>
                  <a:cubicBezTo>
                    <a:pt x="194" y="33"/>
                    <a:pt x="194" y="32"/>
                    <a:pt x="193" y="31"/>
                  </a:cubicBezTo>
                  <a:cubicBezTo>
                    <a:pt x="193" y="30"/>
                    <a:pt x="191" y="29"/>
                    <a:pt x="192" y="29"/>
                  </a:cubicBezTo>
                  <a:cubicBezTo>
                    <a:pt x="192" y="29"/>
                    <a:pt x="191" y="29"/>
                    <a:pt x="191" y="29"/>
                  </a:cubicBezTo>
                  <a:cubicBezTo>
                    <a:pt x="192" y="28"/>
                    <a:pt x="190" y="28"/>
                    <a:pt x="191" y="27"/>
                  </a:cubicBezTo>
                  <a:cubicBezTo>
                    <a:pt x="190" y="27"/>
                    <a:pt x="189" y="26"/>
                    <a:pt x="188" y="25"/>
                  </a:cubicBezTo>
                  <a:cubicBezTo>
                    <a:pt x="189" y="26"/>
                    <a:pt x="189" y="24"/>
                    <a:pt x="190" y="24"/>
                  </a:cubicBezTo>
                  <a:cubicBezTo>
                    <a:pt x="188" y="23"/>
                    <a:pt x="188" y="22"/>
                    <a:pt x="187" y="22"/>
                  </a:cubicBezTo>
                  <a:cubicBezTo>
                    <a:pt x="188" y="21"/>
                    <a:pt x="189" y="21"/>
                    <a:pt x="190" y="22"/>
                  </a:cubicBezTo>
                  <a:cubicBezTo>
                    <a:pt x="190" y="21"/>
                    <a:pt x="190" y="21"/>
                    <a:pt x="190" y="20"/>
                  </a:cubicBezTo>
                  <a:cubicBezTo>
                    <a:pt x="190" y="21"/>
                    <a:pt x="192" y="22"/>
                    <a:pt x="193" y="21"/>
                  </a:cubicBezTo>
                  <a:cubicBezTo>
                    <a:pt x="192" y="21"/>
                    <a:pt x="192" y="20"/>
                    <a:pt x="192" y="20"/>
                  </a:cubicBezTo>
                  <a:cubicBezTo>
                    <a:pt x="192" y="19"/>
                    <a:pt x="191" y="19"/>
                    <a:pt x="190" y="19"/>
                  </a:cubicBezTo>
                  <a:cubicBezTo>
                    <a:pt x="192" y="20"/>
                    <a:pt x="189" y="17"/>
                    <a:pt x="189" y="17"/>
                  </a:cubicBezTo>
                  <a:cubicBezTo>
                    <a:pt x="190" y="17"/>
                    <a:pt x="190" y="17"/>
                    <a:pt x="191" y="16"/>
                  </a:cubicBezTo>
                  <a:cubicBezTo>
                    <a:pt x="189" y="17"/>
                    <a:pt x="188" y="15"/>
                    <a:pt x="186" y="15"/>
                  </a:cubicBezTo>
                  <a:cubicBezTo>
                    <a:pt x="185" y="15"/>
                    <a:pt x="183" y="15"/>
                    <a:pt x="182" y="14"/>
                  </a:cubicBezTo>
                  <a:cubicBezTo>
                    <a:pt x="182" y="16"/>
                    <a:pt x="180" y="14"/>
                    <a:pt x="180" y="15"/>
                  </a:cubicBezTo>
                  <a:cubicBezTo>
                    <a:pt x="178" y="15"/>
                    <a:pt x="178" y="15"/>
                    <a:pt x="176" y="14"/>
                  </a:cubicBezTo>
                  <a:cubicBezTo>
                    <a:pt x="176" y="15"/>
                    <a:pt x="175" y="16"/>
                    <a:pt x="175" y="16"/>
                  </a:cubicBezTo>
                  <a:cubicBezTo>
                    <a:pt x="174" y="17"/>
                    <a:pt x="174" y="19"/>
                    <a:pt x="174" y="20"/>
                  </a:cubicBezTo>
                  <a:cubicBezTo>
                    <a:pt x="174" y="21"/>
                    <a:pt x="175" y="23"/>
                    <a:pt x="174" y="24"/>
                  </a:cubicBezTo>
                  <a:cubicBezTo>
                    <a:pt x="172" y="26"/>
                    <a:pt x="174" y="27"/>
                    <a:pt x="171" y="28"/>
                  </a:cubicBezTo>
                  <a:cubicBezTo>
                    <a:pt x="169" y="28"/>
                    <a:pt x="170" y="31"/>
                    <a:pt x="171" y="32"/>
                  </a:cubicBezTo>
                  <a:cubicBezTo>
                    <a:pt x="170" y="33"/>
                    <a:pt x="166" y="35"/>
                    <a:pt x="168" y="37"/>
                  </a:cubicBezTo>
                  <a:cubicBezTo>
                    <a:pt x="169" y="38"/>
                    <a:pt x="166" y="41"/>
                    <a:pt x="166" y="43"/>
                  </a:cubicBezTo>
                  <a:cubicBezTo>
                    <a:pt x="165" y="43"/>
                    <a:pt x="165" y="42"/>
                    <a:pt x="164" y="42"/>
                  </a:cubicBezTo>
                  <a:cubicBezTo>
                    <a:pt x="163" y="42"/>
                    <a:pt x="163" y="43"/>
                    <a:pt x="162" y="43"/>
                  </a:cubicBezTo>
                  <a:cubicBezTo>
                    <a:pt x="160" y="42"/>
                    <a:pt x="160" y="43"/>
                    <a:pt x="159" y="44"/>
                  </a:cubicBezTo>
                  <a:cubicBezTo>
                    <a:pt x="158" y="45"/>
                    <a:pt x="153" y="44"/>
                    <a:pt x="153" y="42"/>
                  </a:cubicBezTo>
                  <a:cubicBezTo>
                    <a:pt x="152" y="41"/>
                    <a:pt x="147" y="42"/>
                    <a:pt x="146" y="43"/>
                  </a:cubicBezTo>
                  <a:cubicBezTo>
                    <a:pt x="145" y="44"/>
                    <a:pt x="146" y="45"/>
                    <a:pt x="145" y="46"/>
                  </a:cubicBezTo>
                  <a:cubicBezTo>
                    <a:pt x="144" y="46"/>
                    <a:pt x="143" y="47"/>
                    <a:pt x="142" y="47"/>
                  </a:cubicBezTo>
                  <a:cubicBezTo>
                    <a:pt x="140" y="47"/>
                    <a:pt x="138" y="46"/>
                    <a:pt x="136" y="47"/>
                  </a:cubicBezTo>
                  <a:cubicBezTo>
                    <a:pt x="135" y="47"/>
                    <a:pt x="133" y="49"/>
                    <a:pt x="132" y="48"/>
                  </a:cubicBezTo>
                  <a:cubicBezTo>
                    <a:pt x="131" y="48"/>
                    <a:pt x="130" y="47"/>
                    <a:pt x="129" y="46"/>
                  </a:cubicBezTo>
                  <a:cubicBezTo>
                    <a:pt x="129" y="45"/>
                    <a:pt x="126" y="44"/>
                    <a:pt x="125" y="42"/>
                  </a:cubicBezTo>
                  <a:cubicBezTo>
                    <a:pt x="125" y="42"/>
                    <a:pt x="124" y="39"/>
                    <a:pt x="124" y="39"/>
                  </a:cubicBezTo>
                  <a:cubicBezTo>
                    <a:pt x="123" y="39"/>
                    <a:pt x="124" y="38"/>
                    <a:pt x="124" y="37"/>
                  </a:cubicBezTo>
                  <a:cubicBezTo>
                    <a:pt x="123" y="37"/>
                    <a:pt x="122" y="38"/>
                    <a:pt x="121" y="39"/>
                  </a:cubicBezTo>
                  <a:cubicBezTo>
                    <a:pt x="121" y="39"/>
                    <a:pt x="121" y="40"/>
                    <a:pt x="120" y="41"/>
                  </a:cubicBezTo>
                  <a:cubicBezTo>
                    <a:pt x="119" y="42"/>
                    <a:pt x="118" y="43"/>
                    <a:pt x="119" y="45"/>
                  </a:cubicBezTo>
                  <a:cubicBezTo>
                    <a:pt x="120" y="44"/>
                    <a:pt x="120" y="44"/>
                    <a:pt x="121" y="43"/>
                  </a:cubicBezTo>
                  <a:cubicBezTo>
                    <a:pt x="120" y="45"/>
                    <a:pt x="119" y="45"/>
                    <a:pt x="118" y="46"/>
                  </a:cubicBezTo>
                  <a:cubicBezTo>
                    <a:pt x="118" y="47"/>
                    <a:pt x="119" y="47"/>
                    <a:pt x="118" y="48"/>
                  </a:cubicBezTo>
                  <a:cubicBezTo>
                    <a:pt x="117" y="49"/>
                    <a:pt x="118" y="51"/>
                    <a:pt x="118" y="52"/>
                  </a:cubicBezTo>
                  <a:cubicBezTo>
                    <a:pt x="118" y="54"/>
                    <a:pt x="120" y="55"/>
                    <a:pt x="121" y="56"/>
                  </a:cubicBezTo>
                  <a:close/>
                  <a:moveTo>
                    <a:pt x="227" y="109"/>
                  </a:moveTo>
                  <a:cubicBezTo>
                    <a:pt x="228" y="108"/>
                    <a:pt x="228" y="106"/>
                    <a:pt x="227" y="105"/>
                  </a:cubicBezTo>
                  <a:cubicBezTo>
                    <a:pt x="225" y="106"/>
                    <a:pt x="227" y="109"/>
                    <a:pt x="227" y="109"/>
                  </a:cubicBezTo>
                  <a:close/>
                  <a:moveTo>
                    <a:pt x="21" y="42"/>
                  </a:moveTo>
                  <a:cubicBezTo>
                    <a:pt x="20" y="42"/>
                    <a:pt x="19" y="43"/>
                    <a:pt x="18" y="43"/>
                  </a:cubicBezTo>
                  <a:cubicBezTo>
                    <a:pt x="18" y="44"/>
                    <a:pt x="19" y="44"/>
                    <a:pt x="19" y="45"/>
                  </a:cubicBezTo>
                  <a:cubicBezTo>
                    <a:pt x="20" y="46"/>
                    <a:pt x="20" y="46"/>
                    <a:pt x="20" y="47"/>
                  </a:cubicBezTo>
                  <a:cubicBezTo>
                    <a:pt x="20" y="47"/>
                    <a:pt x="21" y="48"/>
                    <a:pt x="22" y="48"/>
                  </a:cubicBezTo>
                  <a:cubicBezTo>
                    <a:pt x="22" y="49"/>
                    <a:pt x="22" y="50"/>
                    <a:pt x="23" y="51"/>
                  </a:cubicBezTo>
                  <a:cubicBezTo>
                    <a:pt x="24" y="52"/>
                    <a:pt x="25" y="47"/>
                    <a:pt x="24" y="46"/>
                  </a:cubicBezTo>
                  <a:cubicBezTo>
                    <a:pt x="23" y="45"/>
                    <a:pt x="22" y="43"/>
                    <a:pt x="21" y="42"/>
                  </a:cubicBezTo>
                  <a:close/>
                  <a:moveTo>
                    <a:pt x="201" y="84"/>
                  </a:moveTo>
                  <a:cubicBezTo>
                    <a:pt x="202" y="85"/>
                    <a:pt x="202" y="84"/>
                    <a:pt x="201" y="86"/>
                  </a:cubicBezTo>
                  <a:cubicBezTo>
                    <a:pt x="201" y="87"/>
                    <a:pt x="202" y="90"/>
                    <a:pt x="202" y="91"/>
                  </a:cubicBezTo>
                  <a:cubicBezTo>
                    <a:pt x="203" y="90"/>
                    <a:pt x="205" y="90"/>
                    <a:pt x="206" y="90"/>
                  </a:cubicBezTo>
                  <a:cubicBezTo>
                    <a:pt x="208" y="90"/>
                    <a:pt x="206" y="92"/>
                    <a:pt x="207" y="93"/>
                  </a:cubicBezTo>
                  <a:cubicBezTo>
                    <a:pt x="208" y="95"/>
                    <a:pt x="208" y="97"/>
                    <a:pt x="208" y="99"/>
                  </a:cubicBezTo>
                  <a:cubicBezTo>
                    <a:pt x="207" y="101"/>
                    <a:pt x="207" y="105"/>
                    <a:pt x="205" y="106"/>
                  </a:cubicBezTo>
                  <a:cubicBezTo>
                    <a:pt x="205" y="108"/>
                    <a:pt x="206" y="109"/>
                    <a:pt x="206" y="110"/>
                  </a:cubicBezTo>
                  <a:cubicBezTo>
                    <a:pt x="207" y="110"/>
                    <a:pt x="207" y="112"/>
                    <a:pt x="209" y="111"/>
                  </a:cubicBezTo>
                  <a:cubicBezTo>
                    <a:pt x="210" y="110"/>
                    <a:pt x="210" y="110"/>
                    <a:pt x="211" y="110"/>
                  </a:cubicBezTo>
                  <a:cubicBezTo>
                    <a:pt x="212" y="110"/>
                    <a:pt x="213" y="109"/>
                    <a:pt x="214" y="110"/>
                  </a:cubicBezTo>
                  <a:cubicBezTo>
                    <a:pt x="214" y="108"/>
                    <a:pt x="212" y="106"/>
                    <a:pt x="213" y="104"/>
                  </a:cubicBezTo>
                  <a:cubicBezTo>
                    <a:pt x="214" y="102"/>
                    <a:pt x="214" y="101"/>
                    <a:pt x="214" y="98"/>
                  </a:cubicBezTo>
                  <a:cubicBezTo>
                    <a:pt x="214" y="96"/>
                    <a:pt x="214" y="94"/>
                    <a:pt x="215" y="92"/>
                  </a:cubicBezTo>
                  <a:cubicBezTo>
                    <a:pt x="215" y="91"/>
                    <a:pt x="215" y="90"/>
                    <a:pt x="215" y="89"/>
                  </a:cubicBezTo>
                  <a:cubicBezTo>
                    <a:pt x="215" y="88"/>
                    <a:pt x="214" y="88"/>
                    <a:pt x="214" y="86"/>
                  </a:cubicBezTo>
                  <a:cubicBezTo>
                    <a:pt x="213" y="84"/>
                    <a:pt x="218" y="81"/>
                    <a:pt x="220" y="82"/>
                  </a:cubicBezTo>
                  <a:cubicBezTo>
                    <a:pt x="221" y="83"/>
                    <a:pt x="221" y="87"/>
                    <a:pt x="220" y="88"/>
                  </a:cubicBezTo>
                  <a:cubicBezTo>
                    <a:pt x="217" y="91"/>
                    <a:pt x="222" y="94"/>
                    <a:pt x="224" y="95"/>
                  </a:cubicBezTo>
                  <a:cubicBezTo>
                    <a:pt x="225" y="96"/>
                    <a:pt x="223" y="100"/>
                    <a:pt x="224" y="102"/>
                  </a:cubicBezTo>
                  <a:cubicBezTo>
                    <a:pt x="224" y="103"/>
                    <a:pt x="226" y="103"/>
                    <a:pt x="227" y="103"/>
                  </a:cubicBezTo>
                  <a:cubicBezTo>
                    <a:pt x="229" y="103"/>
                    <a:pt x="228" y="101"/>
                    <a:pt x="228" y="101"/>
                  </a:cubicBezTo>
                  <a:cubicBezTo>
                    <a:pt x="229" y="99"/>
                    <a:pt x="231" y="99"/>
                    <a:pt x="232" y="99"/>
                  </a:cubicBezTo>
                  <a:cubicBezTo>
                    <a:pt x="233" y="99"/>
                    <a:pt x="235" y="100"/>
                    <a:pt x="234" y="98"/>
                  </a:cubicBezTo>
                  <a:cubicBezTo>
                    <a:pt x="235" y="100"/>
                    <a:pt x="237" y="96"/>
                    <a:pt x="235" y="95"/>
                  </a:cubicBezTo>
                  <a:cubicBezTo>
                    <a:pt x="234" y="97"/>
                    <a:pt x="234" y="95"/>
                    <a:pt x="233" y="95"/>
                  </a:cubicBezTo>
                  <a:cubicBezTo>
                    <a:pt x="233" y="94"/>
                    <a:pt x="233" y="94"/>
                    <a:pt x="233" y="94"/>
                  </a:cubicBezTo>
                  <a:cubicBezTo>
                    <a:pt x="232" y="94"/>
                    <a:pt x="231" y="93"/>
                    <a:pt x="231" y="92"/>
                  </a:cubicBezTo>
                  <a:cubicBezTo>
                    <a:pt x="230" y="91"/>
                    <a:pt x="231" y="90"/>
                    <a:pt x="230" y="89"/>
                  </a:cubicBezTo>
                  <a:cubicBezTo>
                    <a:pt x="231" y="89"/>
                    <a:pt x="231" y="89"/>
                    <a:pt x="232" y="89"/>
                  </a:cubicBezTo>
                  <a:cubicBezTo>
                    <a:pt x="231" y="89"/>
                    <a:pt x="231" y="87"/>
                    <a:pt x="232" y="87"/>
                  </a:cubicBezTo>
                  <a:cubicBezTo>
                    <a:pt x="232" y="87"/>
                    <a:pt x="232" y="87"/>
                    <a:pt x="231" y="86"/>
                  </a:cubicBezTo>
                  <a:cubicBezTo>
                    <a:pt x="231" y="86"/>
                    <a:pt x="231" y="85"/>
                    <a:pt x="231" y="84"/>
                  </a:cubicBezTo>
                  <a:cubicBezTo>
                    <a:pt x="230" y="83"/>
                    <a:pt x="229" y="83"/>
                    <a:pt x="229" y="83"/>
                  </a:cubicBezTo>
                  <a:cubicBezTo>
                    <a:pt x="229" y="82"/>
                    <a:pt x="228" y="81"/>
                    <a:pt x="228" y="80"/>
                  </a:cubicBezTo>
                  <a:cubicBezTo>
                    <a:pt x="227" y="79"/>
                    <a:pt x="227" y="78"/>
                    <a:pt x="226" y="78"/>
                  </a:cubicBezTo>
                  <a:cubicBezTo>
                    <a:pt x="225" y="77"/>
                    <a:pt x="224" y="75"/>
                    <a:pt x="223" y="76"/>
                  </a:cubicBezTo>
                  <a:cubicBezTo>
                    <a:pt x="223" y="75"/>
                    <a:pt x="223" y="74"/>
                    <a:pt x="223" y="74"/>
                  </a:cubicBezTo>
                  <a:cubicBezTo>
                    <a:pt x="225" y="75"/>
                    <a:pt x="226" y="76"/>
                    <a:pt x="227" y="74"/>
                  </a:cubicBezTo>
                  <a:cubicBezTo>
                    <a:pt x="228" y="72"/>
                    <a:pt x="229" y="72"/>
                    <a:pt x="231" y="71"/>
                  </a:cubicBezTo>
                  <a:cubicBezTo>
                    <a:pt x="233" y="70"/>
                    <a:pt x="235" y="65"/>
                    <a:pt x="238" y="65"/>
                  </a:cubicBezTo>
                  <a:cubicBezTo>
                    <a:pt x="239" y="65"/>
                    <a:pt x="239" y="67"/>
                    <a:pt x="240" y="66"/>
                  </a:cubicBezTo>
                  <a:cubicBezTo>
                    <a:pt x="241" y="66"/>
                    <a:pt x="242" y="64"/>
                    <a:pt x="241" y="63"/>
                  </a:cubicBezTo>
                  <a:cubicBezTo>
                    <a:pt x="240" y="62"/>
                    <a:pt x="236" y="62"/>
                    <a:pt x="235" y="63"/>
                  </a:cubicBezTo>
                  <a:cubicBezTo>
                    <a:pt x="236" y="63"/>
                    <a:pt x="236" y="63"/>
                    <a:pt x="237" y="64"/>
                  </a:cubicBezTo>
                  <a:cubicBezTo>
                    <a:pt x="235" y="64"/>
                    <a:pt x="231" y="63"/>
                    <a:pt x="230" y="65"/>
                  </a:cubicBezTo>
                  <a:cubicBezTo>
                    <a:pt x="230" y="66"/>
                    <a:pt x="226" y="66"/>
                    <a:pt x="226" y="64"/>
                  </a:cubicBezTo>
                  <a:cubicBezTo>
                    <a:pt x="225" y="65"/>
                    <a:pt x="223" y="66"/>
                    <a:pt x="222" y="68"/>
                  </a:cubicBezTo>
                  <a:cubicBezTo>
                    <a:pt x="222" y="70"/>
                    <a:pt x="221" y="70"/>
                    <a:pt x="219" y="70"/>
                  </a:cubicBezTo>
                  <a:cubicBezTo>
                    <a:pt x="218" y="70"/>
                    <a:pt x="217" y="69"/>
                    <a:pt x="217" y="68"/>
                  </a:cubicBezTo>
                  <a:cubicBezTo>
                    <a:pt x="217" y="67"/>
                    <a:pt x="217" y="67"/>
                    <a:pt x="216" y="66"/>
                  </a:cubicBezTo>
                  <a:cubicBezTo>
                    <a:pt x="216" y="65"/>
                    <a:pt x="215" y="66"/>
                    <a:pt x="214" y="65"/>
                  </a:cubicBezTo>
                  <a:cubicBezTo>
                    <a:pt x="212" y="64"/>
                    <a:pt x="212" y="58"/>
                    <a:pt x="213" y="55"/>
                  </a:cubicBezTo>
                  <a:cubicBezTo>
                    <a:pt x="213" y="54"/>
                    <a:pt x="214" y="52"/>
                    <a:pt x="216" y="52"/>
                  </a:cubicBezTo>
                  <a:cubicBezTo>
                    <a:pt x="217" y="51"/>
                    <a:pt x="220" y="52"/>
                    <a:pt x="221" y="52"/>
                  </a:cubicBezTo>
                  <a:cubicBezTo>
                    <a:pt x="222" y="53"/>
                    <a:pt x="224" y="52"/>
                    <a:pt x="224" y="52"/>
                  </a:cubicBezTo>
                  <a:cubicBezTo>
                    <a:pt x="226" y="51"/>
                    <a:pt x="226" y="52"/>
                    <a:pt x="228" y="52"/>
                  </a:cubicBezTo>
                  <a:cubicBezTo>
                    <a:pt x="230" y="53"/>
                    <a:pt x="232" y="52"/>
                    <a:pt x="234" y="52"/>
                  </a:cubicBezTo>
                  <a:cubicBezTo>
                    <a:pt x="236" y="52"/>
                    <a:pt x="237" y="52"/>
                    <a:pt x="239" y="53"/>
                  </a:cubicBezTo>
                  <a:cubicBezTo>
                    <a:pt x="241" y="55"/>
                    <a:pt x="248" y="54"/>
                    <a:pt x="250" y="52"/>
                  </a:cubicBezTo>
                  <a:cubicBezTo>
                    <a:pt x="251" y="50"/>
                    <a:pt x="252" y="49"/>
                    <a:pt x="253" y="47"/>
                  </a:cubicBezTo>
                  <a:cubicBezTo>
                    <a:pt x="255" y="46"/>
                    <a:pt x="255" y="43"/>
                    <a:pt x="256" y="42"/>
                  </a:cubicBezTo>
                  <a:cubicBezTo>
                    <a:pt x="256" y="42"/>
                    <a:pt x="255" y="41"/>
                    <a:pt x="256" y="40"/>
                  </a:cubicBezTo>
                  <a:cubicBezTo>
                    <a:pt x="255" y="41"/>
                    <a:pt x="254" y="40"/>
                    <a:pt x="254" y="41"/>
                  </a:cubicBezTo>
                  <a:cubicBezTo>
                    <a:pt x="253" y="41"/>
                    <a:pt x="253" y="43"/>
                    <a:pt x="252" y="43"/>
                  </a:cubicBezTo>
                  <a:cubicBezTo>
                    <a:pt x="250" y="43"/>
                    <a:pt x="251" y="44"/>
                    <a:pt x="250" y="45"/>
                  </a:cubicBezTo>
                  <a:cubicBezTo>
                    <a:pt x="250" y="46"/>
                    <a:pt x="249" y="45"/>
                    <a:pt x="248" y="46"/>
                  </a:cubicBezTo>
                  <a:cubicBezTo>
                    <a:pt x="248" y="48"/>
                    <a:pt x="245" y="49"/>
                    <a:pt x="243" y="48"/>
                  </a:cubicBezTo>
                  <a:cubicBezTo>
                    <a:pt x="241" y="48"/>
                    <a:pt x="240" y="47"/>
                    <a:pt x="238" y="48"/>
                  </a:cubicBezTo>
                  <a:cubicBezTo>
                    <a:pt x="237" y="48"/>
                    <a:pt x="236" y="49"/>
                    <a:pt x="236" y="48"/>
                  </a:cubicBezTo>
                  <a:cubicBezTo>
                    <a:pt x="233" y="47"/>
                    <a:pt x="232" y="47"/>
                    <a:pt x="229" y="47"/>
                  </a:cubicBezTo>
                  <a:cubicBezTo>
                    <a:pt x="228" y="47"/>
                    <a:pt x="228" y="46"/>
                    <a:pt x="226" y="46"/>
                  </a:cubicBezTo>
                  <a:cubicBezTo>
                    <a:pt x="225" y="47"/>
                    <a:pt x="224" y="44"/>
                    <a:pt x="224" y="45"/>
                  </a:cubicBezTo>
                  <a:cubicBezTo>
                    <a:pt x="223" y="45"/>
                    <a:pt x="219" y="43"/>
                    <a:pt x="219" y="45"/>
                  </a:cubicBezTo>
                  <a:cubicBezTo>
                    <a:pt x="219" y="47"/>
                    <a:pt x="216" y="50"/>
                    <a:pt x="214" y="47"/>
                  </a:cubicBezTo>
                  <a:cubicBezTo>
                    <a:pt x="214" y="48"/>
                    <a:pt x="214" y="49"/>
                    <a:pt x="213" y="49"/>
                  </a:cubicBezTo>
                  <a:cubicBezTo>
                    <a:pt x="212" y="50"/>
                    <a:pt x="212" y="52"/>
                    <a:pt x="211" y="52"/>
                  </a:cubicBezTo>
                  <a:cubicBezTo>
                    <a:pt x="210" y="54"/>
                    <a:pt x="212" y="56"/>
                    <a:pt x="210" y="57"/>
                  </a:cubicBezTo>
                  <a:cubicBezTo>
                    <a:pt x="210" y="57"/>
                    <a:pt x="209" y="56"/>
                    <a:pt x="209" y="56"/>
                  </a:cubicBezTo>
                  <a:cubicBezTo>
                    <a:pt x="209" y="58"/>
                    <a:pt x="210" y="58"/>
                    <a:pt x="210" y="60"/>
                  </a:cubicBezTo>
                  <a:cubicBezTo>
                    <a:pt x="209" y="62"/>
                    <a:pt x="211" y="63"/>
                    <a:pt x="211" y="65"/>
                  </a:cubicBezTo>
                  <a:cubicBezTo>
                    <a:pt x="210" y="64"/>
                    <a:pt x="210" y="64"/>
                    <a:pt x="209" y="63"/>
                  </a:cubicBezTo>
                  <a:cubicBezTo>
                    <a:pt x="208" y="66"/>
                    <a:pt x="206" y="67"/>
                    <a:pt x="206" y="70"/>
                  </a:cubicBezTo>
                  <a:cubicBezTo>
                    <a:pt x="206" y="72"/>
                    <a:pt x="206" y="73"/>
                    <a:pt x="206" y="74"/>
                  </a:cubicBezTo>
                  <a:cubicBezTo>
                    <a:pt x="206" y="76"/>
                    <a:pt x="205" y="77"/>
                    <a:pt x="204" y="79"/>
                  </a:cubicBezTo>
                  <a:cubicBezTo>
                    <a:pt x="204" y="81"/>
                    <a:pt x="201" y="82"/>
                    <a:pt x="201" y="84"/>
                  </a:cubicBezTo>
                  <a:close/>
                  <a:moveTo>
                    <a:pt x="81" y="62"/>
                  </a:moveTo>
                  <a:cubicBezTo>
                    <a:pt x="81" y="61"/>
                    <a:pt x="82" y="61"/>
                    <a:pt x="80" y="60"/>
                  </a:cubicBezTo>
                  <a:cubicBezTo>
                    <a:pt x="80" y="60"/>
                    <a:pt x="79" y="60"/>
                    <a:pt x="79" y="60"/>
                  </a:cubicBezTo>
                  <a:cubicBezTo>
                    <a:pt x="78" y="61"/>
                    <a:pt x="79" y="62"/>
                    <a:pt x="79" y="63"/>
                  </a:cubicBezTo>
                  <a:cubicBezTo>
                    <a:pt x="80" y="62"/>
                    <a:pt x="80" y="62"/>
                    <a:pt x="81" y="62"/>
                  </a:cubicBezTo>
                  <a:close/>
                  <a:moveTo>
                    <a:pt x="18" y="35"/>
                  </a:moveTo>
                  <a:cubicBezTo>
                    <a:pt x="19" y="36"/>
                    <a:pt x="19" y="36"/>
                    <a:pt x="20" y="37"/>
                  </a:cubicBezTo>
                  <a:cubicBezTo>
                    <a:pt x="20" y="36"/>
                    <a:pt x="19" y="35"/>
                    <a:pt x="18" y="35"/>
                  </a:cubicBezTo>
                  <a:close/>
                  <a:moveTo>
                    <a:pt x="29" y="41"/>
                  </a:moveTo>
                  <a:cubicBezTo>
                    <a:pt x="30" y="41"/>
                    <a:pt x="30" y="41"/>
                    <a:pt x="30" y="41"/>
                  </a:cubicBezTo>
                  <a:cubicBezTo>
                    <a:pt x="30" y="41"/>
                    <a:pt x="30" y="41"/>
                    <a:pt x="30" y="41"/>
                  </a:cubicBezTo>
                  <a:cubicBezTo>
                    <a:pt x="30" y="40"/>
                    <a:pt x="30" y="40"/>
                    <a:pt x="29" y="41"/>
                  </a:cubicBezTo>
                  <a:close/>
                  <a:moveTo>
                    <a:pt x="29" y="57"/>
                  </a:moveTo>
                  <a:cubicBezTo>
                    <a:pt x="28" y="57"/>
                    <a:pt x="28" y="56"/>
                    <a:pt x="28" y="56"/>
                  </a:cubicBezTo>
                  <a:cubicBezTo>
                    <a:pt x="29" y="58"/>
                    <a:pt x="29" y="59"/>
                    <a:pt x="30" y="60"/>
                  </a:cubicBezTo>
                  <a:cubicBezTo>
                    <a:pt x="30" y="60"/>
                    <a:pt x="30" y="60"/>
                    <a:pt x="30" y="59"/>
                  </a:cubicBezTo>
                  <a:cubicBezTo>
                    <a:pt x="30" y="59"/>
                    <a:pt x="29" y="57"/>
                    <a:pt x="29" y="57"/>
                  </a:cubicBezTo>
                  <a:close/>
                  <a:moveTo>
                    <a:pt x="29" y="59"/>
                  </a:moveTo>
                  <a:cubicBezTo>
                    <a:pt x="29" y="60"/>
                    <a:pt x="29" y="60"/>
                    <a:pt x="28" y="61"/>
                  </a:cubicBezTo>
                  <a:cubicBezTo>
                    <a:pt x="28" y="61"/>
                    <a:pt x="28" y="61"/>
                    <a:pt x="28" y="61"/>
                  </a:cubicBezTo>
                  <a:cubicBezTo>
                    <a:pt x="28" y="61"/>
                    <a:pt x="28" y="61"/>
                    <a:pt x="28" y="61"/>
                  </a:cubicBezTo>
                  <a:cubicBezTo>
                    <a:pt x="28" y="62"/>
                    <a:pt x="29" y="62"/>
                    <a:pt x="30" y="62"/>
                  </a:cubicBezTo>
                  <a:cubicBezTo>
                    <a:pt x="30" y="61"/>
                    <a:pt x="30" y="61"/>
                    <a:pt x="30" y="61"/>
                  </a:cubicBezTo>
                  <a:cubicBezTo>
                    <a:pt x="30" y="60"/>
                    <a:pt x="30" y="60"/>
                    <a:pt x="29" y="59"/>
                  </a:cubicBezTo>
                  <a:close/>
                  <a:moveTo>
                    <a:pt x="77" y="46"/>
                  </a:moveTo>
                  <a:cubicBezTo>
                    <a:pt x="77" y="44"/>
                    <a:pt x="76" y="46"/>
                    <a:pt x="76" y="47"/>
                  </a:cubicBezTo>
                  <a:cubicBezTo>
                    <a:pt x="76" y="48"/>
                    <a:pt x="78" y="47"/>
                    <a:pt x="77" y="46"/>
                  </a:cubicBezTo>
                  <a:close/>
                  <a:moveTo>
                    <a:pt x="61" y="43"/>
                  </a:moveTo>
                  <a:cubicBezTo>
                    <a:pt x="62" y="43"/>
                    <a:pt x="63" y="44"/>
                    <a:pt x="63" y="44"/>
                  </a:cubicBezTo>
                  <a:cubicBezTo>
                    <a:pt x="63" y="44"/>
                    <a:pt x="63" y="43"/>
                    <a:pt x="63" y="42"/>
                  </a:cubicBezTo>
                  <a:cubicBezTo>
                    <a:pt x="62" y="42"/>
                    <a:pt x="61" y="42"/>
                    <a:pt x="60" y="41"/>
                  </a:cubicBezTo>
                  <a:cubicBezTo>
                    <a:pt x="59" y="42"/>
                    <a:pt x="60" y="43"/>
                    <a:pt x="61" y="43"/>
                  </a:cubicBezTo>
                  <a:close/>
                  <a:moveTo>
                    <a:pt x="2" y="1"/>
                  </a:moveTo>
                  <a:cubicBezTo>
                    <a:pt x="1" y="0"/>
                    <a:pt x="1" y="0"/>
                    <a:pt x="0" y="0"/>
                  </a:cubicBezTo>
                  <a:cubicBezTo>
                    <a:pt x="1" y="0"/>
                    <a:pt x="1" y="1"/>
                    <a:pt x="1" y="1"/>
                  </a:cubicBezTo>
                  <a:cubicBezTo>
                    <a:pt x="2" y="1"/>
                    <a:pt x="2" y="1"/>
                    <a:pt x="2" y="1"/>
                  </a:cubicBezTo>
                  <a:close/>
                  <a:moveTo>
                    <a:pt x="10" y="32"/>
                  </a:moveTo>
                  <a:cubicBezTo>
                    <a:pt x="10" y="31"/>
                    <a:pt x="10" y="31"/>
                    <a:pt x="9" y="31"/>
                  </a:cubicBezTo>
                  <a:cubicBezTo>
                    <a:pt x="9" y="30"/>
                    <a:pt x="8" y="29"/>
                    <a:pt x="7" y="29"/>
                  </a:cubicBezTo>
                  <a:cubicBezTo>
                    <a:pt x="7" y="29"/>
                    <a:pt x="7" y="29"/>
                    <a:pt x="7" y="29"/>
                  </a:cubicBezTo>
                  <a:cubicBezTo>
                    <a:pt x="7" y="29"/>
                    <a:pt x="7" y="28"/>
                    <a:pt x="6" y="29"/>
                  </a:cubicBezTo>
                  <a:cubicBezTo>
                    <a:pt x="6" y="29"/>
                    <a:pt x="6" y="29"/>
                    <a:pt x="6" y="30"/>
                  </a:cubicBezTo>
                  <a:cubicBezTo>
                    <a:pt x="6" y="30"/>
                    <a:pt x="6" y="30"/>
                    <a:pt x="6" y="31"/>
                  </a:cubicBezTo>
                  <a:cubicBezTo>
                    <a:pt x="8" y="32"/>
                    <a:pt x="10" y="32"/>
                    <a:pt x="11" y="34"/>
                  </a:cubicBezTo>
                  <a:cubicBezTo>
                    <a:pt x="11" y="34"/>
                    <a:pt x="12" y="34"/>
                    <a:pt x="12" y="34"/>
                  </a:cubicBezTo>
                  <a:cubicBezTo>
                    <a:pt x="12" y="34"/>
                    <a:pt x="12" y="33"/>
                    <a:pt x="12" y="33"/>
                  </a:cubicBezTo>
                  <a:cubicBezTo>
                    <a:pt x="12" y="33"/>
                    <a:pt x="11" y="32"/>
                    <a:pt x="10" y="32"/>
                  </a:cubicBezTo>
                  <a:close/>
                  <a:moveTo>
                    <a:pt x="56" y="40"/>
                  </a:moveTo>
                  <a:cubicBezTo>
                    <a:pt x="57" y="40"/>
                    <a:pt x="57" y="39"/>
                    <a:pt x="57" y="38"/>
                  </a:cubicBezTo>
                  <a:cubicBezTo>
                    <a:pt x="57" y="36"/>
                    <a:pt x="55" y="36"/>
                    <a:pt x="54" y="38"/>
                  </a:cubicBezTo>
                  <a:cubicBezTo>
                    <a:pt x="54" y="38"/>
                    <a:pt x="54" y="40"/>
                    <a:pt x="56" y="40"/>
                  </a:cubicBezTo>
                  <a:close/>
                  <a:moveTo>
                    <a:pt x="296" y="68"/>
                  </a:moveTo>
                  <a:cubicBezTo>
                    <a:pt x="295" y="68"/>
                    <a:pt x="295" y="68"/>
                    <a:pt x="295" y="68"/>
                  </a:cubicBezTo>
                  <a:cubicBezTo>
                    <a:pt x="296" y="69"/>
                    <a:pt x="296" y="68"/>
                    <a:pt x="296" y="68"/>
                  </a:cubicBezTo>
                  <a:close/>
                  <a:moveTo>
                    <a:pt x="297" y="76"/>
                  </a:moveTo>
                  <a:cubicBezTo>
                    <a:pt x="297" y="76"/>
                    <a:pt x="297" y="76"/>
                    <a:pt x="297" y="76"/>
                  </a:cubicBezTo>
                  <a:cubicBezTo>
                    <a:pt x="298" y="76"/>
                    <a:pt x="298" y="76"/>
                    <a:pt x="298" y="76"/>
                  </a:cubicBezTo>
                  <a:cubicBezTo>
                    <a:pt x="299" y="76"/>
                    <a:pt x="299" y="76"/>
                    <a:pt x="299" y="76"/>
                  </a:cubicBezTo>
                  <a:cubicBezTo>
                    <a:pt x="299" y="76"/>
                    <a:pt x="300" y="76"/>
                    <a:pt x="300" y="76"/>
                  </a:cubicBezTo>
                  <a:cubicBezTo>
                    <a:pt x="299" y="75"/>
                    <a:pt x="300" y="75"/>
                    <a:pt x="300" y="73"/>
                  </a:cubicBezTo>
                  <a:cubicBezTo>
                    <a:pt x="299" y="72"/>
                    <a:pt x="297" y="74"/>
                    <a:pt x="295" y="74"/>
                  </a:cubicBezTo>
                  <a:cubicBezTo>
                    <a:pt x="295" y="74"/>
                    <a:pt x="295" y="74"/>
                    <a:pt x="295" y="74"/>
                  </a:cubicBezTo>
                  <a:cubicBezTo>
                    <a:pt x="295" y="75"/>
                    <a:pt x="295" y="75"/>
                    <a:pt x="295" y="75"/>
                  </a:cubicBezTo>
                  <a:cubicBezTo>
                    <a:pt x="295" y="75"/>
                    <a:pt x="296" y="76"/>
                    <a:pt x="297" y="76"/>
                  </a:cubicBezTo>
                  <a:close/>
                  <a:moveTo>
                    <a:pt x="301" y="65"/>
                  </a:moveTo>
                  <a:cubicBezTo>
                    <a:pt x="301" y="66"/>
                    <a:pt x="304" y="65"/>
                    <a:pt x="304" y="64"/>
                  </a:cubicBezTo>
                  <a:cubicBezTo>
                    <a:pt x="303" y="65"/>
                    <a:pt x="302" y="64"/>
                    <a:pt x="301" y="64"/>
                  </a:cubicBezTo>
                  <a:cubicBezTo>
                    <a:pt x="300" y="65"/>
                    <a:pt x="300" y="65"/>
                    <a:pt x="301" y="65"/>
                  </a:cubicBezTo>
                  <a:close/>
                  <a:moveTo>
                    <a:pt x="302" y="61"/>
                  </a:moveTo>
                  <a:cubicBezTo>
                    <a:pt x="302" y="61"/>
                    <a:pt x="302" y="61"/>
                    <a:pt x="302" y="61"/>
                  </a:cubicBezTo>
                  <a:cubicBezTo>
                    <a:pt x="302" y="61"/>
                    <a:pt x="302" y="61"/>
                    <a:pt x="302" y="61"/>
                  </a:cubicBezTo>
                  <a:cubicBezTo>
                    <a:pt x="302" y="61"/>
                    <a:pt x="301" y="61"/>
                    <a:pt x="301" y="62"/>
                  </a:cubicBezTo>
                  <a:cubicBezTo>
                    <a:pt x="301" y="62"/>
                    <a:pt x="302" y="62"/>
                    <a:pt x="302" y="61"/>
                  </a:cubicBezTo>
                  <a:close/>
                  <a:moveTo>
                    <a:pt x="298" y="57"/>
                  </a:moveTo>
                  <a:cubicBezTo>
                    <a:pt x="298" y="57"/>
                    <a:pt x="298" y="57"/>
                    <a:pt x="298" y="57"/>
                  </a:cubicBezTo>
                  <a:cubicBezTo>
                    <a:pt x="298" y="57"/>
                    <a:pt x="298" y="57"/>
                    <a:pt x="298" y="57"/>
                  </a:cubicBezTo>
                  <a:cubicBezTo>
                    <a:pt x="298" y="57"/>
                    <a:pt x="298" y="57"/>
                    <a:pt x="298" y="57"/>
                  </a:cubicBezTo>
                  <a:cubicBezTo>
                    <a:pt x="298" y="57"/>
                    <a:pt x="298" y="57"/>
                    <a:pt x="298" y="57"/>
                  </a:cubicBezTo>
                  <a:close/>
                  <a:moveTo>
                    <a:pt x="31" y="66"/>
                  </a:moveTo>
                  <a:cubicBezTo>
                    <a:pt x="31" y="67"/>
                    <a:pt x="30" y="68"/>
                    <a:pt x="31" y="69"/>
                  </a:cubicBezTo>
                  <a:cubicBezTo>
                    <a:pt x="32" y="71"/>
                    <a:pt x="33" y="73"/>
                    <a:pt x="35" y="74"/>
                  </a:cubicBezTo>
                  <a:cubicBezTo>
                    <a:pt x="38" y="73"/>
                    <a:pt x="33" y="67"/>
                    <a:pt x="33" y="65"/>
                  </a:cubicBezTo>
                  <a:cubicBezTo>
                    <a:pt x="32" y="66"/>
                    <a:pt x="32" y="66"/>
                    <a:pt x="31" y="66"/>
                  </a:cubicBezTo>
                  <a:close/>
                  <a:moveTo>
                    <a:pt x="304" y="69"/>
                  </a:moveTo>
                  <a:cubicBezTo>
                    <a:pt x="305" y="70"/>
                    <a:pt x="306" y="68"/>
                    <a:pt x="306" y="67"/>
                  </a:cubicBezTo>
                  <a:cubicBezTo>
                    <a:pt x="306" y="66"/>
                    <a:pt x="305" y="65"/>
                    <a:pt x="304" y="65"/>
                  </a:cubicBezTo>
                  <a:cubicBezTo>
                    <a:pt x="303" y="65"/>
                    <a:pt x="302" y="66"/>
                    <a:pt x="302" y="67"/>
                  </a:cubicBezTo>
                  <a:cubicBezTo>
                    <a:pt x="303" y="67"/>
                    <a:pt x="303" y="67"/>
                    <a:pt x="303" y="67"/>
                  </a:cubicBezTo>
                  <a:cubicBezTo>
                    <a:pt x="303" y="68"/>
                    <a:pt x="303" y="69"/>
                    <a:pt x="304" y="69"/>
                  </a:cubicBezTo>
                  <a:close/>
                  <a:moveTo>
                    <a:pt x="343" y="73"/>
                  </a:moveTo>
                  <a:cubicBezTo>
                    <a:pt x="345" y="73"/>
                    <a:pt x="347" y="74"/>
                    <a:pt x="349" y="74"/>
                  </a:cubicBezTo>
                  <a:cubicBezTo>
                    <a:pt x="350" y="75"/>
                    <a:pt x="351" y="75"/>
                    <a:pt x="352" y="75"/>
                  </a:cubicBezTo>
                  <a:cubicBezTo>
                    <a:pt x="353" y="74"/>
                    <a:pt x="354" y="74"/>
                    <a:pt x="355" y="74"/>
                  </a:cubicBezTo>
                  <a:cubicBezTo>
                    <a:pt x="354" y="73"/>
                    <a:pt x="352" y="73"/>
                    <a:pt x="350" y="73"/>
                  </a:cubicBezTo>
                  <a:cubicBezTo>
                    <a:pt x="348" y="72"/>
                    <a:pt x="346" y="72"/>
                    <a:pt x="343" y="72"/>
                  </a:cubicBezTo>
                  <a:lnTo>
                    <a:pt x="343" y="73"/>
                  </a:lnTo>
                  <a:close/>
                  <a:moveTo>
                    <a:pt x="345" y="64"/>
                  </a:moveTo>
                  <a:cubicBezTo>
                    <a:pt x="345" y="64"/>
                    <a:pt x="345" y="64"/>
                    <a:pt x="345" y="64"/>
                  </a:cubicBezTo>
                  <a:cubicBezTo>
                    <a:pt x="345" y="63"/>
                    <a:pt x="344" y="63"/>
                    <a:pt x="343" y="63"/>
                  </a:cubicBezTo>
                  <a:cubicBezTo>
                    <a:pt x="343" y="63"/>
                    <a:pt x="342" y="63"/>
                    <a:pt x="342" y="63"/>
                  </a:cubicBezTo>
                  <a:cubicBezTo>
                    <a:pt x="342" y="63"/>
                    <a:pt x="342" y="63"/>
                    <a:pt x="342" y="63"/>
                  </a:cubicBezTo>
                  <a:cubicBezTo>
                    <a:pt x="342" y="64"/>
                    <a:pt x="344" y="66"/>
                    <a:pt x="345" y="64"/>
                  </a:cubicBezTo>
                  <a:close/>
                  <a:moveTo>
                    <a:pt x="301" y="60"/>
                  </a:moveTo>
                  <a:cubicBezTo>
                    <a:pt x="301" y="60"/>
                    <a:pt x="301" y="60"/>
                    <a:pt x="301" y="61"/>
                  </a:cubicBezTo>
                  <a:cubicBezTo>
                    <a:pt x="301" y="60"/>
                    <a:pt x="302" y="60"/>
                    <a:pt x="302" y="59"/>
                  </a:cubicBezTo>
                  <a:cubicBezTo>
                    <a:pt x="303" y="60"/>
                    <a:pt x="303" y="60"/>
                    <a:pt x="303" y="60"/>
                  </a:cubicBezTo>
                  <a:cubicBezTo>
                    <a:pt x="303" y="60"/>
                    <a:pt x="303" y="61"/>
                    <a:pt x="303" y="61"/>
                  </a:cubicBezTo>
                  <a:cubicBezTo>
                    <a:pt x="306" y="62"/>
                    <a:pt x="303" y="58"/>
                    <a:pt x="302" y="58"/>
                  </a:cubicBezTo>
                  <a:cubicBezTo>
                    <a:pt x="303" y="58"/>
                    <a:pt x="304" y="59"/>
                    <a:pt x="304" y="59"/>
                  </a:cubicBezTo>
                  <a:cubicBezTo>
                    <a:pt x="304" y="59"/>
                    <a:pt x="305" y="60"/>
                    <a:pt x="305" y="60"/>
                  </a:cubicBezTo>
                  <a:cubicBezTo>
                    <a:pt x="305" y="60"/>
                    <a:pt x="306" y="59"/>
                    <a:pt x="306" y="60"/>
                  </a:cubicBezTo>
                  <a:cubicBezTo>
                    <a:pt x="307" y="60"/>
                    <a:pt x="308" y="60"/>
                    <a:pt x="308" y="59"/>
                  </a:cubicBezTo>
                  <a:cubicBezTo>
                    <a:pt x="308" y="59"/>
                    <a:pt x="308" y="58"/>
                    <a:pt x="308" y="58"/>
                  </a:cubicBezTo>
                  <a:cubicBezTo>
                    <a:pt x="307" y="58"/>
                    <a:pt x="307" y="58"/>
                    <a:pt x="307" y="57"/>
                  </a:cubicBezTo>
                  <a:cubicBezTo>
                    <a:pt x="306" y="57"/>
                    <a:pt x="300" y="56"/>
                    <a:pt x="299" y="58"/>
                  </a:cubicBezTo>
                  <a:cubicBezTo>
                    <a:pt x="299" y="58"/>
                    <a:pt x="299" y="58"/>
                    <a:pt x="299" y="58"/>
                  </a:cubicBezTo>
                  <a:cubicBezTo>
                    <a:pt x="299" y="58"/>
                    <a:pt x="299" y="58"/>
                    <a:pt x="299" y="58"/>
                  </a:cubicBezTo>
                  <a:cubicBezTo>
                    <a:pt x="300" y="58"/>
                    <a:pt x="300" y="58"/>
                    <a:pt x="300" y="58"/>
                  </a:cubicBezTo>
                  <a:cubicBezTo>
                    <a:pt x="300" y="58"/>
                    <a:pt x="300" y="59"/>
                    <a:pt x="299" y="59"/>
                  </a:cubicBezTo>
                  <a:cubicBezTo>
                    <a:pt x="299" y="59"/>
                    <a:pt x="299" y="59"/>
                    <a:pt x="299" y="59"/>
                  </a:cubicBezTo>
                  <a:cubicBezTo>
                    <a:pt x="299" y="59"/>
                    <a:pt x="299" y="59"/>
                    <a:pt x="299" y="59"/>
                  </a:cubicBezTo>
                  <a:cubicBezTo>
                    <a:pt x="300" y="59"/>
                    <a:pt x="301" y="59"/>
                    <a:pt x="301" y="60"/>
                  </a:cubicBezTo>
                  <a:close/>
                  <a:moveTo>
                    <a:pt x="338" y="66"/>
                  </a:moveTo>
                  <a:cubicBezTo>
                    <a:pt x="338" y="66"/>
                    <a:pt x="339" y="67"/>
                    <a:pt x="339" y="67"/>
                  </a:cubicBezTo>
                  <a:cubicBezTo>
                    <a:pt x="339" y="67"/>
                    <a:pt x="338" y="66"/>
                    <a:pt x="338" y="66"/>
                  </a:cubicBezTo>
                  <a:close/>
                  <a:moveTo>
                    <a:pt x="304" y="128"/>
                  </a:moveTo>
                  <a:cubicBezTo>
                    <a:pt x="303" y="128"/>
                    <a:pt x="303" y="128"/>
                    <a:pt x="303" y="128"/>
                  </a:cubicBezTo>
                  <a:cubicBezTo>
                    <a:pt x="303" y="128"/>
                    <a:pt x="302" y="128"/>
                    <a:pt x="302" y="128"/>
                  </a:cubicBezTo>
                  <a:cubicBezTo>
                    <a:pt x="302" y="128"/>
                    <a:pt x="302" y="128"/>
                    <a:pt x="302" y="128"/>
                  </a:cubicBezTo>
                  <a:cubicBezTo>
                    <a:pt x="302" y="128"/>
                    <a:pt x="302" y="128"/>
                    <a:pt x="302" y="128"/>
                  </a:cubicBezTo>
                  <a:cubicBezTo>
                    <a:pt x="303" y="129"/>
                    <a:pt x="303" y="128"/>
                    <a:pt x="304" y="128"/>
                  </a:cubicBezTo>
                  <a:close/>
                  <a:moveTo>
                    <a:pt x="293" y="58"/>
                  </a:moveTo>
                  <a:cubicBezTo>
                    <a:pt x="292" y="58"/>
                    <a:pt x="292" y="57"/>
                    <a:pt x="291" y="56"/>
                  </a:cubicBezTo>
                  <a:cubicBezTo>
                    <a:pt x="292" y="57"/>
                    <a:pt x="292" y="58"/>
                    <a:pt x="293" y="58"/>
                  </a:cubicBezTo>
                  <a:close/>
                  <a:moveTo>
                    <a:pt x="275" y="68"/>
                  </a:moveTo>
                  <a:cubicBezTo>
                    <a:pt x="276" y="69"/>
                    <a:pt x="276" y="68"/>
                    <a:pt x="277" y="68"/>
                  </a:cubicBezTo>
                  <a:cubicBezTo>
                    <a:pt x="277" y="68"/>
                    <a:pt x="276" y="68"/>
                    <a:pt x="276" y="68"/>
                  </a:cubicBezTo>
                  <a:cubicBezTo>
                    <a:pt x="276" y="68"/>
                    <a:pt x="275" y="68"/>
                    <a:pt x="275" y="68"/>
                  </a:cubicBezTo>
                  <a:close/>
                  <a:moveTo>
                    <a:pt x="274" y="49"/>
                  </a:moveTo>
                  <a:cubicBezTo>
                    <a:pt x="274" y="49"/>
                    <a:pt x="274" y="49"/>
                    <a:pt x="274" y="48"/>
                  </a:cubicBezTo>
                  <a:cubicBezTo>
                    <a:pt x="274" y="49"/>
                    <a:pt x="274" y="49"/>
                    <a:pt x="274" y="49"/>
                  </a:cubicBezTo>
                  <a:cubicBezTo>
                    <a:pt x="274" y="49"/>
                    <a:pt x="274" y="49"/>
                    <a:pt x="274" y="49"/>
                  </a:cubicBezTo>
                  <a:close/>
                  <a:moveTo>
                    <a:pt x="275" y="63"/>
                  </a:moveTo>
                  <a:cubicBezTo>
                    <a:pt x="275" y="63"/>
                    <a:pt x="275" y="64"/>
                    <a:pt x="275" y="64"/>
                  </a:cubicBezTo>
                  <a:cubicBezTo>
                    <a:pt x="275" y="64"/>
                    <a:pt x="275" y="64"/>
                    <a:pt x="275" y="64"/>
                  </a:cubicBezTo>
                  <a:cubicBezTo>
                    <a:pt x="276" y="64"/>
                    <a:pt x="276" y="64"/>
                    <a:pt x="277" y="64"/>
                  </a:cubicBezTo>
                  <a:cubicBezTo>
                    <a:pt x="277" y="64"/>
                    <a:pt x="277" y="64"/>
                    <a:pt x="277" y="65"/>
                  </a:cubicBezTo>
                  <a:cubicBezTo>
                    <a:pt x="277" y="65"/>
                    <a:pt x="277" y="65"/>
                    <a:pt x="277" y="65"/>
                  </a:cubicBezTo>
                  <a:cubicBezTo>
                    <a:pt x="278" y="65"/>
                    <a:pt x="279" y="64"/>
                    <a:pt x="279" y="64"/>
                  </a:cubicBezTo>
                  <a:cubicBezTo>
                    <a:pt x="279" y="64"/>
                    <a:pt x="279" y="64"/>
                    <a:pt x="279" y="64"/>
                  </a:cubicBezTo>
                  <a:cubicBezTo>
                    <a:pt x="279" y="64"/>
                    <a:pt x="278" y="63"/>
                    <a:pt x="278" y="63"/>
                  </a:cubicBezTo>
                  <a:cubicBezTo>
                    <a:pt x="277" y="63"/>
                    <a:pt x="277" y="63"/>
                    <a:pt x="277" y="63"/>
                  </a:cubicBezTo>
                  <a:cubicBezTo>
                    <a:pt x="277" y="63"/>
                    <a:pt x="277" y="62"/>
                    <a:pt x="277" y="62"/>
                  </a:cubicBezTo>
                  <a:cubicBezTo>
                    <a:pt x="277" y="62"/>
                    <a:pt x="277" y="62"/>
                    <a:pt x="277" y="61"/>
                  </a:cubicBezTo>
                  <a:cubicBezTo>
                    <a:pt x="277" y="61"/>
                    <a:pt x="276" y="60"/>
                    <a:pt x="276" y="60"/>
                  </a:cubicBezTo>
                  <a:cubicBezTo>
                    <a:pt x="276" y="60"/>
                    <a:pt x="275" y="60"/>
                    <a:pt x="275" y="61"/>
                  </a:cubicBezTo>
                  <a:cubicBezTo>
                    <a:pt x="275" y="60"/>
                    <a:pt x="275" y="60"/>
                    <a:pt x="275" y="60"/>
                  </a:cubicBezTo>
                  <a:cubicBezTo>
                    <a:pt x="274" y="60"/>
                    <a:pt x="274" y="60"/>
                    <a:pt x="274" y="60"/>
                  </a:cubicBezTo>
                  <a:cubicBezTo>
                    <a:pt x="274" y="60"/>
                    <a:pt x="274" y="61"/>
                    <a:pt x="274" y="61"/>
                  </a:cubicBezTo>
                  <a:cubicBezTo>
                    <a:pt x="274" y="61"/>
                    <a:pt x="274" y="61"/>
                    <a:pt x="274" y="61"/>
                  </a:cubicBezTo>
                  <a:cubicBezTo>
                    <a:pt x="274" y="62"/>
                    <a:pt x="275" y="62"/>
                    <a:pt x="275" y="63"/>
                  </a:cubicBezTo>
                  <a:close/>
                  <a:moveTo>
                    <a:pt x="268" y="18"/>
                  </a:moveTo>
                  <a:cubicBezTo>
                    <a:pt x="268" y="18"/>
                    <a:pt x="268" y="18"/>
                    <a:pt x="268" y="18"/>
                  </a:cubicBezTo>
                  <a:cubicBezTo>
                    <a:pt x="269" y="17"/>
                    <a:pt x="269" y="16"/>
                    <a:pt x="269" y="15"/>
                  </a:cubicBezTo>
                  <a:cubicBezTo>
                    <a:pt x="269" y="14"/>
                    <a:pt x="269" y="12"/>
                    <a:pt x="268" y="14"/>
                  </a:cubicBezTo>
                  <a:cubicBezTo>
                    <a:pt x="268" y="15"/>
                    <a:pt x="269" y="16"/>
                    <a:pt x="268" y="16"/>
                  </a:cubicBezTo>
                  <a:cubicBezTo>
                    <a:pt x="268" y="17"/>
                    <a:pt x="268" y="17"/>
                    <a:pt x="268" y="18"/>
                  </a:cubicBezTo>
                  <a:close/>
                  <a:moveTo>
                    <a:pt x="267" y="18"/>
                  </a:moveTo>
                  <a:cubicBezTo>
                    <a:pt x="268" y="19"/>
                    <a:pt x="268" y="20"/>
                    <a:pt x="268" y="20"/>
                  </a:cubicBezTo>
                  <a:cubicBezTo>
                    <a:pt x="268" y="20"/>
                    <a:pt x="268" y="19"/>
                    <a:pt x="267" y="18"/>
                  </a:cubicBezTo>
                  <a:close/>
                  <a:moveTo>
                    <a:pt x="273" y="59"/>
                  </a:moveTo>
                  <a:cubicBezTo>
                    <a:pt x="273" y="59"/>
                    <a:pt x="272" y="60"/>
                    <a:pt x="272" y="61"/>
                  </a:cubicBezTo>
                  <a:cubicBezTo>
                    <a:pt x="272" y="61"/>
                    <a:pt x="272" y="61"/>
                    <a:pt x="272" y="62"/>
                  </a:cubicBezTo>
                  <a:cubicBezTo>
                    <a:pt x="273" y="63"/>
                    <a:pt x="274" y="60"/>
                    <a:pt x="273" y="59"/>
                  </a:cubicBezTo>
                  <a:close/>
                  <a:moveTo>
                    <a:pt x="281" y="34"/>
                  </a:moveTo>
                  <a:cubicBezTo>
                    <a:pt x="281" y="34"/>
                    <a:pt x="281" y="34"/>
                    <a:pt x="281" y="34"/>
                  </a:cubicBezTo>
                  <a:cubicBezTo>
                    <a:pt x="281" y="34"/>
                    <a:pt x="281" y="34"/>
                    <a:pt x="281" y="35"/>
                  </a:cubicBezTo>
                  <a:cubicBezTo>
                    <a:pt x="281" y="34"/>
                    <a:pt x="281" y="34"/>
                    <a:pt x="281" y="34"/>
                  </a:cubicBezTo>
                  <a:cubicBezTo>
                    <a:pt x="281" y="34"/>
                    <a:pt x="281" y="34"/>
                    <a:pt x="281" y="34"/>
                  </a:cubicBezTo>
                  <a:close/>
                  <a:moveTo>
                    <a:pt x="284" y="31"/>
                  </a:moveTo>
                  <a:cubicBezTo>
                    <a:pt x="284" y="32"/>
                    <a:pt x="283" y="32"/>
                    <a:pt x="282" y="33"/>
                  </a:cubicBezTo>
                  <a:cubicBezTo>
                    <a:pt x="282" y="34"/>
                    <a:pt x="282" y="34"/>
                    <a:pt x="281" y="35"/>
                  </a:cubicBezTo>
                  <a:cubicBezTo>
                    <a:pt x="281" y="36"/>
                    <a:pt x="282" y="37"/>
                    <a:pt x="282" y="37"/>
                  </a:cubicBezTo>
                  <a:cubicBezTo>
                    <a:pt x="285" y="36"/>
                    <a:pt x="286" y="34"/>
                    <a:pt x="284" y="31"/>
                  </a:cubicBezTo>
                  <a:close/>
                  <a:moveTo>
                    <a:pt x="276" y="48"/>
                  </a:moveTo>
                  <a:cubicBezTo>
                    <a:pt x="276" y="48"/>
                    <a:pt x="276" y="48"/>
                    <a:pt x="277" y="49"/>
                  </a:cubicBezTo>
                  <a:cubicBezTo>
                    <a:pt x="276" y="49"/>
                    <a:pt x="276" y="50"/>
                    <a:pt x="276" y="51"/>
                  </a:cubicBezTo>
                  <a:cubicBezTo>
                    <a:pt x="276" y="51"/>
                    <a:pt x="276" y="51"/>
                    <a:pt x="276" y="51"/>
                  </a:cubicBezTo>
                  <a:cubicBezTo>
                    <a:pt x="276" y="51"/>
                    <a:pt x="276" y="52"/>
                    <a:pt x="276" y="52"/>
                  </a:cubicBezTo>
                  <a:cubicBezTo>
                    <a:pt x="276" y="52"/>
                    <a:pt x="277" y="53"/>
                    <a:pt x="277" y="53"/>
                  </a:cubicBezTo>
                  <a:cubicBezTo>
                    <a:pt x="278" y="54"/>
                    <a:pt x="277" y="56"/>
                    <a:pt x="277" y="56"/>
                  </a:cubicBezTo>
                  <a:cubicBezTo>
                    <a:pt x="277" y="57"/>
                    <a:pt x="277" y="57"/>
                    <a:pt x="277" y="57"/>
                  </a:cubicBezTo>
                  <a:cubicBezTo>
                    <a:pt x="277" y="58"/>
                    <a:pt x="277" y="58"/>
                    <a:pt x="277" y="58"/>
                  </a:cubicBezTo>
                  <a:cubicBezTo>
                    <a:pt x="277" y="58"/>
                    <a:pt x="277" y="59"/>
                    <a:pt x="277" y="59"/>
                  </a:cubicBezTo>
                  <a:cubicBezTo>
                    <a:pt x="278" y="60"/>
                    <a:pt x="278" y="60"/>
                    <a:pt x="279" y="61"/>
                  </a:cubicBezTo>
                  <a:cubicBezTo>
                    <a:pt x="279" y="61"/>
                    <a:pt x="279" y="61"/>
                    <a:pt x="279" y="62"/>
                  </a:cubicBezTo>
                  <a:cubicBezTo>
                    <a:pt x="279" y="62"/>
                    <a:pt x="280" y="62"/>
                    <a:pt x="280" y="63"/>
                  </a:cubicBezTo>
                  <a:cubicBezTo>
                    <a:pt x="281" y="64"/>
                    <a:pt x="282" y="65"/>
                    <a:pt x="283" y="65"/>
                  </a:cubicBezTo>
                  <a:cubicBezTo>
                    <a:pt x="283" y="65"/>
                    <a:pt x="283" y="65"/>
                    <a:pt x="283" y="65"/>
                  </a:cubicBezTo>
                  <a:cubicBezTo>
                    <a:pt x="283" y="65"/>
                    <a:pt x="283" y="65"/>
                    <a:pt x="283" y="65"/>
                  </a:cubicBezTo>
                  <a:cubicBezTo>
                    <a:pt x="280" y="62"/>
                    <a:pt x="280" y="58"/>
                    <a:pt x="279" y="54"/>
                  </a:cubicBezTo>
                  <a:cubicBezTo>
                    <a:pt x="279" y="54"/>
                    <a:pt x="279" y="54"/>
                    <a:pt x="279" y="53"/>
                  </a:cubicBezTo>
                  <a:cubicBezTo>
                    <a:pt x="279" y="52"/>
                    <a:pt x="279" y="52"/>
                    <a:pt x="281" y="52"/>
                  </a:cubicBezTo>
                  <a:cubicBezTo>
                    <a:pt x="283" y="53"/>
                    <a:pt x="285" y="54"/>
                    <a:pt x="287" y="54"/>
                  </a:cubicBezTo>
                  <a:cubicBezTo>
                    <a:pt x="286" y="53"/>
                    <a:pt x="286" y="52"/>
                    <a:pt x="285" y="51"/>
                  </a:cubicBezTo>
                  <a:cubicBezTo>
                    <a:pt x="285" y="51"/>
                    <a:pt x="284" y="51"/>
                    <a:pt x="283" y="50"/>
                  </a:cubicBezTo>
                  <a:cubicBezTo>
                    <a:pt x="283" y="50"/>
                    <a:pt x="282" y="50"/>
                    <a:pt x="282" y="49"/>
                  </a:cubicBezTo>
                  <a:cubicBezTo>
                    <a:pt x="282" y="49"/>
                    <a:pt x="282" y="49"/>
                    <a:pt x="282" y="48"/>
                  </a:cubicBezTo>
                  <a:cubicBezTo>
                    <a:pt x="283" y="48"/>
                    <a:pt x="283" y="48"/>
                    <a:pt x="284" y="47"/>
                  </a:cubicBezTo>
                  <a:cubicBezTo>
                    <a:pt x="285" y="47"/>
                    <a:pt x="285" y="46"/>
                    <a:pt x="286" y="45"/>
                  </a:cubicBezTo>
                  <a:cubicBezTo>
                    <a:pt x="286" y="45"/>
                    <a:pt x="286" y="45"/>
                    <a:pt x="286" y="44"/>
                  </a:cubicBezTo>
                  <a:cubicBezTo>
                    <a:pt x="286" y="44"/>
                    <a:pt x="285" y="43"/>
                    <a:pt x="285" y="42"/>
                  </a:cubicBezTo>
                  <a:cubicBezTo>
                    <a:pt x="285" y="42"/>
                    <a:pt x="286" y="42"/>
                    <a:pt x="286" y="41"/>
                  </a:cubicBezTo>
                  <a:cubicBezTo>
                    <a:pt x="284" y="41"/>
                    <a:pt x="281" y="43"/>
                    <a:pt x="281" y="45"/>
                  </a:cubicBezTo>
                  <a:cubicBezTo>
                    <a:pt x="281" y="45"/>
                    <a:pt x="281" y="45"/>
                    <a:pt x="281" y="45"/>
                  </a:cubicBezTo>
                  <a:cubicBezTo>
                    <a:pt x="281" y="45"/>
                    <a:pt x="281" y="45"/>
                    <a:pt x="281" y="45"/>
                  </a:cubicBezTo>
                  <a:cubicBezTo>
                    <a:pt x="281" y="45"/>
                    <a:pt x="280" y="46"/>
                    <a:pt x="280" y="46"/>
                  </a:cubicBezTo>
                  <a:cubicBezTo>
                    <a:pt x="279" y="46"/>
                    <a:pt x="279" y="48"/>
                    <a:pt x="279" y="49"/>
                  </a:cubicBezTo>
                  <a:cubicBezTo>
                    <a:pt x="278" y="49"/>
                    <a:pt x="277" y="48"/>
                    <a:pt x="277" y="48"/>
                  </a:cubicBezTo>
                  <a:cubicBezTo>
                    <a:pt x="277" y="48"/>
                    <a:pt x="277" y="47"/>
                    <a:pt x="277" y="47"/>
                  </a:cubicBezTo>
                  <a:cubicBezTo>
                    <a:pt x="277" y="47"/>
                    <a:pt x="278" y="46"/>
                    <a:pt x="278" y="46"/>
                  </a:cubicBezTo>
                  <a:cubicBezTo>
                    <a:pt x="279" y="45"/>
                    <a:pt x="279" y="44"/>
                    <a:pt x="280" y="43"/>
                  </a:cubicBezTo>
                  <a:cubicBezTo>
                    <a:pt x="280" y="43"/>
                    <a:pt x="280" y="42"/>
                    <a:pt x="280" y="42"/>
                  </a:cubicBezTo>
                  <a:cubicBezTo>
                    <a:pt x="280" y="41"/>
                    <a:pt x="280" y="41"/>
                    <a:pt x="280" y="40"/>
                  </a:cubicBezTo>
                  <a:cubicBezTo>
                    <a:pt x="279" y="39"/>
                    <a:pt x="278" y="39"/>
                    <a:pt x="278" y="38"/>
                  </a:cubicBezTo>
                  <a:cubicBezTo>
                    <a:pt x="279" y="37"/>
                    <a:pt x="279" y="37"/>
                    <a:pt x="280" y="36"/>
                  </a:cubicBezTo>
                  <a:cubicBezTo>
                    <a:pt x="280" y="36"/>
                    <a:pt x="280" y="36"/>
                    <a:pt x="280" y="36"/>
                  </a:cubicBezTo>
                  <a:cubicBezTo>
                    <a:pt x="278" y="36"/>
                    <a:pt x="277" y="38"/>
                    <a:pt x="276" y="40"/>
                  </a:cubicBezTo>
                  <a:cubicBezTo>
                    <a:pt x="276" y="40"/>
                    <a:pt x="276" y="41"/>
                    <a:pt x="275" y="43"/>
                  </a:cubicBezTo>
                  <a:cubicBezTo>
                    <a:pt x="275" y="44"/>
                    <a:pt x="275" y="45"/>
                    <a:pt x="275" y="46"/>
                  </a:cubicBezTo>
                  <a:cubicBezTo>
                    <a:pt x="275" y="46"/>
                    <a:pt x="275" y="46"/>
                    <a:pt x="275" y="46"/>
                  </a:cubicBezTo>
                  <a:cubicBezTo>
                    <a:pt x="275" y="46"/>
                    <a:pt x="275" y="46"/>
                    <a:pt x="275" y="46"/>
                  </a:cubicBezTo>
                  <a:cubicBezTo>
                    <a:pt x="275" y="47"/>
                    <a:pt x="275" y="47"/>
                    <a:pt x="276" y="48"/>
                  </a:cubicBezTo>
                  <a:close/>
                  <a:moveTo>
                    <a:pt x="275" y="50"/>
                  </a:moveTo>
                  <a:cubicBezTo>
                    <a:pt x="275" y="49"/>
                    <a:pt x="275" y="49"/>
                    <a:pt x="275" y="49"/>
                  </a:cubicBezTo>
                  <a:cubicBezTo>
                    <a:pt x="275" y="49"/>
                    <a:pt x="275" y="49"/>
                    <a:pt x="275" y="49"/>
                  </a:cubicBezTo>
                  <a:cubicBezTo>
                    <a:pt x="275" y="49"/>
                    <a:pt x="275" y="49"/>
                    <a:pt x="275" y="49"/>
                  </a:cubicBezTo>
                  <a:cubicBezTo>
                    <a:pt x="275" y="49"/>
                    <a:pt x="275" y="49"/>
                    <a:pt x="274" y="49"/>
                  </a:cubicBezTo>
                  <a:cubicBezTo>
                    <a:pt x="274" y="49"/>
                    <a:pt x="274" y="49"/>
                    <a:pt x="274" y="49"/>
                  </a:cubicBezTo>
                  <a:cubicBezTo>
                    <a:pt x="274" y="49"/>
                    <a:pt x="274" y="49"/>
                    <a:pt x="274" y="49"/>
                  </a:cubicBezTo>
                  <a:cubicBezTo>
                    <a:pt x="275" y="50"/>
                    <a:pt x="275" y="50"/>
                    <a:pt x="275" y="50"/>
                  </a:cubicBezTo>
                  <a:close/>
                  <a:moveTo>
                    <a:pt x="275" y="54"/>
                  </a:moveTo>
                  <a:cubicBezTo>
                    <a:pt x="275" y="53"/>
                    <a:pt x="275" y="53"/>
                    <a:pt x="275" y="53"/>
                  </a:cubicBezTo>
                  <a:cubicBezTo>
                    <a:pt x="275" y="53"/>
                    <a:pt x="274" y="53"/>
                    <a:pt x="274" y="53"/>
                  </a:cubicBezTo>
                  <a:cubicBezTo>
                    <a:pt x="274" y="53"/>
                    <a:pt x="275" y="54"/>
                    <a:pt x="275" y="54"/>
                  </a:cubicBezTo>
                  <a:close/>
                  <a:moveTo>
                    <a:pt x="310" y="125"/>
                  </a:moveTo>
                  <a:cubicBezTo>
                    <a:pt x="310" y="125"/>
                    <a:pt x="309" y="125"/>
                    <a:pt x="309" y="125"/>
                  </a:cubicBezTo>
                  <a:cubicBezTo>
                    <a:pt x="309" y="126"/>
                    <a:pt x="310" y="125"/>
                    <a:pt x="311" y="126"/>
                  </a:cubicBezTo>
                  <a:cubicBezTo>
                    <a:pt x="311" y="125"/>
                    <a:pt x="311" y="125"/>
                    <a:pt x="310" y="125"/>
                  </a:cubicBezTo>
                  <a:close/>
                  <a:moveTo>
                    <a:pt x="284" y="135"/>
                  </a:moveTo>
                  <a:cubicBezTo>
                    <a:pt x="284" y="136"/>
                    <a:pt x="284" y="136"/>
                    <a:pt x="285" y="136"/>
                  </a:cubicBezTo>
                  <a:cubicBezTo>
                    <a:pt x="285" y="136"/>
                    <a:pt x="285" y="136"/>
                    <a:pt x="285" y="136"/>
                  </a:cubicBezTo>
                  <a:cubicBezTo>
                    <a:pt x="285" y="136"/>
                    <a:pt x="285" y="136"/>
                    <a:pt x="285" y="136"/>
                  </a:cubicBezTo>
                  <a:cubicBezTo>
                    <a:pt x="285" y="135"/>
                    <a:pt x="284" y="135"/>
                    <a:pt x="284" y="135"/>
                  </a:cubicBezTo>
                  <a:close/>
                  <a:moveTo>
                    <a:pt x="283" y="91"/>
                  </a:moveTo>
                  <a:cubicBezTo>
                    <a:pt x="283" y="91"/>
                    <a:pt x="283" y="91"/>
                    <a:pt x="283" y="91"/>
                  </a:cubicBezTo>
                  <a:cubicBezTo>
                    <a:pt x="283" y="91"/>
                    <a:pt x="283" y="91"/>
                    <a:pt x="284" y="91"/>
                  </a:cubicBezTo>
                  <a:cubicBezTo>
                    <a:pt x="283" y="90"/>
                    <a:pt x="283" y="90"/>
                    <a:pt x="283" y="90"/>
                  </a:cubicBezTo>
                  <a:cubicBezTo>
                    <a:pt x="283" y="90"/>
                    <a:pt x="283" y="91"/>
                    <a:pt x="283" y="91"/>
                  </a:cubicBezTo>
                  <a:close/>
                  <a:moveTo>
                    <a:pt x="278" y="73"/>
                  </a:moveTo>
                  <a:cubicBezTo>
                    <a:pt x="278" y="73"/>
                    <a:pt x="279" y="73"/>
                    <a:pt x="280" y="73"/>
                  </a:cubicBezTo>
                  <a:cubicBezTo>
                    <a:pt x="280" y="73"/>
                    <a:pt x="281" y="73"/>
                    <a:pt x="281" y="73"/>
                  </a:cubicBezTo>
                  <a:cubicBezTo>
                    <a:pt x="281" y="73"/>
                    <a:pt x="281" y="73"/>
                    <a:pt x="281" y="72"/>
                  </a:cubicBezTo>
                  <a:cubicBezTo>
                    <a:pt x="281" y="72"/>
                    <a:pt x="280" y="71"/>
                    <a:pt x="279" y="71"/>
                  </a:cubicBezTo>
                  <a:cubicBezTo>
                    <a:pt x="279" y="70"/>
                    <a:pt x="278" y="70"/>
                    <a:pt x="278" y="70"/>
                  </a:cubicBezTo>
                  <a:cubicBezTo>
                    <a:pt x="277" y="70"/>
                    <a:pt x="276" y="69"/>
                    <a:pt x="275" y="70"/>
                  </a:cubicBezTo>
                  <a:cubicBezTo>
                    <a:pt x="275" y="71"/>
                    <a:pt x="275" y="71"/>
                    <a:pt x="275" y="71"/>
                  </a:cubicBezTo>
                  <a:cubicBezTo>
                    <a:pt x="274" y="72"/>
                    <a:pt x="275" y="73"/>
                    <a:pt x="276" y="73"/>
                  </a:cubicBezTo>
                  <a:cubicBezTo>
                    <a:pt x="277" y="73"/>
                    <a:pt x="277" y="73"/>
                    <a:pt x="278" y="73"/>
                  </a:cubicBezTo>
                  <a:close/>
                  <a:moveTo>
                    <a:pt x="303" y="92"/>
                  </a:moveTo>
                  <a:cubicBezTo>
                    <a:pt x="303" y="92"/>
                    <a:pt x="303" y="91"/>
                    <a:pt x="303" y="91"/>
                  </a:cubicBezTo>
                  <a:cubicBezTo>
                    <a:pt x="303" y="91"/>
                    <a:pt x="303" y="91"/>
                    <a:pt x="303" y="91"/>
                  </a:cubicBezTo>
                  <a:cubicBezTo>
                    <a:pt x="303" y="90"/>
                    <a:pt x="302" y="89"/>
                    <a:pt x="302" y="89"/>
                  </a:cubicBezTo>
                  <a:cubicBezTo>
                    <a:pt x="301" y="88"/>
                    <a:pt x="301" y="87"/>
                    <a:pt x="300" y="86"/>
                  </a:cubicBezTo>
                  <a:cubicBezTo>
                    <a:pt x="300" y="86"/>
                    <a:pt x="299" y="85"/>
                    <a:pt x="298" y="85"/>
                  </a:cubicBezTo>
                  <a:cubicBezTo>
                    <a:pt x="297" y="85"/>
                    <a:pt x="296" y="85"/>
                    <a:pt x="295" y="85"/>
                  </a:cubicBezTo>
                  <a:cubicBezTo>
                    <a:pt x="294" y="84"/>
                    <a:pt x="293" y="83"/>
                    <a:pt x="292" y="83"/>
                  </a:cubicBezTo>
                  <a:cubicBezTo>
                    <a:pt x="292" y="83"/>
                    <a:pt x="291" y="84"/>
                    <a:pt x="291" y="84"/>
                  </a:cubicBezTo>
                  <a:cubicBezTo>
                    <a:pt x="291" y="84"/>
                    <a:pt x="291" y="84"/>
                    <a:pt x="290" y="84"/>
                  </a:cubicBezTo>
                  <a:cubicBezTo>
                    <a:pt x="290" y="84"/>
                    <a:pt x="290" y="85"/>
                    <a:pt x="290" y="85"/>
                  </a:cubicBezTo>
                  <a:cubicBezTo>
                    <a:pt x="289" y="85"/>
                    <a:pt x="288" y="84"/>
                    <a:pt x="288" y="84"/>
                  </a:cubicBezTo>
                  <a:cubicBezTo>
                    <a:pt x="288" y="84"/>
                    <a:pt x="285" y="84"/>
                    <a:pt x="285" y="84"/>
                  </a:cubicBezTo>
                  <a:cubicBezTo>
                    <a:pt x="284" y="84"/>
                    <a:pt x="283" y="84"/>
                    <a:pt x="282" y="84"/>
                  </a:cubicBezTo>
                  <a:cubicBezTo>
                    <a:pt x="280" y="85"/>
                    <a:pt x="278" y="87"/>
                    <a:pt x="278" y="89"/>
                  </a:cubicBezTo>
                  <a:cubicBezTo>
                    <a:pt x="278" y="89"/>
                    <a:pt x="278" y="90"/>
                    <a:pt x="279" y="90"/>
                  </a:cubicBezTo>
                  <a:cubicBezTo>
                    <a:pt x="279" y="90"/>
                    <a:pt x="280" y="86"/>
                    <a:pt x="281" y="86"/>
                  </a:cubicBezTo>
                  <a:cubicBezTo>
                    <a:pt x="281" y="87"/>
                    <a:pt x="281" y="87"/>
                    <a:pt x="281" y="87"/>
                  </a:cubicBezTo>
                  <a:cubicBezTo>
                    <a:pt x="281" y="88"/>
                    <a:pt x="283" y="89"/>
                    <a:pt x="284" y="90"/>
                  </a:cubicBezTo>
                  <a:cubicBezTo>
                    <a:pt x="284" y="90"/>
                    <a:pt x="287" y="87"/>
                    <a:pt x="287" y="88"/>
                  </a:cubicBezTo>
                  <a:cubicBezTo>
                    <a:pt x="287" y="88"/>
                    <a:pt x="287" y="88"/>
                    <a:pt x="287" y="89"/>
                  </a:cubicBezTo>
                  <a:cubicBezTo>
                    <a:pt x="288" y="89"/>
                    <a:pt x="291" y="90"/>
                    <a:pt x="292" y="89"/>
                  </a:cubicBezTo>
                  <a:cubicBezTo>
                    <a:pt x="292" y="89"/>
                    <a:pt x="292" y="89"/>
                    <a:pt x="292" y="89"/>
                  </a:cubicBezTo>
                  <a:cubicBezTo>
                    <a:pt x="293" y="88"/>
                    <a:pt x="294" y="88"/>
                    <a:pt x="295" y="89"/>
                  </a:cubicBezTo>
                  <a:cubicBezTo>
                    <a:pt x="295" y="89"/>
                    <a:pt x="296" y="89"/>
                    <a:pt x="296" y="90"/>
                  </a:cubicBezTo>
                  <a:cubicBezTo>
                    <a:pt x="297" y="90"/>
                    <a:pt x="298" y="91"/>
                    <a:pt x="298" y="91"/>
                  </a:cubicBezTo>
                  <a:cubicBezTo>
                    <a:pt x="299" y="91"/>
                    <a:pt x="299" y="91"/>
                    <a:pt x="299" y="91"/>
                  </a:cubicBezTo>
                  <a:cubicBezTo>
                    <a:pt x="300" y="92"/>
                    <a:pt x="301" y="92"/>
                    <a:pt x="301" y="93"/>
                  </a:cubicBezTo>
                  <a:cubicBezTo>
                    <a:pt x="303" y="94"/>
                    <a:pt x="303" y="93"/>
                    <a:pt x="303" y="92"/>
                  </a:cubicBezTo>
                  <a:close/>
                  <a:moveTo>
                    <a:pt x="291" y="131"/>
                  </a:moveTo>
                  <a:cubicBezTo>
                    <a:pt x="290" y="132"/>
                    <a:pt x="290" y="132"/>
                    <a:pt x="290" y="132"/>
                  </a:cubicBezTo>
                  <a:cubicBezTo>
                    <a:pt x="290" y="133"/>
                    <a:pt x="291" y="134"/>
                    <a:pt x="291" y="134"/>
                  </a:cubicBezTo>
                  <a:cubicBezTo>
                    <a:pt x="292" y="134"/>
                    <a:pt x="292" y="133"/>
                    <a:pt x="292" y="133"/>
                  </a:cubicBezTo>
                  <a:cubicBezTo>
                    <a:pt x="292" y="132"/>
                    <a:pt x="292" y="131"/>
                    <a:pt x="291" y="131"/>
                  </a:cubicBezTo>
                  <a:close/>
                  <a:moveTo>
                    <a:pt x="278" y="92"/>
                  </a:moveTo>
                  <a:cubicBezTo>
                    <a:pt x="278" y="92"/>
                    <a:pt x="278" y="92"/>
                    <a:pt x="278" y="93"/>
                  </a:cubicBezTo>
                  <a:cubicBezTo>
                    <a:pt x="279" y="93"/>
                    <a:pt x="279" y="92"/>
                    <a:pt x="280" y="92"/>
                  </a:cubicBezTo>
                  <a:cubicBezTo>
                    <a:pt x="280" y="92"/>
                    <a:pt x="280" y="92"/>
                    <a:pt x="281" y="92"/>
                  </a:cubicBezTo>
                  <a:cubicBezTo>
                    <a:pt x="281" y="92"/>
                    <a:pt x="281" y="92"/>
                    <a:pt x="281" y="92"/>
                  </a:cubicBezTo>
                  <a:cubicBezTo>
                    <a:pt x="281" y="92"/>
                    <a:pt x="281" y="92"/>
                    <a:pt x="281" y="92"/>
                  </a:cubicBezTo>
                  <a:cubicBezTo>
                    <a:pt x="281" y="92"/>
                    <a:pt x="281" y="92"/>
                    <a:pt x="281" y="92"/>
                  </a:cubicBezTo>
                  <a:cubicBezTo>
                    <a:pt x="281" y="92"/>
                    <a:pt x="282" y="91"/>
                    <a:pt x="282" y="90"/>
                  </a:cubicBezTo>
                  <a:cubicBezTo>
                    <a:pt x="281" y="90"/>
                    <a:pt x="280" y="91"/>
                    <a:pt x="279" y="91"/>
                  </a:cubicBezTo>
                  <a:cubicBezTo>
                    <a:pt x="279" y="91"/>
                    <a:pt x="278" y="92"/>
                    <a:pt x="278" y="92"/>
                  </a:cubicBezTo>
                  <a:close/>
                  <a:moveTo>
                    <a:pt x="284" y="90"/>
                  </a:moveTo>
                  <a:cubicBezTo>
                    <a:pt x="284" y="91"/>
                    <a:pt x="284" y="92"/>
                    <a:pt x="285" y="91"/>
                  </a:cubicBezTo>
                  <a:cubicBezTo>
                    <a:pt x="285" y="91"/>
                    <a:pt x="285" y="90"/>
                    <a:pt x="284" y="90"/>
                  </a:cubicBezTo>
                  <a:close/>
                  <a:moveTo>
                    <a:pt x="275" y="88"/>
                  </a:moveTo>
                  <a:cubicBezTo>
                    <a:pt x="275" y="89"/>
                    <a:pt x="276" y="89"/>
                    <a:pt x="276" y="89"/>
                  </a:cubicBezTo>
                  <a:cubicBezTo>
                    <a:pt x="276" y="88"/>
                    <a:pt x="276" y="88"/>
                    <a:pt x="276" y="88"/>
                  </a:cubicBezTo>
                  <a:cubicBezTo>
                    <a:pt x="275" y="88"/>
                    <a:pt x="275" y="88"/>
                    <a:pt x="275" y="88"/>
                  </a:cubicBezTo>
                  <a:close/>
                  <a:moveTo>
                    <a:pt x="278" y="136"/>
                  </a:moveTo>
                  <a:cubicBezTo>
                    <a:pt x="278" y="136"/>
                    <a:pt x="278" y="136"/>
                    <a:pt x="278" y="135"/>
                  </a:cubicBezTo>
                  <a:cubicBezTo>
                    <a:pt x="277" y="135"/>
                    <a:pt x="277" y="135"/>
                    <a:pt x="277" y="135"/>
                  </a:cubicBezTo>
                  <a:cubicBezTo>
                    <a:pt x="278" y="136"/>
                    <a:pt x="278" y="136"/>
                    <a:pt x="278" y="136"/>
                  </a:cubicBezTo>
                  <a:close/>
                  <a:moveTo>
                    <a:pt x="279" y="85"/>
                  </a:moveTo>
                  <a:cubicBezTo>
                    <a:pt x="279" y="85"/>
                    <a:pt x="278" y="85"/>
                    <a:pt x="278" y="86"/>
                  </a:cubicBezTo>
                  <a:cubicBezTo>
                    <a:pt x="278" y="86"/>
                    <a:pt x="278" y="86"/>
                    <a:pt x="278" y="86"/>
                  </a:cubicBezTo>
                  <a:cubicBezTo>
                    <a:pt x="278" y="86"/>
                    <a:pt x="278" y="86"/>
                    <a:pt x="278" y="86"/>
                  </a:cubicBezTo>
                  <a:cubicBezTo>
                    <a:pt x="279" y="86"/>
                    <a:pt x="279" y="85"/>
                    <a:pt x="279" y="85"/>
                  </a:cubicBezTo>
                  <a:close/>
                  <a:moveTo>
                    <a:pt x="275" y="134"/>
                  </a:moveTo>
                  <a:cubicBezTo>
                    <a:pt x="275" y="136"/>
                    <a:pt x="277" y="136"/>
                    <a:pt x="277" y="135"/>
                  </a:cubicBezTo>
                  <a:cubicBezTo>
                    <a:pt x="277" y="135"/>
                    <a:pt x="276" y="135"/>
                    <a:pt x="275" y="134"/>
                  </a:cubicBezTo>
                  <a:close/>
                  <a:moveTo>
                    <a:pt x="277" y="88"/>
                  </a:moveTo>
                  <a:cubicBezTo>
                    <a:pt x="277" y="88"/>
                    <a:pt x="277" y="88"/>
                    <a:pt x="277" y="88"/>
                  </a:cubicBezTo>
                  <a:cubicBezTo>
                    <a:pt x="277" y="87"/>
                    <a:pt x="277" y="87"/>
                    <a:pt x="277" y="87"/>
                  </a:cubicBezTo>
                  <a:cubicBezTo>
                    <a:pt x="277" y="87"/>
                    <a:pt x="277" y="87"/>
                    <a:pt x="277" y="88"/>
                  </a:cubicBezTo>
                  <a:close/>
                  <a:moveTo>
                    <a:pt x="301" y="129"/>
                  </a:moveTo>
                  <a:cubicBezTo>
                    <a:pt x="301" y="129"/>
                    <a:pt x="301" y="129"/>
                    <a:pt x="301" y="129"/>
                  </a:cubicBezTo>
                  <a:cubicBezTo>
                    <a:pt x="301" y="129"/>
                    <a:pt x="301" y="129"/>
                    <a:pt x="302" y="129"/>
                  </a:cubicBezTo>
                  <a:cubicBezTo>
                    <a:pt x="302" y="129"/>
                    <a:pt x="302" y="129"/>
                    <a:pt x="302" y="129"/>
                  </a:cubicBezTo>
                  <a:cubicBezTo>
                    <a:pt x="302" y="129"/>
                    <a:pt x="302" y="129"/>
                    <a:pt x="302" y="129"/>
                  </a:cubicBezTo>
                  <a:cubicBezTo>
                    <a:pt x="302" y="129"/>
                    <a:pt x="302" y="129"/>
                    <a:pt x="302" y="129"/>
                  </a:cubicBezTo>
                  <a:cubicBezTo>
                    <a:pt x="302" y="129"/>
                    <a:pt x="302" y="129"/>
                    <a:pt x="301" y="129"/>
                  </a:cubicBezTo>
                  <a:close/>
                  <a:moveTo>
                    <a:pt x="334" y="119"/>
                  </a:moveTo>
                  <a:cubicBezTo>
                    <a:pt x="334" y="119"/>
                    <a:pt x="334" y="119"/>
                    <a:pt x="334" y="119"/>
                  </a:cubicBezTo>
                  <a:cubicBezTo>
                    <a:pt x="334" y="119"/>
                    <a:pt x="334" y="119"/>
                    <a:pt x="335" y="119"/>
                  </a:cubicBezTo>
                  <a:cubicBezTo>
                    <a:pt x="335" y="119"/>
                    <a:pt x="335" y="119"/>
                    <a:pt x="335" y="119"/>
                  </a:cubicBezTo>
                  <a:cubicBezTo>
                    <a:pt x="335" y="119"/>
                    <a:pt x="334" y="119"/>
                    <a:pt x="334" y="118"/>
                  </a:cubicBezTo>
                  <a:cubicBezTo>
                    <a:pt x="334" y="119"/>
                    <a:pt x="334" y="119"/>
                    <a:pt x="334" y="119"/>
                  </a:cubicBezTo>
                  <a:close/>
                  <a:moveTo>
                    <a:pt x="334" y="121"/>
                  </a:moveTo>
                  <a:cubicBezTo>
                    <a:pt x="334" y="121"/>
                    <a:pt x="334" y="121"/>
                    <a:pt x="334" y="122"/>
                  </a:cubicBezTo>
                  <a:cubicBezTo>
                    <a:pt x="334" y="121"/>
                    <a:pt x="334" y="121"/>
                    <a:pt x="334" y="121"/>
                  </a:cubicBezTo>
                  <a:cubicBezTo>
                    <a:pt x="334" y="120"/>
                    <a:pt x="334" y="120"/>
                    <a:pt x="334" y="120"/>
                  </a:cubicBezTo>
                  <a:cubicBezTo>
                    <a:pt x="334" y="120"/>
                    <a:pt x="334" y="120"/>
                    <a:pt x="334" y="121"/>
                  </a:cubicBezTo>
                  <a:close/>
                  <a:moveTo>
                    <a:pt x="333" y="109"/>
                  </a:moveTo>
                  <a:cubicBezTo>
                    <a:pt x="333" y="110"/>
                    <a:pt x="332" y="112"/>
                    <a:pt x="331" y="111"/>
                  </a:cubicBezTo>
                  <a:cubicBezTo>
                    <a:pt x="331" y="111"/>
                    <a:pt x="331" y="112"/>
                    <a:pt x="331" y="112"/>
                  </a:cubicBezTo>
                  <a:cubicBezTo>
                    <a:pt x="331" y="112"/>
                    <a:pt x="331" y="112"/>
                    <a:pt x="332" y="112"/>
                  </a:cubicBezTo>
                  <a:cubicBezTo>
                    <a:pt x="332" y="112"/>
                    <a:pt x="332" y="113"/>
                    <a:pt x="332" y="113"/>
                  </a:cubicBezTo>
                  <a:cubicBezTo>
                    <a:pt x="331" y="113"/>
                    <a:pt x="331" y="115"/>
                    <a:pt x="331" y="115"/>
                  </a:cubicBezTo>
                  <a:cubicBezTo>
                    <a:pt x="331" y="116"/>
                    <a:pt x="331" y="116"/>
                    <a:pt x="331" y="116"/>
                  </a:cubicBezTo>
                  <a:cubicBezTo>
                    <a:pt x="331" y="116"/>
                    <a:pt x="331" y="115"/>
                    <a:pt x="330" y="114"/>
                  </a:cubicBezTo>
                  <a:cubicBezTo>
                    <a:pt x="330" y="114"/>
                    <a:pt x="329" y="115"/>
                    <a:pt x="330" y="115"/>
                  </a:cubicBezTo>
                  <a:cubicBezTo>
                    <a:pt x="330" y="115"/>
                    <a:pt x="330" y="116"/>
                    <a:pt x="330" y="116"/>
                  </a:cubicBezTo>
                  <a:cubicBezTo>
                    <a:pt x="331" y="117"/>
                    <a:pt x="332" y="117"/>
                    <a:pt x="332" y="117"/>
                  </a:cubicBezTo>
                  <a:cubicBezTo>
                    <a:pt x="332" y="117"/>
                    <a:pt x="332" y="117"/>
                    <a:pt x="332" y="116"/>
                  </a:cubicBezTo>
                  <a:cubicBezTo>
                    <a:pt x="333" y="117"/>
                    <a:pt x="335" y="118"/>
                    <a:pt x="335" y="116"/>
                  </a:cubicBezTo>
                  <a:cubicBezTo>
                    <a:pt x="335" y="114"/>
                    <a:pt x="335" y="113"/>
                    <a:pt x="335" y="111"/>
                  </a:cubicBezTo>
                  <a:cubicBezTo>
                    <a:pt x="335" y="111"/>
                    <a:pt x="335" y="111"/>
                    <a:pt x="335" y="111"/>
                  </a:cubicBezTo>
                  <a:cubicBezTo>
                    <a:pt x="335" y="110"/>
                    <a:pt x="334" y="108"/>
                    <a:pt x="333" y="109"/>
                  </a:cubicBezTo>
                  <a:close/>
                  <a:moveTo>
                    <a:pt x="335" y="117"/>
                  </a:moveTo>
                  <a:cubicBezTo>
                    <a:pt x="335" y="118"/>
                    <a:pt x="335" y="118"/>
                    <a:pt x="335" y="118"/>
                  </a:cubicBezTo>
                  <a:cubicBezTo>
                    <a:pt x="335" y="118"/>
                    <a:pt x="335" y="119"/>
                    <a:pt x="335" y="119"/>
                  </a:cubicBezTo>
                  <a:cubicBezTo>
                    <a:pt x="336" y="117"/>
                    <a:pt x="336" y="117"/>
                    <a:pt x="335" y="117"/>
                  </a:cubicBezTo>
                  <a:close/>
                  <a:moveTo>
                    <a:pt x="370" y="130"/>
                  </a:moveTo>
                  <a:cubicBezTo>
                    <a:pt x="368" y="127"/>
                    <a:pt x="367" y="127"/>
                    <a:pt x="364" y="128"/>
                  </a:cubicBezTo>
                  <a:cubicBezTo>
                    <a:pt x="361" y="129"/>
                    <a:pt x="359" y="134"/>
                    <a:pt x="358" y="137"/>
                  </a:cubicBezTo>
                  <a:cubicBezTo>
                    <a:pt x="358" y="137"/>
                    <a:pt x="358" y="137"/>
                    <a:pt x="358" y="137"/>
                  </a:cubicBezTo>
                  <a:cubicBezTo>
                    <a:pt x="359" y="137"/>
                    <a:pt x="361" y="137"/>
                    <a:pt x="363" y="137"/>
                  </a:cubicBezTo>
                  <a:cubicBezTo>
                    <a:pt x="365" y="137"/>
                    <a:pt x="366" y="136"/>
                    <a:pt x="367" y="135"/>
                  </a:cubicBezTo>
                  <a:cubicBezTo>
                    <a:pt x="367" y="135"/>
                    <a:pt x="371" y="131"/>
                    <a:pt x="370" y="130"/>
                  </a:cubicBezTo>
                  <a:close/>
                  <a:moveTo>
                    <a:pt x="390" y="82"/>
                  </a:moveTo>
                  <a:cubicBezTo>
                    <a:pt x="388" y="82"/>
                    <a:pt x="387" y="80"/>
                    <a:pt x="385" y="80"/>
                  </a:cubicBezTo>
                  <a:cubicBezTo>
                    <a:pt x="383" y="80"/>
                    <a:pt x="382" y="79"/>
                    <a:pt x="381" y="79"/>
                  </a:cubicBezTo>
                  <a:cubicBezTo>
                    <a:pt x="379" y="80"/>
                    <a:pt x="377" y="78"/>
                    <a:pt x="376" y="77"/>
                  </a:cubicBezTo>
                  <a:cubicBezTo>
                    <a:pt x="374" y="76"/>
                    <a:pt x="372" y="76"/>
                    <a:pt x="371" y="75"/>
                  </a:cubicBezTo>
                  <a:cubicBezTo>
                    <a:pt x="369" y="73"/>
                    <a:pt x="367" y="72"/>
                    <a:pt x="364" y="71"/>
                  </a:cubicBezTo>
                  <a:cubicBezTo>
                    <a:pt x="363" y="71"/>
                    <a:pt x="362" y="71"/>
                    <a:pt x="360" y="72"/>
                  </a:cubicBezTo>
                  <a:cubicBezTo>
                    <a:pt x="359" y="72"/>
                    <a:pt x="357" y="74"/>
                    <a:pt x="357" y="75"/>
                  </a:cubicBezTo>
                  <a:cubicBezTo>
                    <a:pt x="358" y="76"/>
                    <a:pt x="358" y="76"/>
                    <a:pt x="356" y="77"/>
                  </a:cubicBezTo>
                  <a:cubicBezTo>
                    <a:pt x="354" y="78"/>
                    <a:pt x="353" y="78"/>
                    <a:pt x="351" y="78"/>
                  </a:cubicBezTo>
                  <a:cubicBezTo>
                    <a:pt x="350" y="78"/>
                    <a:pt x="350" y="81"/>
                    <a:pt x="349" y="82"/>
                  </a:cubicBezTo>
                  <a:cubicBezTo>
                    <a:pt x="347" y="83"/>
                    <a:pt x="347" y="84"/>
                    <a:pt x="346" y="85"/>
                  </a:cubicBezTo>
                  <a:cubicBezTo>
                    <a:pt x="345" y="86"/>
                    <a:pt x="344" y="87"/>
                    <a:pt x="343" y="88"/>
                  </a:cubicBezTo>
                  <a:cubicBezTo>
                    <a:pt x="341" y="90"/>
                    <a:pt x="339" y="89"/>
                    <a:pt x="338" y="88"/>
                  </a:cubicBezTo>
                  <a:cubicBezTo>
                    <a:pt x="337" y="87"/>
                    <a:pt x="337" y="86"/>
                    <a:pt x="337" y="85"/>
                  </a:cubicBezTo>
                  <a:cubicBezTo>
                    <a:pt x="336" y="85"/>
                    <a:pt x="336" y="85"/>
                    <a:pt x="336" y="84"/>
                  </a:cubicBezTo>
                  <a:cubicBezTo>
                    <a:pt x="336" y="84"/>
                    <a:pt x="336" y="80"/>
                    <a:pt x="335" y="81"/>
                  </a:cubicBezTo>
                  <a:cubicBezTo>
                    <a:pt x="334" y="81"/>
                    <a:pt x="335" y="83"/>
                    <a:pt x="334" y="84"/>
                  </a:cubicBezTo>
                  <a:cubicBezTo>
                    <a:pt x="332" y="81"/>
                    <a:pt x="330" y="76"/>
                    <a:pt x="332" y="73"/>
                  </a:cubicBezTo>
                  <a:cubicBezTo>
                    <a:pt x="332" y="71"/>
                    <a:pt x="333" y="70"/>
                    <a:pt x="332" y="68"/>
                  </a:cubicBezTo>
                  <a:cubicBezTo>
                    <a:pt x="332" y="67"/>
                    <a:pt x="330" y="66"/>
                    <a:pt x="332" y="65"/>
                  </a:cubicBezTo>
                  <a:cubicBezTo>
                    <a:pt x="330" y="63"/>
                    <a:pt x="328" y="64"/>
                    <a:pt x="325" y="63"/>
                  </a:cubicBezTo>
                  <a:cubicBezTo>
                    <a:pt x="323" y="63"/>
                    <a:pt x="322" y="61"/>
                    <a:pt x="320" y="60"/>
                  </a:cubicBezTo>
                  <a:cubicBezTo>
                    <a:pt x="317" y="60"/>
                    <a:pt x="315" y="60"/>
                    <a:pt x="314" y="62"/>
                  </a:cubicBezTo>
                  <a:cubicBezTo>
                    <a:pt x="312" y="64"/>
                    <a:pt x="310" y="64"/>
                    <a:pt x="307" y="64"/>
                  </a:cubicBezTo>
                  <a:cubicBezTo>
                    <a:pt x="308" y="65"/>
                    <a:pt x="308" y="66"/>
                    <a:pt x="307" y="66"/>
                  </a:cubicBezTo>
                  <a:cubicBezTo>
                    <a:pt x="307" y="67"/>
                    <a:pt x="304" y="69"/>
                    <a:pt x="306" y="70"/>
                  </a:cubicBezTo>
                  <a:cubicBezTo>
                    <a:pt x="306" y="71"/>
                    <a:pt x="308" y="71"/>
                    <a:pt x="308" y="70"/>
                  </a:cubicBezTo>
                  <a:cubicBezTo>
                    <a:pt x="309" y="70"/>
                    <a:pt x="311" y="73"/>
                    <a:pt x="312" y="71"/>
                  </a:cubicBezTo>
                  <a:cubicBezTo>
                    <a:pt x="312" y="72"/>
                    <a:pt x="312" y="72"/>
                    <a:pt x="313" y="72"/>
                  </a:cubicBezTo>
                  <a:cubicBezTo>
                    <a:pt x="312" y="73"/>
                    <a:pt x="313" y="72"/>
                    <a:pt x="314" y="73"/>
                  </a:cubicBezTo>
                  <a:cubicBezTo>
                    <a:pt x="314" y="73"/>
                    <a:pt x="313" y="74"/>
                    <a:pt x="313" y="74"/>
                  </a:cubicBezTo>
                  <a:cubicBezTo>
                    <a:pt x="313" y="75"/>
                    <a:pt x="314" y="76"/>
                    <a:pt x="314" y="76"/>
                  </a:cubicBezTo>
                  <a:cubicBezTo>
                    <a:pt x="314" y="76"/>
                    <a:pt x="314" y="76"/>
                    <a:pt x="314" y="77"/>
                  </a:cubicBezTo>
                  <a:cubicBezTo>
                    <a:pt x="315" y="77"/>
                    <a:pt x="316" y="78"/>
                    <a:pt x="317" y="78"/>
                  </a:cubicBezTo>
                  <a:cubicBezTo>
                    <a:pt x="317" y="78"/>
                    <a:pt x="318" y="77"/>
                    <a:pt x="318" y="78"/>
                  </a:cubicBezTo>
                  <a:cubicBezTo>
                    <a:pt x="319" y="79"/>
                    <a:pt x="320" y="78"/>
                    <a:pt x="321" y="78"/>
                  </a:cubicBezTo>
                  <a:cubicBezTo>
                    <a:pt x="322" y="79"/>
                    <a:pt x="324" y="78"/>
                    <a:pt x="325" y="78"/>
                  </a:cubicBezTo>
                  <a:cubicBezTo>
                    <a:pt x="327" y="78"/>
                    <a:pt x="328" y="77"/>
                    <a:pt x="330" y="77"/>
                  </a:cubicBezTo>
                  <a:cubicBezTo>
                    <a:pt x="330" y="77"/>
                    <a:pt x="328" y="79"/>
                    <a:pt x="330" y="78"/>
                  </a:cubicBezTo>
                  <a:cubicBezTo>
                    <a:pt x="329" y="79"/>
                    <a:pt x="329" y="79"/>
                    <a:pt x="330" y="80"/>
                  </a:cubicBezTo>
                  <a:cubicBezTo>
                    <a:pt x="329" y="80"/>
                    <a:pt x="329" y="80"/>
                    <a:pt x="328" y="80"/>
                  </a:cubicBezTo>
                  <a:cubicBezTo>
                    <a:pt x="329" y="80"/>
                    <a:pt x="329" y="81"/>
                    <a:pt x="329" y="82"/>
                  </a:cubicBezTo>
                  <a:cubicBezTo>
                    <a:pt x="328" y="81"/>
                    <a:pt x="328" y="81"/>
                    <a:pt x="328" y="82"/>
                  </a:cubicBezTo>
                  <a:cubicBezTo>
                    <a:pt x="328" y="80"/>
                    <a:pt x="326" y="82"/>
                    <a:pt x="325" y="81"/>
                  </a:cubicBezTo>
                  <a:cubicBezTo>
                    <a:pt x="325" y="81"/>
                    <a:pt x="325" y="82"/>
                    <a:pt x="325" y="82"/>
                  </a:cubicBezTo>
                  <a:cubicBezTo>
                    <a:pt x="326" y="79"/>
                    <a:pt x="322" y="80"/>
                    <a:pt x="321" y="82"/>
                  </a:cubicBezTo>
                  <a:cubicBezTo>
                    <a:pt x="320" y="84"/>
                    <a:pt x="318" y="82"/>
                    <a:pt x="316" y="82"/>
                  </a:cubicBezTo>
                  <a:cubicBezTo>
                    <a:pt x="314" y="83"/>
                    <a:pt x="312" y="85"/>
                    <a:pt x="315" y="85"/>
                  </a:cubicBezTo>
                  <a:cubicBezTo>
                    <a:pt x="317" y="85"/>
                    <a:pt x="319" y="89"/>
                    <a:pt x="320" y="88"/>
                  </a:cubicBezTo>
                  <a:cubicBezTo>
                    <a:pt x="320" y="89"/>
                    <a:pt x="321" y="91"/>
                    <a:pt x="320" y="91"/>
                  </a:cubicBezTo>
                  <a:cubicBezTo>
                    <a:pt x="320" y="91"/>
                    <a:pt x="319" y="92"/>
                    <a:pt x="319" y="92"/>
                  </a:cubicBezTo>
                  <a:cubicBezTo>
                    <a:pt x="319" y="93"/>
                    <a:pt x="320" y="96"/>
                    <a:pt x="321" y="96"/>
                  </a:cubicBezTo>
                  <a:cubicBezTo>
                    <a:pt x="322" y="96"/>
                    <a:pt x="324" y="95"/>
                    <a:pt x="325" y="94"/>
                  </a:cubicBezTo>
                  <a:cubicBezTo>
                    <a:pt x="325" y="93"/>
                    <a:pt x="325" y="93"/>
                    <a:pt x="325" y="92"/>
                  </a:cubicBezTo>
                  <a:cubicBezTo>
                    <a:pt x="325" y="92"/>
                    <a:pt x="325" y="92"/>
                    <a:pt x="326" y="91"/>
                  </a:cubicBezTo>
                  <a:cubicBezTo>
                    <a:pt x="326" y="91"/>
                    <a:pt x="327" y="90"/>
                    <a:pt x="326" y="90"/>
                  </a:cubicBezTo>
                  <a:cubicBezTo>
                    <a:pt x="327" y="90"/>
                    <a:pt x="327" y="88"/>
                    <a:pt x="327" y="87"/>
                  </a:cubicBezTo>
                  <a:cubicBezTo>
                    <a:pt x="327" y="86"/>
                    <a:pt x="329" y="86"/>
                    <a:pt x="329" y="85"/>
                  </a:cubicBezTo>
                  <a:cubicBezTo>
                    <a:pt x="329" y="86"/>
                    <a:pt x="327" y="87"/>
                    <a:pt x="327" y="89"/>
                  </a:cubicBezTo>
                  <a:cubicBezTo>
                    <a:pt x="327" y="90"/>
                    <a:pt x="327" y="91"/>
                    <a:pt x="328" y="92"/>
                  </a:cubicBezTo>
                  <a:cubicBezTo>
                    <a:pt x="328" y="92"/>
                    <a:pt x="328" y="92"/>
                    <a:pt x="329" y="91"/>
                  </a:cubicBezTo>
                  <a:cubicBezTo>
                    <a:pt x="329" y="93"/>
                    <a:pt x="330" y="93"/>
                    <a:pt x="331" y="93"/>
                  </a:cubicBezTo>
                  <a:cubicBezTo>
                    <a:pt x="330" y="94"/>
                    <a:pt x="333" y="96"/>
                    <a:pt x="333" y="94"/>
                  </a:cubicBezTo>
                  <a:cubicBezTo>
                    <a:pt x="334" y="94"/>
                    <a:pt x="334" y="96"/>
                    <a:pt x="335" y="95"/>
                  </a:cubicBezTo>
                  <a:cubicBezTo>
                    <a:pt x="336" y="94"/>
                    <a:pt x="337" y="94"/>
                    <a:pt x="338" y="95"/>
                  </a:cubicBezTo>
                  <a:cubicBezTo>
                    <a:pt x="337" y="95"/>
                    <a:pt x="335" y="94"/>
                    <a:pt x="335" y="96"/>
                  </a:cubicBezTo>
                  <a:cubicBezTo>
                    <a:pt x="336" y="97"/>
                    <a:pt x="338" y="98"/>
                    <a:pt x="339" y="99"/>
                  </a:cubicBezTo>
                  <a:cubicBezTo>
                    <a:pt x="341" y="100"/>
                    <a:pt x="344" y="99"/>
                    <a:pt x="345" y="100"/>
                  </a:cubicBezTo>
                  <a:cubicBezTo>
                    <a:pt x="347" y="101"/>
                    <a:pt x="349" y="102"/>
                    <a:pt x="351" y="103"/>
                  </a:cubicBezTo>
                  <a:cubicBezTo>
                    <a:pt x="352" y="103"/>
                    <a:pt x="355" y="103"/>
                    <a:pt x="356" y="104"/>
                  </a:cubicBezTo>
                  <a:cubicBezTo>
                    <a:pt x="356" y="105"/>
                    <a:pt x="358" y="105"/>
                    <a:pt x="359" y="106"/>
                  </a:cubicBezTo>
                  <a:cubicBezTo>
                    <a:pt x="359" y="106"/>
                    <a:pt x="360" y="106"/>
                    <a:pt x="361" y="107"/>
                  </a:cubicBezTo>
                  <a:cubicBezTo>
                    <a:pt x="361" y="107"/>
                    <a:pt x="363" y="110"/>
                    <a:pt x="363" y="108"/>
                  </a:cubicBezTo>
                  <a:cubicBezTo>
                    <a:pt x="364" y="109"/>
                    <a:pt x="363" y="110"/>
                    <a:pt x="363" y="111"/>
                  </a:cubicBezTo>
                  <a:cubicBezTo>
                    <a:pt x="364" y="112"/>
                    <a:pt x="365" y="111"/>
                    <a:pt x="366" y="111"/>
                  </a:cubicBezTo>
                  <a:cubicBezTo>
                    <a:pt x="364" y="111"/>
                    <a:pt x="364" y="113"/>
                    <a:pt x="366" y="113"/>
                  </a:cubicBezTo>
                  <a:cubicBezTo>
                    <a:pt x="364" y="113"/>
                    <a:pt x="365" y="116"/>
                    <a:pt x="366" y="117"/>
                  </a:cubicBezTo>
                  <a:cubicBezTo>
                    <a:pt x="366" y="118"/>
                    <a:pt x="367" y="119"/>
                    <a:pt x="368" y="120"/>
                  </a:cubicBezTo>
                  <a:cubicBezTo>
                    <a:pt x="368" y="120"/>
                    <a:pt x="369" y="121"/>
                    <a:pt x="368" y="121"/>
                  </a:cubicBezTo>
                  <a:cubicBezTo>
                    <a:pt x="369" y="122"/>
                    <a:pt x="371" y="123"/>
                    <a:pt x="372" y="124"/>
                  </a:cubicBezTo>
                  <a:cubicBezTo>
                    <a:pt x="370" y="123"/>
                    <a:pt x="368" y="121"/>
                    <a:pt x="367" y="123"/>
                  </a:cubicBezTo>
                  <a:cubicBezTo>
                    <a:pt x="368" y="124"/>
                    <a:pt x="370" y="127"/>
                    <a:pt x="372" y="125"/>
                  </a:cubicBezTo>
                  <a:cubicBezTo>
                    <a:pt x="371" y="127"/>
                    <a:pt x="369" y="125"/>
                    <a:pt x="368" y="126"/>
                  </a:cubicBezTo>
                  <a:cubicBezTo>
                    <a:pt x="369" y="127"/>
                    <a:pt x="369" y="128"/>
                    <a:pt x="370" y="129"/>
                  </a:cubicBezTo>
                  <a:cubicBezTo>
                    <a:pt x="371" y="129"/>
                    <a:pt x="370" y="132"/>
                    <a:pt x="369" y="133"/>
                  </a:cubicBezTo>
                  <a:cubicBezTo>
                    <a:pt x="369" y="133"/>
                    <a:pt x="368" y="136"/>
                    <a:pt x="369" y="136"/>
                  </a:cubicBezTo>
                  <a:cubicBezTo>
                    <a:pt x="370" y="136"/>
                    <a:pt x="371" y="134"/>
                    <a:pt x="372" y="134"/>
                  </a:cubicBezTo>
                  <a:cubicBezTo>
                    <a:pt x="371" y="135"/>
                    <a:pt x="373" y="135"/>
                    <a:pt x="374" y="135"/>
                  </a:cubicBezTo>
                  <a:cubicBezTo>
                    <a:pt x="375" y="134"/>
                    <a:pt x="377" y="135"/>
                    <a:pt x="378" y="134"/>
                  </a:cubicBezTo>
                  <a:cubicBezTo>
                    <a:pt x="377" y="135"/>
                    <a:pt x="380" y="138"/>
                    <a:pt x="381" y="138"/>
                  </a:cubicBezTo>
                  <a:cubicBezTo>
                    <a:pt x="383" y="140"/>
                    <a:pt x="383" y="143"/>
                    <a:pt x="386" y="144"/>
                  </a:cubicBezTo>
                  <a:cubicBezTo>
                    <a:pt x="386" y="138"/>
                    <a:pt x="387" y="132"/>
                    <a:pt x="387" y="127"/>
                  </a:cubicBezTo>
                  <a:cubicBezTo>
                    <a:pt x="387" y="125"/>
                    <a:pt x="387" y="124"/>
                    <a:pt x="387" y="123"/>
                  </a:cubicBezTo>
                  <a:cubicBezTo>
                    <a:pt x="387" y="122"/>
                    <a:pt x="386" y="122"/>
                    <a:pt x="386" y="121"/>
                  </a:cubicBezTo>
                  <a:cubicBezTo>
                    <a:pt x="386" y="119"/>
                    <a:pt x="388" y="118"/>
                    <a:pt x="388" y="116"/>
                  </a:cubicBezTo>
                  <a:lnTo>
                    <a:pt x="390" y="82"/>
                  </a:lnTo>
                  <a:close/>
                  <a:moveTo>
                    <a:pt x="304" y="130"/>
                  </a:moveTo>
                  <a:cubicBezTo>
                    <a:pt x="304" y="130"/>
                    <a:pt x="304" y="130"/>
                    <a:pt x="304" y="131"/>
                  </a:cubicBezTo>
                  <a:cubicBezTo>
                    <a:pt x="302" y="129"/>
                    <a:pt x="304" y="136"/>
                    <a:pt x="305" y="133"/>
                  </a:cubicBezTo>
                  <a:cubicBezTo>
                    <a:pt x="305" y="132"/>
                    <a:pt x="307" y="131"/>
                    <a:pt x="308" y="130"/>
                  </a:cubicBezTo>
                  <a:cubicBezTo>
                    <a:pt x="308" y="129"/>
                    <a:pt x="307" y="126"/>
                    <a:pt x="309" y="126"/>
                  </a:cubicBezTo>
                  <a:cubicBezTo>
                    <a:pt x="309" y="126"/>
                    <a:pt x="309" y="126"/>
                    <a:pt x="309" y="126"/>
                  </a:cubicBezTo>
                  <a:cubicBezTo>
                    <a:pt x="309" y="125"/>
                    <a:pt x="308" y="125"/>
                    <a:pt x="308" y="125"/>
                  </a:cubicBezTo>
                  <a:cubicBezTo>
                    <a:pt x="307" y="125"/>
                    <a:pt x="304" y="128"/>
                    <a:pt x="304" y="130"/>
                  </a:cubicBezTo>
                  <a:close/>
                  <a:moveTo>
                    <a:pt x="317" y="111"/>
                  </a:moveTo>
                  <a:cubicBezTo>
                    <a:pt x="317" y="111"/>
                    <a:pt x="317" y="111"/>
                    <a:pt x="317" y="111"/>
                  </a:cubicBezTo>
                  <a:cubicBezTo>
                    <a:pt x="317" y="112"/>
                    <a:pt x="317" y="112"/>
                    <a:pt x="317" y="112"/>
                  </a:cubicBezTo>
                  <a:cubicBezTo>
                    <a:pt x="317" y="113"/>
                    <a:pt x="318" y="113"/>
                    <a:pt x="318" y="113"/>
                  </a:cubicBezTo>
                  <a:cubicBezTo>
                    <a:pt x="318" y="114"/>
                    <a:pt x="319" y="113"/>
                    <a:pt x="319" y="113"/>
                  </a:cubicBezTo>
                  <a:cubicBezTo>
                    <a:pt x="319" y="112"/>
                    <a:pt x="318" y="111"/>
                    <a:pt x="318" y="111"/>
                  </a:cubicBezTo>
                  <a:cubicBezTo>
                    <a:pt x="318" y="111"/>
                    <a:pt x="318" y="111"/>
                    <a:pt x="317" y="111"/>
                  </a:cubicBezTo>
                  <a:close/>
                  <a:moveTo>
                    <a:pt x="330" y="116"/>
                  </a:moveTo>
                  <a:cubicBezTo>
                    <a:pt x="329" y="116"/>
                    <a:pt x="329" y="117"/>
                    <a:pt x="329" y="117"/>
                  </a:cubicBezTo>
                  <a:cubicBezTo>
                    <a:pt x="329" y="118"/>
                    <a:pt x="330" y="118"/>
                    <a:pt x="330" y="119"/>
                  </a:cubicBezTo>
                  <a:cubicBezTo>
                    <a:pt x="330" y="119"/>
                    <a:pt x="329" y="119"/>
                    <a:pt x="329" y="120"/>
                  </a:cubicBezTo>
                  <a:cubicBezTo>
                    <a:pt x="329" y="120"/>
                    <a:pt x="329" y="121"/>
                    <a:pt x="329" y="121"/>
                  </a:cubicBezTo>
                  <a:cubicBezTo>
                    <a:pt x="329" y="122"/>
                    <a:pt x="329" y="123"/>
                    <a:pt x="330" y="123"/>
                  </a:cubicBezTo>
                  <a:cubicBezTo>
                    <a:pt x="330" y="123"/>
                    <a:pt x="330" y="122"/>
                    <a:pt x="330" y="122"/>
                  </a:cubicBezTo>
                  <a:cubicBezTo>
                    <a:pt x="334" y="121"/>
                    <a:pt x="332" y="117"/>
                    <a:pt x="330" y="116"/>
                  </a:cubicBezTo>
                  <a:close/>
                  <a:moveTo>
                    <a:pt x="332" y="117"/>
                  </a:moveTo>
                  <a:cubicBezTo>
                    <a:pt x="332" y="117"/>
                    <a:pt x="332" y="117"/>
                    <a:pt x="332" y="118"/>
                  </a:cubicBezTo>
                  <a:cubicBezTo>
                    <a:pt x="332" y="118"/>
                    <a:pt x="332" y="119"/>
                    <a:pt x="333" y="119"/>
                  </a:cubicBezTo>
                  <a:cubicBezTo>
                    <a:pt x="333" y="119"/>
                    <a:pt x="333" y="119"/>
                    <a:pt x="333" y="118"/>
                  </a:cubicBezTo>
                  <a:cubicBezTo>
                    <a:pt x="333" y="118"/>
                    <a:pt x="333" y="118"/>
                    <a:pt x="333" y="118"/>
                  </a:cubicBezTo>
                  <a:cubicBezTo>
                    <a:pt x="333" y="117"/>
                    <a:pt x="333" y="117"/>
                    <a:pt x="332" y="117"/>
                  </a:cubicBezTo>
                  <a:close/>
                  <a:moveTo>
                    <a:pt x="301" y="136"/>
                  </a:moveTo>
                  <a:cubicBezTo>
                    <a:pt x="300" y="136"/>
                    <a:pt x="300" y="136"/>
                    <a:pt x="300" y="137"/>
                  </a:cubicBezTo>
                  <a:cubicBezTo>
                    <a:pt x="301" y="136"/>
                    <a:pt x="302" y="135"/>
                    <a:pt x="303" y="135"/>
                  </a:cubicBezTo>
                  <a:cubicBezTo>
                    <a:pt x="303" y="135"/>
                    <a:pt x="303" y="135"/>
                    <a:pt x="303" y="135"/>
                  </a:cubicBezTo>
                  <a:cubicBezTo>
                    <a:pt x="303" y="135"/>
                    <a:pt x="303" y="135"/>
                    <a:pt x="303" y="135"/>
                  </a:cubicBezTo>
                  <a:cubicBezTo>
                    <a:pt x="302" y="135"/>
                    <a:pt x="301" y="135"/>
                    <a:pt x="301" y="136"/>
                  </a:cubicBezTo>
                  <a:close/>
                  <a:moveTo>
                    <a:pt x="321" y="108"/>
                  </a:moveTo>
                  <a:cubicBezTo>
                    <a:pt x="321" y="109"/>
                    <a:pt x="321" y="110"/>
                    <a:pt x="321" y="110"/>
                  </a:cubicBezTo>
                  <a:cubicBezTo>
                    <a:pt x="320" y="112"/>
                    <a:pt x="319" y="113"/>
                    <a:pt x="319" y="114"/>
                  </a:cubicBezTo>
                  <a:cubicBezTo>
                    <a:pt x="319" y="114"/>
                    <a:pt x="320" y="113"/>
                    <a:pt x="320" y="113"/>
                  </a:cubicBezTo>
                  <a:cubicBezTo>
                    <a:pt x="321" y="111"/>
                    <a:pt x="322" y="109"/>
                    <a:pt x="322" y="108"/>
                  </a:cubicBezTo>
                  <a:cubicBezTo>
                    <a:pt x="322" y="108"/>
                    <a:pt x="322" y="108"/>
                    <a:pt x="322" y="108"/>
                  </a:cubicBezTo>
                  <a:cubicBezTo>
                    <a:pt x="322" y="108"/>
                    <a:pt x="321" y="108"/>
                    <a:pt x="321" y="108"/>
                  </a:cubicBezTo>
                  <a:close/>
                  <a:moveTo>
                    <a:pt x="232" y="137"/>
                  </a:moveTo>
                  <a:cubicBezTo>
                    <a:pt x="234" y="138"/>
                    <a:pt x="233" y="136"/>
                    <a:pt x="234" y="136"/>
                  </a:cubicBezTo>
                  <a:cubicBezTo>
                    <a:pt x="234" y="135"/>
                    <a:pt x="233" y="133"/>
                    <a:pt x="232" y="136"/>
                  </a:cubicBezTo>
                  <a:cubicBezTo>
                    <a:pt x="233" y="135"/>
                    <a:pt x="233" y="135"/>
                    <a:pt x="234" y="135"/>
                  </a:cubicBezTo>
                  <a:cubicBezTo>
                    <a:pt x="233" y="137"/>
                    <a:pt x="231" y="137"/>
                    <a:pt x="230" y="138"/>
                  </a:cubicBezTo>
                  <a:cubicBezTo>
                    <a:pt x="229" y="140"/>
                    <a:pt x="227" y="139"/>
                    <a:pt x="226" y="138"/>
                  </a:cubicBezTo>
                  <a:cubicBezTo>
                    <a:pt x="225" y="137"/>
                    <a:pt x="224" y="139"/>
                    <a:pt x="223" y="138"/>
                  </a:cubicBezTo>
                  <a:cubicBezTo>
                    <a:pt x="222" y="138"/>
                    <a:pt x="222" y="138"/>
                    <a:pt x="222" y="139"/>
                  </a:cubicBezTo>
                  <a:cubicBezTo>
                    <a:pt x="221" y="139"/>
                    <a:pt x="220" y="138"/>
                    <a:pt x="220" y="138"/>
                  </a:cubicBezTo>
                  <a:cubicBezTo>
                    <a:pt x="218" y="137"/>
                    <a:pt x="216" y="136"/>
                    <a:pt x="215" y="136"/>
                  </a:cubicBezTo>
                  <a:cubicBezTo>
                    <a:pt x="212" y="135"/>
                    <a:pt x="211" y="136"/>
                    <a:pt x="209" y="137"/>
                  </a:cubicBezTo>
                  <a:cubicBezTo>
                    <a:pt x="208" y="138"/>
                    <a:pt x="207" y="138"/>
                    <a:pt x="207" y="139"/>
                  </a:cubicBezTo>
                  <a:cubicBezTo>
                    <a:pt x="207" y="140"/>
                    <a:pt x="207" y="143"/>
                    <a:pt x="208" y="141"/>
                  </a:cubicBezTo>
                  <a:cubicBezTo>
                    <a:pt x="209" y="141"/>
                    <a:pt x="211" y="141"/>
                    <a:pt x="212" y="141"/>
                  </a:cubicBezTo>
                  <a:cubicBezTo>
                    <a:pt x="213" y="141"/>
                    <a:pt x="214" y="141"/>
                    <a:pt x="215" y="141"/>
                  </a:cubicBezTo>
                  <a:cubicBezTo>
                    <a:pt x="216" y="142"/>
                    <a:pt x="217" y="143"/>
                    <a:pt x="218" y="142"/>
                  </a:cubicBezTo>
                  <a:cubicBezTo>
                    <a:pt x="219" y="142"/>
                    <a:pt x="220" y="143"/>
                    <a:pt x="220" y="141"/>
                  </a:cubicBezTo>
                  <a:cubicBezTo>
                    <a:pt x="223" y="142"/>
                    <a:pt x="224" y="141"/>
                    <a:pt x="226" y="140"/>
                  </a:cubicBezTo>
                  <a:cubicBezTo>
                    <a:pt x="228" y="140"/>
                    <a:pt x="233" y="141"/>
                    <a:pt x="232" y="137"/>
                  </a:cubicBezTo>
                  <a:close/>
                  <a:moveTo>
                    <a:pt x="231" y="160"/>
                  </a:moveTo>
                  <a:cubicBezTo>
                    <a:pt x="231" y="160"/>
                    <a:pt x="231" y="161"/>
                    <a:pt x="231" y="161"/>
                  </a:cubicBezTo>
                  <a:cubicBezTo>
                    <a:pt x="232" y="161"/>
                    <a:pt x="234" y="159"/>
                    <a:pt x="236" y="159"/>
                  </a:cubicBezTo>
                  <a:cubicBezTo>
                    <a:pt x="236" y="158"/>
                    <a:pt x="235" y="158"/>
                    <a:pt x="235" y="157"/>
                  </a:cubicBezTo>
                  <a:cubicBezTo>
                    <a:pt x="234" y="158"/>
                    <a:pt x="233" y="159"/>
                    <a:pt x="231" y="160"/>
                  </a:cubicBezTo>
                  <a:close/>
                  <a:moveTo>
                    <a:pt x="211" y="149"/>
                  </a:moveTo>
                  <a:cubicBezTo>
                    <a:pt x="211" y="149"/>
                    <a:pt x="209" y="147"/>
                    <a:pt x="208" y="146"/>
                  </a:cubicBezTo>
                  <a:cubicBezTo>
                    <a:pt x="208" y="146"/>
                    <a:pt x="205" y="146"/>
                    <a:pt x="204" y="146"/>
                  </a:cubicBezTo>
                  <a:cubicBezTo>
                    <a:pt x="203" y="147"/>
                    <a:pt x="200" y="146"/>
                    <a:pt x="199" y="148"/>
                  </a:cubicBezTo>
                  <a:cubicBezTo>
                    <a:pt x="200" y="150"/>
                    <a:pt x="202" y="150"/>
                    <a:pt x="203" y="150"/>
                  </a:cubicBezTo>
                  <a:cubicBezTo>
                    <a:pt x="206" y="150"/>
                    <a:pt x="207" y="152"/>
                    <a:pt x="209" y="154"/>
                  </a:cubicBezTo>
                  <a:cubicBezTo>
                    <a:pt x="211" y="157"/>
                    <a:pt x="216" y="154"/>
                    <a:pt x="214" y="151"/>
                  </a:cubicBezTo>
                  <a:cubicBezTo>
                    <a:pt x="213" y="150"/>
                    <a:pt x="212" y="149"/>
                    <a:pt x="211" y="149"/>
                  </a:cubicBezTo>
                  <a:close/>
                  <a:moveTo>
                    <a:pt x="239" y="139"/>
                  </a:moveTo>
                  <a:cubicBezTo>
                    <a:pt x="239" y="137"/>
                    <a:pt x="241" y="136"/>
                    <a:pt x="242" y="136"/>
                  </a:cubicBezTo>
                  <a:cubicBezTo>
                    <a:pt x="241" y="134"/>
                    <a:pt x="240" y="136"/>
                    <a:pt x="239" y="137"/>
                  </a:cubicBezTo>
                  <a:cubicBezTo>
                    <a:pt x="239" y="136"/>
                    <a:pt x="238" y="136"/>
                    <a:pt x="238" y="136"/>
                  </a:cubicBezTo>
                  <a:cubicBezTo>
                    <a:pt x="238" y="136"/>
                    <a:pt x="238" y="136"/>
                    <a:pt x="238" y="137"/>
                  </a:cubicBezTo>
                  <a:cubicBezTo>
                    <a:pt x="238" y="137"/>
                    <a:pt x="237" y="137"/>
                    <a:pt x="236" y="138"/>
                  </a:cubicBezTo>
                  <a:cubicBezTo>
                    <a:pt x="236" y="139"/>
                    <a:pt x="238" y="139"/>
                    <a:pt x="239" y="139"/>
                  </a:cubicBezTo>
                  <a:close/>
                  <a:moveTo>
                    <a:pt x="198" y="141"/>
                  </a:moveTo>
                  <a:cubicBezTo>
                    <a:pt x="199" y="140"/>
                    <a:pt x="201" y="141"/>
                    <a:pt x="202" y="139"/>
                  </a:cubicBezTo>
                  <a:cubicBezTo>
                    <a:pt x="200" y="141"/>
                    <a:pt x="201" y="137"/>
                    <a:pt x="200" y="137"/>
                  </a:cubicBezTo>
                  <a:cubicBezTo>
                    <a:pt x="200" y="135"/>
                    <a:pt x="198" y="137"/>
                    <a:pt x="198" y="138"/>
                  </a:cubicBezTo>
                  <a:cubicBezTo>
                    <a:pt x="198" y="137"/>
                    <a:pt x="197" y="135"/>
                    <a:pt x="195" y="136"/>
                  </a:cubicBezTo>
                  <a:cubicBezTo>
                    <a:pt x="194" y="137"/>
                    <a:pt x="193" y="135"/>
                    <a:pt x="193" y="135"/>
                  </a:cubicBezTo>
                  <a:cubicBezTo>
                    <a:pt x="192" y="134"/>
                    <a:pt x="189" y="134"/>
                    <a:pt x="190" y="136"/>
                  </a:cubicBezTo>
                  <a:cubicBezTo>
                    <a:pt x="191" y="138"/>
                    <a:pt x="192" y="138"/>
                    <a:pt x="194" y="139"/>
                  </a:cubicBezTo>
                  <a:cubicBezTo>
                    <a:pt x="194" y="140"/>
                    <a:pt x="192" y="140"/>
                    <a:pt x="191" y="140"/>
                  </a:cubicBezTo>
                  <a:cubicBezTo>
                    <a:pt x="190" y="141"/>
                    <a:pt x="190" y="139"/>
                    <a:pt x="189" y="138"/>
                  </a:cubicBezTo>
                  <a:cubicBezTo>
                    <a:pt x="188" y="136"/>
                    <a:pt x="183" y="137"/>
                    <a:pt x="182" y="139"/>
                  </a:cubicBezTo>
                  <a:cubicBezTo>
                    <a:pt x="181" y="140"/>
                    <a:pt x="182" y="141"/>
                    <a:pt x="181" y="142"/>
                  </a:cubicBezTo>
                  <a:cubicBezTo>
                    <a:pt x="180" y="143"/>
                    <a:pt x="182" y="144"/>
                    <a:pt x="183" y="144"/>
                  </a:cubicBezTo>
                  <a:cubicBezTo>
                    <a:pt x="183" y="144"/>
                    <a:pt x="184" y="144"/>
                    <a:pt x="184" y="144"/>
                  </a:cubicBezTo>
                  <a:cubicBezTo>
                    <a:pt x="185" y="143"/>
                    <a:pt x="185" y="143"/>
                    <a:pt x="186" y="143"/>
                  </a:cubicBezTo>
                  <a:cubicBezTo>
                    <a:pt x="188" y="143"/>
                    <a:pt x="189" y="142"/>
                    <a:pt x="191" y="142"/>
                  </a:cubicBezTo>
                  <a:cubicBezTo>
                    <a:pt x="192" y="141"/>
                    <a:pt x="194" y="141"/>
                    <a:pt x="195" y="139"/>
                  </a:cubicBezTo>
                  <a:cubicBezTo>
                    <a:pt x="196" y="140"/>
                    <a:pt x="195" y="141"/>
                    <a:pt x="195" y="141"/>
                  </a:cubicBezTo>
                  <a:cubicBezTo>
                    <a:pt x="196" y="142"/>
                    <a:pt x="196" y="141"/>
                    <a:pt x="197" y="141"/>
                  </a:cubicBezTo>
                  <a:cubicBezTo>
                    <a:pt x="198" y="141"/>
                    <a:pt x="199" y="141"/>
                    <a:pt x="199" y="141"/>
                  </a:cubicBezTo>
                  <a:cubicBezTo>
                    <a:pt x="199" y="141"/>
                    <a:pt x="198" y="141"/>
                    <a:pt x="198" y="141"/>
                  </a:cubicBezTo>
                  <a:close/>
                  <a:moveTo>
                    <a:pt x="274" y="135"/>
                  </a:moveTo>
                  <a:cubicBezTo>
                    <a:pt x="274" y="136"/>
                    <a:pt x="274" y="136"/>
                    <a:pt x="275" y="135"/>
                  </a:cubicBezTo>
                  <a:cubicBezTo>
                    <a:pt x="274" y="135"/>
                    <a:pt x="274" y="135"/>
                    <a:pt x="274" y="135"/>
                  </a:cubicBezTo>
                  <a:cubicBezTo>
                    <a:pt x="274" y="135"/>
                    <a:pt x="274" y="135"/>
                    <a:pt x="274" y="135"/>
                  </a:cubicBezTo>
                  <a:close/>
                  <a:moveTo>
                    <a:pt x="86" y="109"/>
                  </a:moveTo>
                  <a:cubicBezTo>
                    <a:pt x="87" y="110"/>
                    <a:pt x="87" y="111"/>
                    <a:pt x="88" y="112"/>
                  </a:cubicBezTo>
                  <a:cubicBezTo>
                    <a:pt x="89" y="112"/>
                    <a:pt x="89" y="112"/>
                    <a:pt x="89" y="112"/>
                  </a:cubicBezTo>
                  <a:cubicBezTo>
                    <a:pt x="90" y="113"/>
                    <a:pt x="90" y="112"/>
                    <a:pt x="90" y="112"/>
                  </a:cubicBezTo>
                  <a:cubicBezTo>
                    <a:pt x="91" y="111"/>
                    <a:pt x="90" y="109"/>
                    <a:pt x="91" y="109"/>
                  </a:cubicBezTo>
                  <a:cubicBezTo>
                    <a:pt x="91" y="108"/>
                    <a:pt x="91" y="107"/>
                    <a:pt x="91" y="106"/>
                  </a:cubicBezTo>
                  <a:cubicBezTo>
                    <a:pt x="91" y="105"/>
                    <a:pt x="91" y="104"/>
                    <a:pt x="91" y="103"/>
                  </a:cubicBezTo>
                  <a:cubicBezTo>
                    <a:pt x="91" y="102"/>
                    <a:pt x="92" y="101"/>
                    <a:pt x="92" y="100"/>
                  </a:cubicBezTo>
                  <a:cubicBezTo>
                    <a:pt x="92" y="100"/>
                    <a:pt x="91" y="99"/>
                    <a:pt x="91" y="99"/>
                  </a:cubicBezTo>
                  <a:cubicBezTo>
                    <a:pt x="91" y="99"/>
                    <a:pt x="91" y="98"/>
                    <a:pt x="91" y="98"/>
                  </a:cubicBezTo>
                  <a:cubicBezTo>
                    <a:pt x="91" y="98"/>
                    <a:pt x="91" y="97"/>
                    <a:pt x="91" y="97"/>
                  </a:cubicBezTo>
                  <a:cubicBezTo>
                    <a:pt x="91" y="96"/>
                    <a:pt x="92" y="94"/>
                    <a:pt x="92" y="93"/>
                  </a:cubicBezTo>
                  <a:cubicBezTo>
                    <a:pt x="92" y="92"/>
                    <a:pt x="91" y="92"/>
                    <a:pt x="91" y="91"/>
                  </a:cubicBezTo>
                  <a:cubicBezTo>
                    <a:pt x="91" y="90"/>
                    <a:pt x="92" y="89"/>
                    <a:pt x="92" y="88"/>
                  </a:cubicBezTo>
                  <a:cubicBezTo>
                    <a:pt x="93" y="88"/>
                    <a:pt x="93" y="87"/>
                    <a:pt x="93" y="87"/>
                  </a:cubicBezTo>
                  <a:cubicBezTo>
                    <a:pt x="93" y="87"/>
                    <a:pt x="93" y="86"/>
                    <a:pt x="93" y="86"/>
                  </a:cubicBezTo>
                  <a:cubicBezTo>
                    <a:pt x="93" y="85"/>
                    <a:pt x="92" y="85"/>
                    <a:pt x="92" y="85"/>
                  </a:cubicBezTo>
                  <a:cubicBezTo>
                    <a:pt x="91" y="84"/>
                    <a:pt x="91" y="84"/>
                    <a:pt x="90" y="83"/>
                  </a:cubicBezTo>
                  <a:cubicBezTo>
                    <a:pt x="90" y="82"/>
                    <a:pt x="90" y="81"/>
                    <a:pt x="90" y="81"/>
                  </a:cubicBezTo>
                  <a:cubicBezTo>
                    <a:pt x="90" y="80"/>
                    <a:pt x="90" y="80"/>
                    <a:pt x="90" y="80"/>
                  </a:cubicBezTo>
                  <a:cubicBezTo>
                    <a:pt x="90" y="80"/>
                    <a:pt x="90" y="80"/>
                    <a:pt x="90" y="80"/>
                  </a:cubicBezTo>
                  <a:cubicBezTo>
                    <a:pt x="89" y="80"/>
                    <a:pt x="85" y="79"/>
                    <a:pt x="84" y="79"/>
                  </a:cubicBezTo>
                  <a:cubicBezTo>
                    <a:pt x="84" y="79"/>
                    <a:pt x="84" y="79"/>
                    <a:pt x="84" y="79"/>
                  </a:cubicBezTo>
                  <a:cubicBezTo>
                    <a:pt x="84" y="79"/>
                    <a:pt x="84" y="79"/>
                    <a:pt x="83" y="78"/>
                  </a:cubicBezTo>
                  <a:cubicBezTo>
                    <a:pt x="83" y="79"/>
                    <a:pt x="83" y="79"/>
                    <a:pt x="83" y="79"/>
                  </a:cubicBezTo>
                  <a:cubicBezTo>
                    <a:pt x="82" y="81"/>
                    <a:pt x="82" y="82"/>
                    <a:pt x="81" y="82"/>
                  </a:cubicBezTo>
                  <a:cubicBezTo>
                    <a:pt x="81" y="82"/>
                    <a:pt x="82" y="81"/>
                    <a:pt x="82" y="80"/>
                  </a:cubicBezTo>
                  <a:cubicBezTo>
                    <a:pt x="82" y="80"/>
                    <a:pt x="82" y="80"/>
                    <a:pt x="81" y="79"/>
                  </a:cubicBezTo>
                  <a:cubicBezTo>
                    <a:pt x="82" y="79"/>
                    <a:pt x="82" y="79"/>
                    <a:pt x="83" y="79"/>
                  </a:cubicBezTo>
                  <a:cubicBezTo>
                    <a:pt x="83" y="78"/>
                    <a:pt x="84" y="78"/>
                    <a:pt x="84" y="77"/>
                  </a:cubicBezTo>
                  <a:cubicBezTo>
                    <a:pt x="84" y="77"/>
                    <a:pt x="84" y="77"/>
                    <a:pt x="84" y="77"/>
                  </a:cubicBezTo>
                  <a:cubicBezTo>
                    <a:pt x="83" y="76"/>
                    <a:pt x="82" y="76"/>
                    <a:pt x="82" y="76"/>
                  </a:cubicBezTo>
                  <a:cubicBezTo>
                    <a:pt x="82" y="76"/>
                    <a:pt x="81" y="76"/>
                    <a:pt x="81" y="75"/>
                  </a:cubicBezTo>
                  <a:cubicBezTo>
                    <a:pt x="81" y="75"/>
                    <a:pt x="81" y="74"/>
                    <a:pt x="81" y="73"/>
                  </a:cubicBezTo>
                  <a:cubicBezTo>
                    <a:pt x="80" y="71"/>
                    <a:pt x="80" y="69"/>
                    <a:pt x="79" y="68"/>
                  </a:cubicBezTo>
                  <a:cubicBezTo>
                    <a:pt x="79" y="67"/>
                    <a:pt x="79" y="67"/>
                    <a:pt x="79" y="67"/>
                  </a:cubicBezTo>
                  <a:cubicBezTo>
                    <a:pt x="79" y="67"/>
                    <a:pt x="77" y="66"/>
                    <a:pt x="76" y="66"/>
                  </a:cubicBezTo>
                  <a:cubicBezTo>
                    <a:pt x="76" y="66"/>
                    <a:pt x="75" y="66"/>
                    <a:pt x="75" y="66"/>
                  </a:cubicBezTo>
                  <a:cubicBezTo>
                    <a:pt x="75" y="67"/>
                    <a:pt x="74" y="66"/>
                    <a:pt x="74" y="66"/>
                  </a:cubicBezTo>
                  <a:cubicBezTo>
                    <a:pt x="73" y="66"/>
                    <a:pt x="72" y="65"/>
                    <a:pt x="72" y="65"/>
                  </a:cubicBezTo>
                  <a:cubicBezTo>
                    <a:pt x="72" y="64"/>
                    <a:pt x="71" y="64"/>
                    <a:pt x="71" y="63"/>
                  </a:cubicBezTo>
                  <a:cubicBezTo>
                    <a:pt x="71" y="62"/>
                    <a:pt x="71" y="62"/>
                    <a:pt x="71" y="61"/>
                  </a:cubicBezTo>
                  <a:cubicBezTo>
                    <a:pt x="71" y="61"/>
                    <a:pt x="71" y="61"/>
                    <a:pt x="72" y="61"/>
                  </a:cubicBezTo>
                  <a:cubicBezTo>
                    <a:pt x="72" y="61"/>
                    <a:pt x="72" y="61"/>
                    <a:pt x="73" y="61"/>
                  </a:cubicBezTo>
                  <a:cubicBezTo>
                    <a:pt x="73" y="61"/>
                    <a:pt x="73" y="61"/>
                    <a:pt x="73" y="61"/>
                  </a:cubicBezTo>
                  <a:cubicBezTo>
                    <a:pt x="73" y="61"/>
                    <a:pt x="72" y="61"/>
                    <a:pt x="72" y="60"/>
                  </a:cubicBezTo>
                  <a:cubicBezTo>
                    <a:pt x="72" y="60"/>
                    <a:pt x="71" y="60"/>
                    <a:pt x="71" y="60"/>
                  </a:cubicBezTo>
                  <a:cubicBezTo>
                    <a:pt x="71" y="60"/>
                    <a:pt x="71" y="60"/>
                    <a:pt x="72" y="60"/>
                  </a:cubicBezTo>
                  <a:cubicBezTo>
                    <a:pt x="72" y="59"/>
                    <a:pt x="72" y="59"/>
                    <a:pt x="72" y="59"/>
                  </a:cubicBezTo>
                  <a:cubicBezTo>
                    <a:pt x="72" y="59"/>
                    <a:pt x="72" y="59"/>
                    <a:pt x="72" y="59"/>
                  </a:cubicBezTo>
                  <a:cubicBezTo>
                    <a:pt x="72" y="59"/>
                    <a:pt x="72" y="59"/>
                    <a:pt x="72" y="59"/>
                  </a:cubicBezTo>
                  <a:cubicBezTo>
                    <a:pt x="71" y="59"/>
                    <a:pt x="71" y="59"/>
                    <a:pt x="70" y="59"/>
                  </a:cubicBezTo>
                  <a:cubicBezTo>
                    <a:pt x="71" y="59"/>
                    <a:pt x="71" y="59"/>
                    <a:pt x="71" y="59"/>
                  </a:cubicBezTo>
                  <a:cubicBezTo>
                    <a:pt x="72" y="58"/>
                    <a:pt x="72" y="58"/>
                    <a:pt x="73" y="57"/>
                  </a:cubicBezTo>
                  <a:cubicBezTo>
                    <a:pt x="73" y="57"/>
                    <a:pt x="73" y="57"/>
                    <a:pt x="73" y="57"/>
                  </a:cubicBezTo>
                  <a:cubicBezTo>
                    <a:pt x="74" y="57"/>
                    <a:pt x="75" y="57"/>
                    <a:pt x="75" y="56"/>
                  </a:cubicBezTo>
                  <a:cubicBezTo>
                    <a:pt x="75" y="56"/>
                    <a:pt x="75" y="56"/>
                    <a:pt x="75" y="56"/>
                  </a:cubicBezTo>
                  <a:cubicBezTo>
                    <a:pt x="75" y="55"/>
                    <a:pt x="73" y="54"/>
                    <a:pt x="73" y="53"/>
                  </a:cubicBezTo>
                  <a:cubicBezTo>
                    <a:pt x="72" y="52"/>
                    <a:pt x="71" y="52"/>
                    <a:pt x="70" y="52"/>
                  </a:cubicBezTo>
                  <a:cubicBezTo>
                    <a:pt x="70" y="52"/>
                    <a:pt x="69" y="52"/>
                    <a:pt x="69" y="53"/>
                  </a:cubicBezTo>
                  <a:cubicBezTo>
                    <a:pt x="68" y="53"/>
                    <a:pt x="68" y="53"/>
                    <a:pt x="68" y="54"/>
                  </a:cubicBezTo>
                  <a:cubicBezTo>
                    <a:pt x="66" y="55"/>
                    <a:pt x="64" y="55"/>
                    <a:pt x="63" y="54"/>
                  </a:cubicBezTo>
                  <a:cubicBezTo>
                    <a:pt x="65" y="55"/>
                    <a:pt x="68" y="53"/>
                    <a:pt x="68" y="51"/>
                  </a:cubicBezTo>
                  <a:cubicBezTo>
                    <a:pt x="68" y="51"/>
                    <a:pt x="68" y="50"/>
                    <a:pt x="66" y="50"/>
                  </a:cubicBezTo>
                  <a:cubicBezTo>
                    <a:pt x="65" y="49"/>
                    <a:pt x="64" y="50"/>
                    <a:pt x="64" y="49"/>
                  </a:cubicBezTo>
                  <a:cubicBezTo>
                    <a:pt x="63" y="49"/>
                    <a:pt x="62" y="48"/>
                    <a:pt x="62" y="47"/>
                  </a:cubicBezTo>
                  <a:cubicBezTo>
                    <a:pt x="60" y="47"/>
                    <a:pt x="61" y="45"/>
                    <a:pt x="60" y="44"/>
                  </a:cubicBezTo>
                  <a:cubicBezTo>
                    <a:pt x="60" y="43"/>
                    <a:pt x="60" y="43"/>
                    <a:pt x="59" y="42"/>
                  </a:cubicBezTo>
                  <a:cubicBezTo>
                    <a:pt x="59" y="42"/>
                    <a:pt x="58" y="41"/>
                    <a:pt x="57" y="41"/>
                  </a:cubicBezTo>
                  <a:cubicBezTo>
                    <a:pt x="57" y="40"/>
                    <a:pt x="56" y="41"/>
                    <a:pt x="55" y="40"/>
                  </a:cubicBezTo>
                  <a:cubicBezTo>
                    <a:pt x="54" y="40"/>
                    <a:pt x="54" y="38"/>
                    <a:pt x="53" y="37"/>
                  </a:cubicBezTo>
                  <a:cubicBezTo>
                    <a:pt x="53" y="36"/>
                    <a:pt x="50" y="33"/>
                    <a:pt x="49" y="35"/>
                  </a:cubicBezTo>
                  <a:cubicBezTo>
                    <a:pt x="49" y="35"/>
                    <a:pt x="49" y="36"/>
                    <a:pt x="49" y="36"/>
                  </a:cubicBezTo>
                  <a:cubicBezTo>
                    <a:pt x="49" y="37"/>
                    <a:pt x="50" y="38"/>
                    <a:pt x="50" y="39"/>
                  </a:cubicBezTo>
                  <a:cubicBezTo>
                    <a:pt x="50" y="39"/>
                    <a:pt x="50" y="38"/>
                    <a:pt x="49" y="37"/>
                  </a:cubicBezTo>
                  <a:cubicBezTo>
                    <a:pt x="49" y="37"/>
                    <a:pt x="49" y="37"/>
                    <a:pt x="49" y="37"/>
                  </a:cubicBezTo>
                  <a:cubicBezTo>
                    <a:pt x="48" y="36"/>
                    <a:pt x="47" y="36"/>
                    <a:pt x="46" y="35"/>
                  </a:cubicBezTo>
                  <a:cubicBezTo>
                    <a:pt x="45" y="34"/>
                    <a:pt x="45" y="32"/>
                    <a:pt x="43" y="31"/>
                  </a:cubicBezTo>
                  <a:cubicBezTo>
                    <a:pt x="43" y="31"/>
                    <a:pt x="43" y="31"/>
                    <a:pt x="43" y="31"/>
                  </a:cubicBezTo>
                  <a:cubicBezTo>
                    <a:pt x="43" y="32"/>
                    <a:pt x="43" y="32"/>
                    <a:pt x="43" y="32"/>
                  </a:cubicBezTo>
                  <a:cubicBezTo>
                    <a:pt x="43" y="32"/>
                    <a:pt x="42" y="30"/>
                    <a:pt x="42" y="30"/>
                  </a:cubicBezTo>
                  <a:cubicBezTo>
                    <a:pt x="42" y="30"/>
                    <a:pt x="42" y="31"/>
                    <a:pt x="42" y="31"/>
                  </a:cubicBezTo>
                  <a:cubicBezTo>
                    <a:pt x="42" y="31"/>
                    <a:pt x="42" y="31"/>
                    <a:pt x="42" y="30"/>
                  </a:cubicBezTo>
                  <a:cubicBezTo>
                    <a:pt x="42" y="30"/>
                    <a:pt x="42" y="30"/>
                    <a:pt x="42" y="29"/>
                  </a:cubicBezTo>
                  <a:cubicBezTo>
                    <a:pt x="42" y="29"/>
                    <a:pt x="42" y="28"/>
                    <a:pt x="41" y="28"/>
                  </a:cubicBezTo>
                  <a:cubicBezTo>
                    <a:pt x="40" y="28"/>
                    <a:pt x="40" y="27"/>
                    <a:pt x="39" y="26"/>
                  </a:cubicBezTo>
                  <a:cubicBezTo>
                    <a:pt x="39" y="26"/>
                    <a:pt x="38" y="25"/>
                    <a:pt x="38" y="25"/>
                  </a:cubicBezTo>
                  <a:cubicBezTo>
                    <a:pt x="37" y="25"/>
                    <a:pt x="37" y="24"/>
                    <a:pt x="36" y="24"/>
                  </a:cubicBezTo>
                  <a:cubicBezTo>
                    <a:pt x="35" y="23"/>
                    <a:pt x="35" y="22"/>
                    <a:pt x="34" y="22"/>
                  </a:cubicBezTo>
                  <a:cubicBezTo>
                    <a:pt x="33" y="21"/>
                    <a:pt x="32" y="21"/>
                    <a:pt x="32" y="21"/>
                  </a:cubicBezTo>
                  <a:cubicBezTo>
                    <a:pt x="31" y="20"/>
                    <a:pt x="31" y="20"/>
                    <a:pt x="30" y="19"/>
                  </a:cubicBezTo>
                  <a:cubicBezTo>
                    <a:pt x="30" y="18"/>
                    <a:pt x="28" y="18"/>
                    <a:pt x="27" y="17"/>
                  </a:cubicBezTo>
                  <a:cubicBezTo>
                    <a:pt x="27" y="17"/>
                    <a:pt x="27" y="16"/>
                    <a:pt x="27" y="16"/>
                  </a:cubicBezTo>
                  <a:cubicBezTo>
                    <a:pt x="27" y="16"/>
                    <a:pt x="27" y="15"/>
                    <a:pt x="27" y="15"/>
                  </a:cubicBezTo>
                  <a:cubicBezTo>
                    <a:pt x="27" y="14"/>
                    <a:pt x="27" y="14"/>
                    <a:pt x="26" y="14"/>
                  </a:cubicBezTo>
                  <a:cubicBezTo>
                    <a:pt x="25" y="13"/>
                    <a:pt x="25" y="12"/>
                    <a:pt x="25" y="12"/>
                  </a:cubicBezTo>
                  <a:cubicBezTo>
                    <a:pt x="24" y="11"/>
                    <a:pt x="24" y="11"/>
                    <a:pt x="24" y="11"/>
                  </a:cubicBezTo>
                  <a:cubicBezTo>
                    <a:pt x="24" y="9"/>
                    <a:pt x="21" y="7"/>
                    <a:pt x="20" y="6"/>
                  </a:cubicBezTo>
                  <a:cubicBezTo>
                    <a:pt x="19" y="6"/>
                    <a:pt x="18" y="7"/>
                    <a:pt x="17" y="7"/>
                  </a:cubicBezTo>
                  <a:cubicBezTo>
                    <a:pt x="17" y="7"/>
                    <a:pt x="17" y="7"/>
                    <a:pt x="17" y="6"/>
                  </a:cubicBezTo>
                  <a:cubicBezTo>
                    <a:pt x="16" y="6"/>
                    <a:pt x="16" y="6"/>
                    <a:pt x="15" y="6"/>
                  </a:cubicBezTo>
                  <a:cubicBezTo>
                    <a:pt x="14" y="6"/>
                    <a:pt x="13" y="7"/>
                    <a:pt x="11" y="6"/>
                  </a:cubicBezTo>
                  <a:cubicBezTo>
                    <a:pt x="10" y="6"/>
                    <a:pt x="9" y="6"/>
                    <a:pt x="8" y="6"/>
                  </a:cubicBezTo>
                  <a:cubicBezTo>
                    <a:pt x="7" y="5"/>
                    <a:pt x="7" y="5"/>
                    <a:pt x="6" y="4"/>
                  </a:cubicBezTo>
                  <a:cubicBezTo>
                    <a:pt x="6" y="3"/>
                    <a:pt x="4" y="2"/>
                    <a:pt x="3" y="2"/>
                  </a:cubicBezTo>
                  <a:cubicBezTo>
                    <a:pt x="2" y="2"/>
                    <a:pt x="2" y="2"/>
                    <a:pt x="2" y="3"/>
                  </a:cubicBezTo>
                  <a:cubicBezTo>
                    <a:pt x="1" y="3"/>
                    <a:pt x="0" y="4"/>
                    <a:pt x="0" y="5"/>
                  </a:cubicBezTo>
                  <a:cubicBezTo>
                    <a:pt x="1" y="10"/>
                    <a:pt x="9" y="17"/>
                    <a:pt x="11" y="19"/>
                  </a:cubicBezTo>
                  <a:cubicBezTo>
                    <a:pt x="11" y="20"/>
                    <a:pt x="12" y="20"/>
                    <a:pt x="12" y="20"/>
                  </a:cubicBezTo>
                  <a:cubicBezTo>
                    <a:pt x="13" y="20"/>
                    <a:pt x="13" y="20"/>
                    <a:pt x="14" y="21"/>
                  </a:cubicBezTo>
                  <a:cubicBezTo>
                    <a:pt x="16" y="21"/>
                    <a:pt x="17" y="23"/>
                    <a:pt x="17" y="24"/>
                  </a:cubicBezTo>
                  <a:cubicBezTo>
                    <a:pt x="18" y="26"/>
                    <a:pt x="19" y="28"/>
                    <a:pt x="21" y="29"/>
                  </a:cubicBezTo>
                  <a:cubicBezTo>
                    <a:pt x="23" y="30"/>
                    <a:pt x="22" y="32"/>
                    <a:pt x="22" y="33"/>
                  </a:cubicBezTo>
                  <a:cubicBezTo>
                    <a:pt x="23" y="35"/>
                    <a:pt x="25" y="35"/>
                    <a:pt x="26" y="36"/>
                  </a:cubicBezTo>
                  <a:cubicBezTo>
                    <a:pt x="27" y="36"/>
                    <a:pt x="28" y="37"/>
                    <a:pt x="28" y="37"/>
                  </a:cubicBezTo>
                  <a:cubicBezTo>
                    <a:pt x="29" y="38"/>
                    <a:pt x="30" y="39"/>
                    <a:pt x="31" y="40"/>
                  </a:cubicBezTo>
                  <a:cubicBezTo>
                    <a:pt x="32" y="40"/>
                    <a:pt x="32" y="40"/>
                    <a:pt x="32" y="40"/>
                  </a:cubicBezTo>
                  <a:cubicBezTo>
                    <a:pt x="32" y="41"/>
                    <a:pt x="32" y="41"/>
                    <a:pt x="32" y="41"/>
                  </a:cubicBezTo>
                  <a:cubicBezTo>
                    <a:pt x="32" y="41"/>
                    <a:pt x="32" y="41"/>
                    <a:pt x="32" y="42"/>
                  </a:cubicBezTo>
                  <a:cubicBezTo>
                    <a:pt x="32" y="42"/>
                    <a:pt x="32" y="42"/>
                    <a:pt x="32" y="43"/>
                  </a:cubicBezTo>
                  <a:cubicBezTo>
                    <a:pt x="32" y="44"/>
                    <a:pt x="33" y="46"/>
                    <a:pt x="33" y="47"/>
                  </a:cubicBezTo>
                  <a:cubicBezTo>
                    <a:pt x="34" y="49"/>
                    <a:pt x="35" y="51"/>
                    <a:pt x="35" y="53"/>
                  </a:cubicBezTo>
                  <a:cubicBezTo>
                    <a:pt x="35" y="55"/>
                    <a:pt x="36" y="54"/>
                    <a:pt x="37" y="55"/>
                  </a:cubicBezTo>
                  <a:cubicBezTo>
                    <a:pt x="37" y="55"/>
                    <a:pt x="38" y="55"/>
                    <a:pt x="38" y="56"/>
                  </a:cubicBezTo>
                  <a:cubicBezTo>
                    <a:pt x="39" y="56"/>
                    <a:pt x="40" y="56"/>
                    <a:pt x="41" y="58"/>
                  </a:cubicBezTo>
                  <a:cubicBezTo>
                    <a:pt x="41" y="60"/>
                    <a:pt x="42" y="61"/>
                    <a:pt x="43" y="62"/>
                  </a:cubicBezTo>
                  <a:cubicBezTo>
                    <a:pt x="44" y="64"/>
                    <a:pt x="45" y="65"/>
                    <a:pt x="46" y="67"/>
                  </a:cubicBezTo>
                  <a:cubicBezTo>
                    <a:pt x="46" y="67"/>
                    <a:pt x="45" y="67"/>
                    <a:pt x="45" y="67"/>
                  </a:cubicBezTo>
                  <a:cubicBezTo>
                    <a:pt x="45" y="67"/>
                    <a:pt x="45" y="68"/>
                    <a:pt x="46" y="68"/>
                  </a:cubicBezTo>
                  <a:cubicBezTo>
                    <a:pt x="46" y="68"/>
                    <a:pt x="46" y="69"/>
                    <a:pt x="47" y="70"/>
                  </a:cubicBezTo>
                  <a:cubicBezTo>
                    <a:pt x="48" y="71"/>
                    <a:pt x="49" y="73"/>
                    <a:pt x="49" y="74"/>
                  </a:cubicBezTo>
                  <a:cubicBezTo>
                    <a:pt x="49" y="75"/>
                    <a:pt x="50" y="75"/>
                    <a:pt x="50" y="76"/>
                  </a:cubicBezTo>
                  <a:cubicBezTo>
                    <a:pt x="50" y="76"/>
                    <a:pt x="50" y="77"/>
                    <a:pt x="50" y="77"/>
                  </a:cubicBezTo>
                  <a:cubicBezTo>
                    <a:pt x="50" y="78"/>
                    <a:pt x="50" y="79"/>
                    <a:pt x="51" y="80"/>
                  </a:cubicBezTo>
                  <a:cubicBezTo>
                    <a:pt x="51" y="81"/>
                    <a:pt x="51" y="81"/>
                    <a:pt x="52" y="82"/>
                  </a:cubicBezTo>
                  <a:cubicBezTo>
                    <a:pt x="53" y="82"/>
                    <a:pt x="53" y="83"/>
                    <a:pt x="54" y="84"/>
                  </a:cubicBezTo>
                  <a:cubicBezTo>
                    <a:pt x="55" y="85"/>
                    <a:pt x="55" y="87"/>
                    <a:pt x="56" y="88"/>
                  </a:cubicBezTo>
                  <a:cubicBezTo>
                    <a:pt x="58" y="89"/>
                    <a:pt x="59" y="90"/>
                    <a:pt x="60" y="91"/>
                  </a:cubicBezTo>
                  <a:cubicBezTo>
                    <a:pt x="60" y="91"/>
                    <a:pt x="60" y="92"/>
                    <a:pt x="61" y="92"/>
                  </a:cubicBezTo>
                  <a:cubicBezTo>
                    <a:pt x="61" y="93"/>
                    <a:pt x="61" y="94"/>
                    <a:pt x="62" y="95"/>
                  </a:cubicBezTo>
                  <a:cubicBezTo>
                    <a:pt x="62" y="96"/>
                    <a:pt x="62" y="96"/>
                    <a:pt x="63" y="96"/>
                  </a:cubicBezTo>
                  <a:cubicBezTo>
                    <a:pt x="64" y="98"/>
                    <a:pt x="66" y="99"/>
                    <a:pt x="67" y="100"/>
                  </a:cubicBezTo>
                  <a:cubicBezTo>
                    <a:pt x="69" y="102"/>
                    <a:pt x="70" y="103"/>
                    <a:pt x="72" y="104"/>
                  </a:cubicBezTo>
                  <a:cubicBezTo>
                    <a:pt x="73" y="104"/>
                    <a:pt x="74" y="105"/>
                    <a:pt x="74" y="107"/>
                  </a:cubicBezTo>
                  <a:cubicBezTo>
                    <a:pt x="75" y="107"/>
                    <a:pt x="75" y="108"/>
                    <a:pt x="76" y="109"/>
                  </a:cubicBezTo>
                  <a:cubicBezTo>
                    <a:pt x="76" y="109"/>
                    <a:pt x="77" y="110"/>
                    <a:pt x="77" y="110"/>
                  </a:cubicBezTo>
                  <a:cubicBezTo>
                    <a:pt x="77" y="110"/>
                    <a:pt x="77" y="110"/>
                    <a:pt x="77" y="111"/>
                  </a:cubicBezTo>
                  <a:cubicBezTo>
                    <a:pt x="77" y="111"/>
                    <a:pt x="77" y="111"/>
                    <a:pt x="78" y="111"/>
                  </a:cubicBezTo>
                  <a:cubicBezTo>
                    <a:pt x="78" y="111"/>
                    <a:pt x="81" y="115"/>
                    <a:pt x="81" y="113"/>
                  </a:cubicBezTo>
                  <a:cubicBezTo>
                    <a:pt x="81" y="113"/>
                    <a:pt x="81" y="113"/>
                    <a:pt x="81" y="113"/>
                  </a:cubicBezTo>
                  <a:cubicBezTo>
                    <a:pt x="81" y="112"/>
                    <a:pt x="80" y="112"/>
                    <a:pt x="80" y="111"/>
                  </a:cubicBezTo>
                  <a:cubicBezTo>
                    <a:pt x="80" y="111"/>
                    <a:pt x="80" y="110"/>
                    <a:pt x="79" y="110"/>
                  </a:cubicBezTo>
                  <a:cubicBezTo>
                    <a:pt x="79" y="109"/>
                    <a:pt x="80" y="109"/>
                    <a:pt x="81" y="110"/>
                  </a:cubicBezTo>
                  <a:cubicBezTo>
                    <a:pt x="81" y="110"/>
                    <a:pt x="82" y="110"/>
                    <a:pt x="82" y="110"/>
                  </a:cubicBezTo>
                  <a:cubicBezTo>
                    <a:pt x="84" y="112"/>
                    <a:pt x="86" y="112"/>
                    <a:pt x="86" y="109"/>
                  </a:cubicBezTo>
                  <a:close/>
                  <a:moveTo>
                    <a:pt x="46" y="85"/>
                  </a:moveTo>
                  <a:cubicBezTo>
                    <a:pt x="46" y="85"/>
                    <a:pt x="45" y="83"/>
                    <a:pt x="44" y="84"/>
                  </a:cubicBezTo>
                  <a:cubicBezTo>
                    <a:pt x="43" y="84"/>
                    <a:pt x="45" y="88"/>
                    <a:pt x="46" y="89"/>
                  </a:cubicBezTo>
                  <a:cubicBezTo>
                    <a:pt x="46" y="88"/>
                    <a:pt x="45" y="87"/>
                    <a:pt x="45" y="87"/>
                  </a:cubicBezTo>
                  <a:cubicBezTo>
                    <a:pt x="45" y="86"/>
                    <a:pt x="46" y="86"/>
                    <a:pt x="46" y="85"/>
                  </a:cubicBezTo>
                  <a:close/>
                  <a:moveTo>
                    <a:pt x="251" y="135"/>
                  </a:moveTo>
                  <a:cubicBezTo>
                    <a:pt x="251" y="135"/>
                    <a:pt x="250" y="135"/>
                    <a:pt x="249" y="135"/>
                  </a:cubicBezTo>
                  <a:cubicBezTo>
                    <a:pt x="249" y="135"/>
                    <a:pt x="248" y="134"/>
                    <a:pt x="247" y="135"/>
                  </a:cubicBezTo>
                  <a:cubicBezTo>
                    <a:pt x="247" y="135"/>
                    <a:pt x="246" y="135"/>
                    <a:pt x="246" y="136"/>
                  </a:cubicBezTo>
                  <a:cubicBezTo>
                    <a:pt x="246" y="136"/>
                    <a:pt x="246" y="136"/>
                    <a:pt x="247" y="136"/>
                  </a:cubicBezTo>
                  <a:cubicBezTo>
                    <a:pt x="246" y="136"/>
                    <a:pt x="246" y="137"/>
                    <a:pt x="246" y="138"/>
                  </a:cubicBezTo>
                  <a:cubicBezTo>
                    <a:pt x="246" y="138"/>
                    <a:pt x="246" y="138"/>
                    <a:pt x="246" y="138"/>
                  </a:cubicBezTo>
                  <a:cubicBezTo>
                    <a:pt x="247" y="138"/>
                    <a:pt x="249" y="138"/>
                    <a:pt x="250" y="137"/>
                  </a:cubicBezTo>
                  <a:cubicBezTo>
                    <a:pt x="251" y="137"/>
                    <a:pt x="251" y="137"/>
                    <a:pt x="252" y="137"/>
                  </a:cubicBezTo>
                  <a:cubicBezTo>
                    <a:pt x="252" y="137"/>
                    <a:pt x="252" y="136"/>
                    <a:pt x="252" y="136"/>
                  </a:cubicBezTo>
                  <a:cubicBezTo>
                    <a:pt x="252" y="135"/>
                    <a:pt x="252" y="135"/>
                    <a:pt x="251" y="135"/>
                  </a:cubicBezTo>
                  <a:close/>
                  <a:moveTo>
                    <a:pt x="162" y="132"/>
                  </a:moveTo>
                  <a:cubicBezTo>
                    <a:pt x="162" y="131"/>
                    <a:pt x="161" y="131"/>
                    <a:pt x="160" y="131"/>
                  </a:cubicBezTo>
                  <a:cubicBezTo>
                    <a:pt x="159" y="130"/>
                    <a:pt x="158" y="131"/>
                    <a:pt x="156" y="131"/>
                  </a:cubicBezTo>
                  <a:cubicBezTo>
                    <a:pt x="155" y="130"/>
                    <a:pt x="153" y="131"/>
                    <a:pt x="152" y="131"/>
                  </a:cubicBezTo>
                  <a:cubicBezTo>
                    <a:pt x="151" y="130"/>
                    <a:pt x="149" y="130"/>
                    <a:pt x="148" y="129"/>
                  </a:cubicBezTo>
                  <a:cubicBezTo>
                    <a:pt x="148" y="128"/>
                    <a:pt x="149" y="125"/>
                    <a:pt x="148" y="126"/>
                  </a:cubicBezTo>
                  <a:cubicBezTo>
                    <a:pt x="148" y="125"/>
                    <a:pt x="147" y="124"/>
                    <a:pt x="147" y="123"/>
                  </a:cubicBezTo>
                  <a:cubicBezTo>
                    <a:pt x="146" y="123"/>
                    <a:pt x="144" y="123"/>
                    <a:pt x="143" y="123"/>
                  </a:cubicBezTo>
                  <a:cubicBezTo>
                    <a:pt x="143" y="123"/>
                    <a:pt x="142" y="123"/>
                    <a:pt x="142" y="122"/>
                  </a:cubicBezTo>
                  <a:cubicBezTo>
                    <a:pt x="141" y="122"/>
                    <a:pt x="141" y="122"/>
                    <a:pt x="140" y="122"/>
                  </a:cubicBezTo>
                  <a:cubicBezTo>
                    <a:pt x="139" y="121"/>
                    <a:pt x="139" y="120"/>
                    <a:pt x="138" y="120"/>
                  </a:cubicBezTo>
                  <a:cubicBezTo>
                    <a:pt x="137" y="121"/>
                    <a:pt x="135" y="121"/>
                    <a:pt x="135" y="120"/>
                  </a:cubicBezTo>
                  <a:cubicBezTo>
                    <a:pt x="133" y="118"/>
                    <a:pt x="132" y="117"/>
                    <a:pt x="131" y="120"/>
                  </a:cubicBezTo>
                  <a:cubicBezTo>
                    <a:pt x="130" y="121"/>
                    <a:pt x="130" y="124"/>
                    <a:pt x="128" y="123"/>
                  </a:cubicBezTo>
                  <a:cubicBezTo>
                    <a:pt x="127" y="123"/>
                    <a:pt x="127" y="123"/>
                    <a:pt x="126" y="123"/>
                  </a:cubicBezTo>
                  <a:cubicBezTo>
                    <a:pt x="125" y="123"/>
                    <a:pt x="124" y="123"/>
                    <a:pt x="123" y="123"/>
                  </a:cubicBezTo>
                  <a:cubicBezTo>
                    <a:pt x="122" y="122"/>
                    <a:pt x="121" y="122"/>
                    <a:pt x="120" y="123"/>
                  </a:cubicBezTo>
                  <a:cubicBezTo>
                    <a:pt x="119" y="123"/>
                    <a:pt x="117" y="121"/>
                    <a:pt x="117" y="122"/>
                  </a:cubicBezTo>
                  <a:cubicBezTo>
                    <a:pt x="114" y="124"/>
                    <a:pt x="113" y="119"/>
                    <a:pt x="112" y="117"/>
                  </a:cubicBezTo>
                  <a:cubicBezTo>
                    <a:pt x="111" y="116"/>
                    <a:pt x="111" y="117"/>
                    <a:pt x="110" y="117"/>
                  </a:cubicBezTo>
                  <a:cubicBezTo>
                    <a:pt x="109" y="117"/>
                    <a:pt x="108" y="116"/>
                    <a:pt x="106" y="116"/>
                  </a:cubicBezTo>
                  <a:cubicBezTo>
                    <a:pt x="105" y="117"/>
                    <a:pt x="104" y="115"/>
                    <a:pt x="104" y="115"/>
                  </a:cubicBezTo>
                  <a:cubicBezTo>
                    <a:pt x="103" y="114"/>
                    <a:pt x="102" y="114"/>
                    <a:pt x="100" y="113"/>
                  </a:cubicBezTo>
                  <a:cubicBezTo>
                    <a:pt x="100" y="114"/>
                    <a:pt x="99" y="116"/>
                    <a:pt x="98" y="115"/>
                  </a:cubicBezTo>
                  <a:cubicBezTo>
                    <a:pt x="97" y="114"/>
                    <a:pt x="94" y="114"/>
                    <a:pt x="93" y="114"/>
                  </a:cubicBezTo>
                  <a:cubicBezTo>
                    <a:pt x="93" y="112"/>
                    <a:pt x="91" y="115"/>
                    <a:pt x="90" y="116"/>
                  </a:cubicBezTo>
                  <a:cubicBezTo>
                    <a:pt x="90" y="116"/>
                    <a:pt x="90" y="120"/>
                    <a:pt x="89" y="119"/>
                  </a:cubicBezTo>
                  <a:cubicBezTo>
                    <a:pt x="88" y="120"/>
                    <a:pt x="87" y="121"/>
                    <a:pt x="87" y="122"/>
                  </a:cubicBezTo>
                  <a:cubicBezTo>
                    <a:pt x="87" y="121"/>
                    <a:pt x="86" y="121"/>
                    <a:pt x="85" y="122"/>
                  </a:cubicBezTo>
                  <a:cubicBezTo>
                    <a:pt x="87" y="123"/>
                    <a:pt x="90" y="121"/>
                    <a:pt x="93" y="123"/>
                  </a:cubicBezTo>
                  <a:cubicBezTo>
                    <a:pt x="93" y="123"/>
                    <a:pt x="94" y="123"/>
                    <a:pt x="95" y="124"/>
                  </a:cubicBezTo>
                  <a:cubicBezTo>
                    <a:pt x="97" y="124"/>
                    <a:pt x="95" y="125"/>
                    <a:pt x="95" y="126"/>
                  </a:cubicBezTo>
                  <a:cubicBezTo>
                    <a:pt x="94" y="129"/>
                    <a:pt x="101" y="128"/>
                    <a:pt x="102" y="128"/>
                  </a:cubicBezTo>
                  <a:cubicBezTo>
                    <a:pt x="105" y="129"/>
                    <a:pt x="107" y="131"/>
                    <a:pt x="109" y="131"/>
                  </a:cubicBezTo>
                  <a:cubicBezTo>
                    <a:pt x="110" y="131"/>
                    <a:pt x="111" y="132"/>
                    <a:pt x="112" y="131"/>
                  </a:cubicBezTo>
                  <a:cubicBezTo>
                    <a:pt x="112" y="131"/>
                    <a:pt x="112" y="130"/>
                    <a:pt x="113" y="130"/>
                  </a:cubicBezTo>
                  <a:cubicBezTo>
                    <a:pt x="116" y="130"/>
                    <a:pt x="119" y="131"/>
                    <a:pt x="122" y="132"/>
                  </a:cubicBezTo>
                  <a:cubicBezTo>
                    <a:pt x="125" y="133"/>
                    <a:pt x="129" y="135"/>
                    <a:pt x="132" y="135"/>
                  </a:cubicBezTo>
                  <a:cubicBezTo>
                    <a:pt x="134" y="136"/>
                    <a:pt x="136" y="135"/>
                    <a:pt x="137" y="136"/>
                  </a:cubicBezTo>
                  <a:cubicBezTo>
                    <a:pt x="138" y="137"/>
                    <a:pt x="139" y="136"/>
                    <a:pt x="141" y="136"/>
                  </a:cubicBezTo>
                  <a:cubicBezTo>
                    <a:pt x="144" y="137"/>
                    <a:pt x="147" y="138"/>
                    <a:pt x="150" y="137"/>
                  </a:cubicBezTo>
                  <a:cubicBezTo>
                    <a:pt x="152" y="135"/>
                    <a:pt x="155" y="138"/>
                    <a:pt x="157" y="139"/>
                  </a:cubicBezTo>
                  <a:cubicBezTo>
                    <a:pt x="157" y="139"/>
                    <a:pt x="161" y="139"/>
                    <a:pt x="161" y="140"/>
                  </a:cubicBezTo>
                  <a:cubicBezTo>
                    <a:pt x="161" y="141"/>
                    <a:pt x="162" y="141"/>
                    <a:pt x="163" y="141"/>
                  </a:cubicBezTo>
                  <a:cubicBezTo>
                    <a:pt x="163" y="141"/>
                    <a:pt x="162" y="139"/>
                    <a:pt x="162" y="139"/>
                  </a:cubicBezTo>
                  <a:cubicBezTo>
                    <a:pt x="161" y="137"/>
                    <a:pt x="162" y="135"/>
                    <a:pt x="162" y="132"/>
                  </a:cubicBezTo>
                  <a:close/>
                  <a:moveTo>
                    <a:pt x="178" y="135"/>
                  </a:moveTo>
                  <a:cubicBezTo>
                    <a:pt x="177" y="136"/>
                    <a:pt x="175" y="137"/>
                    <a:pt x="176" y="139"/>
                  </a:cubicBezTo>
                  <a:cubicBezTo>
                    <a:pt x="176" y="140"/>
                    <a:pt x="175" y="142"/>
                    <a:pt x="174" y="140"/>
                  </a:cubicBezTo>
                  <a:cubicBezTo>
                    <a:pt x="173" y="142"/>
                    <a:pt x="179" y="142"/>
                    <a:pt x="179" y="142"/>
                  </a:cubicBezTo>
                  <a:cubicBezTo>
                    <a:pt x="179" y="141"/>
                    <a:pt x="180" y="139"/>
                    <a:pt x="181" y="138"/>
                  </a:cubicBezTo>
                  <a:cubicBezTo>
                    <a:pt x="182" y="136"/>
                    <a:pt x="179" y="135"/>
                    <a:pt x="178" y="135"/>
                  </a:cubicBezTo>
                  <a:close/>
                  <a:moveTo>
                    <a:pt x="168" y="134"/>
                  </a:moveTo>
                  <a:cubicBezTo>
                    <a:pt x="166" y="135"/>
                    <a:pt x="164" y="135"/>
                    <a:pt x="162" y="134"/>
                  </a:cubicBezTo>
                  <a:cubicBezTo>
                    <a:pt x="161" y="136"/>
                    <a:pt x="164" y="137"/>
                    <a:pt x="165" y="138"/>
                  </a:cubicBezTo>
                  <a:cubicBezTo>
                    <a:pt x="166" y="138"/>
                    <a:pt x="167" y="139"/>
                    <a:pt x="167" y="139"/>
                  </a:cubicBezTo>
                  <a:cubicBezTo>
                    <a:pt x="168" y="141"/>
                    <a:pt x="167" y="140"/>
                    <a:pt x="167" y="141"/>
                  </a:cubicBezTo>
                  <a:cubicBezTo>
                    <a:pt x="167" y="142"/>
                    <a:pt x="170" y="139"/>
                    <a:pt x="170" y="139"/>
                  </a:cubicBezTo>
                  <a:cubicBezTo>
                    <a:pt x="171" y="139"/>
                    <a:pt x="174" y="138"/>
                    <a:pt x="172" y="136"/>
                  </a:cubicBezTo>
                  <a:cubicBezTo>
                    <a:pt x="171" y="135"/>
                    <a:pt x="169" y="134"/>
                    <a:pt x="168" y="134"/>
                  </a:cubicBezTo>
                  <a:close/>
                  <a:moveTo>
                    <a:pt x="250" y="142"/>
                  </a:moveTo>
                  <a:cubicBezTo>
                    <a:pt x="247" y="143"/>
                    <a:pt x="250" y="144"/>
                    <a:pt x="246" y="145"/>
                  </a:cubicBezTo>
                  <a:cubicBezTo>
                    <a:pt x="245" y="145"/>
                    <a:pt x="246" y="148"/>
                    <a:pt x="245" y="148"/>
                  </a:cubicBezTo>
                  <a:cubicBezTo>
                    <a:pt x="244" y="149"/>
                    <a:pt x="244" y="147"/>
                    <a:pt x="244" y="148"/>
                  </a:cubicBezTo>
                  <a:cubicBezTo>
                    <a:pt x="243" y="148"/>
                    <a:pt x="242" y="146"/>
                    <a:pt x="241" y="147"/>
                  </a:cubicBezTo>
                  <a:cubicBezTo>
                    <a:pt x="241" y="147"/>
                    <a:pt x="241" y="148"/>
                    <a:pt x="241" y="148"/>
                  </a:cubicBezTo>
                  <a:cubicBezTo>
                    <a:pt x="240" y="149"/>
                    <a:pt x="238" y="152"/>
                    <a:pt x="238" y="153"/>
                  </a:cubicBezTo>
                  <a:cubicBezTo>
                    <a:pt x="238" y="153"/>
                    <a:pt x="238" y="153"/>
                    <a:pt x="238" y="153"/>
                  </a:cubicBezTo>
                  <a:cubicBezTo>
                    <a:pt x="238" y="153"/>
                    <a:pt x="238" y="153"/>
                    <a:pt x="239" y="153"/>
                  </a:cubicBezTo>
                  <a:cubicBezTo>
                    <a:pt x="239" y="153"/>
                    <a:pt x="239" y="154"/>
                    <a:pt x="238" y="154"/>
                  </a:cubicBezTo>
                  <a:cubicBezTo>
                    <a:pt x="238" y="155"/>
                    <a:pt x="237" y="155"/>
                    <a:pt x="237" y="156"/>
                  </a:cubicBezTo>
                  <a:cubicBezTo>
                    <a:pt x="237" y="156"/>
                    <a:pt x="238" y="156"/>
                    <a:pt x="238" y="156"/>
                  </a:cubicBezTo>
                  <a:cubicBezTo>
                    <a:pt x="239" y="156"/>
                    <a:pt x="239" y="156"/>
                    <a:pt x="240" y="156"/>
                  </a:cubicBezTo>
                  <a:cubicBezTo>
                    <a:pt x="240" y="156"/>
                    <a:pt x="240" y="156"/>
                    <a:pt x="240" y="155"/>
                  </a:cubicBezTo>
                  <a:cubicBezTo>
                    <a:pt x="241" y="155"/>
                    <a:pt x="242" y="154"/>
                    <a:pt x="243" y="154"/>
                  </a:cubicBezTo>
                  <a:cubicBezTo>
                    <a:pt x="245" y="154"/>
                    <a:pt x="246" y="154"/>
                    <a:pt x="247" y="152"/>
                  </a:cubicBezTo>
                  <a:cubicBezTo>
                    <a:pt x="248" y="151"/>
                    <a:pt x="250" y="150"/>
                    <a:pt x="250" y="149"/>
                  </a:cubicBezTo>
                  <a:cubicBezTo>
                    <a:pt x="250" y="148"/>
                    <a:pt x="250" y="148"/>
                    <a:pt x="250" y="148"/>
                  </a:cubicBezTo>
                  <a:cubicBezTo>
                    <a:pt x="250" y="148"/>
                    <a:pt x="250" y="148"/>
                    <a:pt x="250" y="148"/>
                  </a:cubicBezTo>
                  <a:cubicBezTo>
                    <a:pt x="250" y="148"/>
                    <a:pt x="250" y="148"/>
                    <a:pt x="251" y="148"/>
                  </a:cubicBezTo>
                  <a:cubicBezTo>
                    <a:pt x="251" y="148"/>
                    <a:pt x="251" y="148"/>
                    <a:pt x="252" y="147"/>
                  </a:cubicBezTo>
                  <a:cubicBezTo>
                    <a:pt x="252" y="147"/>
                    <a:pt x="252" y="147"/>
                    <a:pt x="252" y="147"/>
                  </a:cubicBezTo>
                  <a:cubicBezTo>
                    <a:pt x="252" y="147"/>
                    <a:pt x="252" y="147"/>
                    <a:pt x="251" y="147"/>
                  </a:cubicBezTo>
                  <a:cubicBezTo>
                    <a:pt x="251" y="146"/>
                    <a:pt x="251" y="146"/>
                    <a:pt x="251" y="145"/>
                  </a:cubicBezTo>
                  <a:cubicBezTo>
                    <a:pt x="252" y="144"/>
                    <a:pt x="252" y="144"/>
                    <a:pt x="252" y="143"/>
                  </a:cubicBezTo>
                  <a:cubicBezTo>
                    <a:pt x="252" y="142"/>
                    <a:pt x="250" y="142"/>
                    <a:pt x="250" y="142"/>
                  </a:cubicBezTo>
                  <a:close/>
                  <a:moveTo>
                    <a:pt x="264" y="130"/>
                  </a:moveTo>
                  <a:cubicBezTo>
                    <a:pt x="263" y="130"/>
                    <a:pt x="263" y="130"/>
                    <a:pt x="261" y="131"/>
                  </a:cubicBezTo>
                  <a:cubicBezTo>
                    <a:pt x="261" y="131"/>
                    <a:pt x="260" y="130"/>
                    <a:pt x="260" y="130"/>
                  </a:cubicBezTo>
                  <a:cubicBezTo>
                    <a:pt x="259" y="131"/>
                    <a:pt x="259" y="131"/>
                    <a:pt x="258" y="132"/>
                  </a:cubicBezTo>
                  <a:cubicBezTo>
                    <a:pt x="258" y="132"/>
                    <a:pt x="258" y="133"/>
                    <a:pt x="258" y="134"/>
                  </a:cubicBezTo>
                  <a:cubicBezTo>
                    <a:pt x="258" y="133"/>
                    <a:pt x="259" y="133"/>
                    <a:pt x="259" y="133"/>
                  </a:cubicBezTo>
                  <a:cubicBezTo>
                    <a:pt x="260" y="132"/>
                    <a:pt x="262" y="133"/>
                    <a:pt x="263" y="133"/>
                  </a:cubicBezTo>
                  <a:cubicBezTo>
                    <a:pt x="264" y="133"/>
                    <a:pt x="265" y="131"/>
                    <a:pt x="267" y="131"/>
                  </a:cubicBezTo>
                  <a:cubicBezTo>
                    <a:pt x="267" y="131"/>
                    <a:pt x="267" y="131"/>
                    <a:pt x="267" y="131"/>
                  </a:cubicBezTo>
                  <a:cubicBezTo>
                    <a:pt x="267" y="131"/>
                    <a:pt x="267" y="131"/>
                    <a:pt x="267" y="131"/>
                  </a:cubicBezTo>
                  <a:cubicBezTo>
                    <a:pt x="266" y="130"/>
                    <a:pt x="265" y="129"/>
                    <a:pt x="264" y="130"/>
                  </a:cubicBezTo>
                  <a:close/>
                  <a:moveTo>
                    <a:pt x="256" y="135"/>
                  </a:moveTo>
                  <a:cubicBezTo>
                    <a:pt x="256" y="136"/>
                    <a:pt x="256" y="136"/>
                    <a:pt x="256" y="136"/>
                  </a:cubicBezTo>
                  <a:cubicBezTo>
                    <a:pt x="256" y="136"/>
                    <a:pt x="256" y="136"/>
                    <a:pt x="256" y="136"/>
                  </a:cubicBezTo>
                  <a:cubicBezTo>
                    <a:pt x="256" y="136"/>
                    <a:pt x="256" y="136"/>
                    <a:pt x="256" y="136"/>
                  </a:cubicBezTo>
                  <a:cubicBezTo>
                    <a:pt x="256" y="136"/>
                    <a:pt x="257" y="135"/>
                    <a:pt x="257" y="135"/>
                  </a:cubicBezTo>
                  <a:cubicBezTo>
                    <a:pt x="257" y="135"/>
                    <a:pt x="257" y="135"/>
                    <a:pt x="257" y="135"/>
                  </a:cubicBezTo>
                  <a:cubicBezTo>
                    <a:pt x="257" y="135"/>
                    <a:pt x="257" y="135"/>
                    <a:pt x="257" y="135"/>
                  </a:cubicBezTo>
                  <a:cubicBezTo>
                    <a:pt x="256" y="135"/>
                    <a:pt x="256" y="135"/>
                    <a:pt x="256" y="135"/>
                  </a:cubicBezTo>
                  <a:close/>
                  <a:moveTo>
                    <a:pt x="38" y="76"/>
                  </a:moveTo>
                  <a:cubicBezTo>
                    <a:pt x="37" y="77"/>
                    <a:pt x="40" y="79"/>
                    <a:pt x="41" y="79"/>
                  </a:cubicBezTo>
                  <a:cubicBezTo>
                    <a:pt x="41" y="78"/>
                    <a:pt x="40" y="75"/>
                    <a:pt x="38" y="76"/>
                  </a:cubicBezTo>
                  <a:close/>
                  <a:moveTo>
                    <a:pt x="273" y="62"/>
                  </a:moveTo>
                  <a:cubicBezTo>
                    <a:pt x="272" y="63"/>
                    <a:pt x="273" y="64"/>
                    <a:pt x="274" y="64"/>
                  </a:cubicBezTo>
                  <a:cubicBezTo>
                    <a:pt x="274" y="63"/>
                    <a:pt x="274" y="63"/>
                    <a:pt x="273" y="62"/>
                  </a:cubicBezTo>
                  <a:close/>
                  <a:moveTo>
                    <a:pt x="271" y="88"/>
                  </a:moveTo>
                  <a:cubicBezTo>
                    <a:pt x="271" y="88"/>
                    <a:pt x="272" y="88"/>
                    <a:pt x="272" y="88"/>
                  </a:cubicBezTo>
                  <a:cubicBezTo>
                    <a:pt x="272" y="87"/>
                    <a:pt x="270" y="86"/>
                    <a:pt x="269" y="86"/>
                  </a:cubicBezTo>
                  <a:cubicBezTo>
                    <a:pt x="269" y="86"/>
                    <a:pt x="269" y="86"/>
                    <a:pt x="269" y="86"/>
                  </a:cubicBezTo>
                  <a:cubicBezTo>
                    <a:pt x="267" y="86"/>
                    <a:pt x="266" y="86"/>
                    <a:pt x="264" y="86"/>
                  </a:cubicBezTo>
                  <a:cubicBezTo>
                    <a:pt x="262" y="87"/>
                    <a:pt x="262" y="88"/>
                    <a:pt x="263" y="90"/>
                  </a:cubicBezTo>
                  <a:cubicBezTo>
                    <a:pt x="264" y="92"/>
                    <a:pt x="266" y="92"/>
                    <a:pt x="268" y="93"/>
                  </a:cubicBezTo>
                  <a:cubicBezTo>
                    <a:pt x="269" y="93"/>
                    <a:pt x="272" y="92"/>
                    <a:pt x="272" y="91"/>
                  </a:cubicBezTo>
                  <a:cubicBezTo>
                    <a:pt x="273" y="90"/>
                    <a:pt x="273" y="89"/>
                    <a:pt x="271" y="88"/>
                  </a:cubicBezTo>
                  <a:close/>
                  <a:moveTo>
                    <a:pt x="272" y="129"/>
                  </a:moveTo>
                  <a:cubicBezTo>
                    <a:pt x="272" y="130"/>
                    <a:pt x="272" y="130"/>
                    <a:pt x="272" y="130"/>
                  </a:cubicBezTo>
                  <a:cubicBezTo>
                    <a:pt x="272" y="130"/>
                    <a:pt x="272" y="130"/>
                    <a:pt x="272" y="130"/>
                  </a:cubicBezTo>
                  <a:cubicBezTo>
                    <a:pt x="272" y="130"/>
                    <a:pt x="272" y="130"/>
                    <a:pt x="272" y="129"/>
                  </a:cubicBezTo>
                  <a:cubicBezTo>
                    <a:pt x="272" y="129"/>
                    <a:pt x="272" y="129"/>
                    <a:pt x="272" y="129"/>
                  </a:cubicBezTo>
                  <a:cubicBezTo>
                    <a:pt x="272" y="129"/>
                    <a:pt x="272" y="129"/>
                    <a:pt x="272" y="129"/>
                  </a:cubicBezTo>
                  <a:cubicBezTo>
                    <a:pt x="272" y="129"/>
                    <a:pt x="272" y="129"/>
                    <a:pt x="272" y="129"/>
                  </a:cubicBezTo>
                  <a:close/>
                  <a:moveTo>
                    <a:pt x="256" y="73"/>
                  </a:moveTo>
                  <a:cubicBezTo>
                    <a:pt x="255" y="74"/>
                    <a:pt x="251" y="72"/>
                    <a:pt x="249" y="72"/>
                  </a:cubicBezTo>
                  <a:cubicBezTo>
                    <a:pt x="248" y="75"/>
                    <a:pt x="249" y="76"/>
                    <a:pt x="251" y="75"/>
                  </a:cubicBezTo>
                  <a:cubicBezTo>
                    <a:pt x="252" y="75"/>
                    <a:pt x="252" y="75"/>
                    <a:pt x="253" y="75"/>
                  </a:cubicBezTo>
                  <a:cubicBezTo>
                    <a:pt x="253" y="75"/>
                    <a:pt x="254" y="75"/>
                    <a:pt x="254" y="75"/>
                  </a:cubicBezTo>
                  <a:cubicBezTo>
                    <a:pt x="255" y="75"/>
                    <a:pt x="256" y="75"/>
                    <a:pt x="257" y="74"/>
                  </a:cubicBezTo>
                  <a:cubicBezTo>
                    <a:pt x="256" y="74"/>
                    <a:pt x="256" y="73"/>
                    <a:pt x="256" y="73"/>
                  </a:cubicBezTo>
                  <a:close/>
                  <a:moveTo>
                    <a:pt x="265" y="74"/>
                  </a:moveTo>
                  <a:cubicBezTo>
                    <a:pt x="263" y="74"/>
                    <a:pt x="260" y="75"/>
                    <a:pt x="258" y="74"/>
                  </a:cubicBezTo>
                  <a:cubicBezTo>
                    <a:pt x="257" y="75"/>
                    <a:pt x="259" y="75"/>
                    <a:pt x="260" y="75"/>
                  </a:cubicBezTo>
                  <a:cubicBezTo>
                    <a:pt x="262" y="75"/>
                    <a:pt x="264" y="75"/>
                    <a:pt x="265" y="74"/>
                  </a:cubicBezTo>
                  <a:close/>
                  <a:moveTo>
                    <a:pt x="258" y="23"/>
                  </a:moveTo>
                  <a:cubicBezTo>
                    <a:pt x="259" y="24"/>
                    <a:pt x="259" y="24"/>
                    <a:pt x="259" y="24"/>
                  </a:cubicBezTo>
                  <a:cubicBezTo>
                    <a:pt x="259" y="24"/>
                    <a:pt x="259" y="24"/>
                    <a:pt x="259" y="24"/>
                  </a:cubicBezTo>
                  <a:cubicBezTo>
                    <a:pt x="259" y="23"/>
                    <a:pt x="258" y="20"/>
                    <a:pt x="257" y="22"/>
                  </a:cubicBezTo>
                  <a:cubicBezTo>
                    <a:pt x="258" y="22"/>
                    <a:pt x="258" y="23"/>
                    <a:pt x="258" y="23"/>
                  </a:cubicBezTo>
                  <a:close/>
                  <a:moveTo>
                    <a:pt x="263" y="80"/>
                  </a:moveTo>
                  <a:cubicBezTo>
                    <a:pt x="263" y="80"/>
                    <a:pt x="263" y="76"/>
                    <a:pt x="262" y="75"/>
                  </a:cubicBezTo>
                  <a:cubicBezTo>
                    <a:pt x="261" y="76"/>
                    <a:pt x="262" y="80"/>
                    <a:pt x="263" y="80"/>
                  </a:cubicBezTo>
                  <a:close/>
                  <a:moveTo>
                    <a:pt x="192" y="25"/>
                  </a:moveTo>
                  <a:cubicBezTo>
                    <a:pt x="192" y="25"/>
                    <a:pt x="192" y="23"/>
                    <a:pt x="191" y="24"/>
                  </a:cubicBezTo>
                  <a:cubicBezTo>
                    <a:pt x="190" y="24"/>
                    <a:pt x="191" y="25"/>
                    <a:pt x="192" y="25"/>
                  </a:cubicBezTo>
                  <a:close/>
                  <a:moveTo>
                    <a:pt x="193" y="23"/>
                  </a:moveTo>
                  <a:cubicBezTo>
                    <a:pt x="193" y="23"/>
                    <a:pt x="193" y="22"/>
                    <a:pt x="193" y="22"/>
                  </a:cubicBezTo>
                  <a:cubicBezTo>
                    <a:pt x="193" y="23"/>
                    <a:pt x="193" y="23"/>
                    <a:pt x="193" y="23"/>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13" name="India">
              <a:extLst>
                <a:ext uri="{FF2B5EF4-FFF2-40B4-BE49-F238E27FC236}">
                  <a16:creationId xmlns:a16="http://schemas.microsoft.com/office/drawing/2014/main" id="{377BBCCD-2FA3-49F5-8D0A-BFCBA84DB132}"/>
                </a:ext>
              </a:extLst>
            </p:cNvPr>
            <p:cNvSpPr>
              <a:spLocks/>
            </p:cNvSpPr>
            <p:nvPr/>
          </p:nvSpPr>
          <p:spPr bwMode="auto">
            <a:xfrm>
              <a:off x="5960289" y="2700661"/>
              <a:ext cx="779557" cy="871729"/>
            </a:xfrm>
            <a:custGeom>
              <a:avLst/>
              <a:gdLst>
                <a:gd name="T0" fmla="*/ 16 w 235"/>
                <a:gd name="T1" fmla="*/ 107 h 263"/>
                <a:gd name="T2" fmla="*/ 14 w 235"/>
                <a:gd name="T3" fmla="*/ 91 h 263"/>
                <a:gd name="T4" fmla="*/ 18 w 235"/>
                <a:gd name="T5" fmla="*/ 74 h 263"/>
                <a:gd name="T6" fmla="*/ 37 w 235"/>
                <a:gd name="T7" fmla="*/ 52 h 263"/>
                <a:gd name="T8" fmla="*/ 41 w 235"/>
                <a:gd name="T9" fmla="*/ 36 h 263"/>
                <a:gd name="T10" fmla="*/ 35 w 235"/>
                <a:gd name="T11" fmla="*/ 21 h 263"/>
                <a:gd name="T12" fmla="*/ 32 w 235"/>
                <a:gd name="T13" fmla="*/ 7 h 263"/>
                <a:gd name="T14" fmla="*/ 58 w 235"/>
                <a:gd name="T15" fmla="*/ 1 h 263"/>
                <a:gd name="T16" fmla="*/ 71 w 235"/>
                <a:gd name="T17" fmla="*/ 13 h 263"/>
                <a:gd name="T18" fmla="*/ 78 w 235"/>
                <a:gd name="T19" fmla="*/ 29 h 263"/>
                <a:gd name="T20" fmla="*/ 77 w 235"/>
                <a:gd name="T21" fmla="*/ 40 h 263"/>
                <a:gd name="T22" fmla="*/ 90 w 235"/>
                <a:gd name="T23" fmla="*/ 46 h 263"/>
                <a:gd name="T24" fmla="*/ 92 w 235"/>
                <a:gd name="T25" fmla="*/ 64 h 263"/>
                <a:gd name="T26" fmla="*/ 115 w 235"/>
                <a:gd name="T27" fmla="*/ 75 h 263"/>
                <a:gd name="T28" fmla="*/ 137 w 235"/>
                <a:gd name="T29" fmla="*/ 83 h 263"/>
                <a:gd name="T30" fmla="*/ 159 w 235"/>
                <a:gd name="T31" fmla="*/ 87 h 263"/>
                <a:gd name="T32" fmla="*/ 165 w 235"/>
                <a:gd name="T33" fmla="*/ 77 h 263"/>
                <a:gd name="T34" fmla="*/ 180 w 235"/>
                <a:gd name="T35" fmla="*/ 82 h 263"/>
                <a:gd name="T36" fmla="*/ 189 w 235"/>
                <a:gd name="T37" fmla="*/ 74 h 263"/>
                <a:gd name="T38" fmla="*/ 210 w 235"/>
                <a:gd name="T39" fmla="*/ 59 h 263"/>
                <a:gd name="T40" fmla="*/ 224 w 235"/>
                <a:gd name="T41" fmla="*/ 60 h 263"/>
                <a:gd name="T42" fmla="*/ 232 w 235"/>
                <a:gd name="T43" fmla="*/ 68 h 263"/>
                <a:gd name="T44" fmla="*/ 225 w 235"/>
                <a:gd name="T45" fmla="*/ 80 h 263"/>
                <a:gd name="T46" fmla="*/ 220 w 235"/>
                <a:gd name="T47" fmla="*/ 90 h 263"/>
                <a:gd name="T48" fmla="*/ 210 w 235"/>
                <a:gd name="T49" fmla="*/ 110 h 263"/>
                <a:gd name="T50" fmla="*/ 205 w 235"/>
                <a:gd name="T51" fmla="*/ 128 h 263"/>
                <a:gd name="T52" fmla="*/ 195 w 235"/>
                <a:gd name="T53" fmla="*/ 120 h 263"/>
                <a:gd name="T54" fmla="*/ 196 w 235"/>
                <a:gd name="T55" fmla="*/ 108 h 263"/>
                <a:gd name="T56" fmla="*/ 177 w 235"/>
                <a:gd name="T57" fmla="*/ 96 h 263"/>
                <a:gd name="T58" fmla="*/ 167 w 235"/>
                <a:gd name="T59" fmla="*/ 88 h 263"/>
                <a:gd name="T60" fmla="*/ 167 w 235"/>
                <a:gd name="T61" fmla="*/ 96 h 263"/>
                <a:gd name="T62" fmla="*/ 165 w 235"/>
                <a:gd name="T63" fmla="*/ 105 h 263"/>
                <a:gd name="T64" fmla="*/ 173 w 235"/>
                <a:gd name="T65" fmla="*/ 117 h 263"/>
                <a:gd name="T66" fmla="*/ 176 w 235"/>
                <a:gd name="T67" fmla="*/ 133 h 263"/>
                <a:gd name="T68" fmla="*/ 172 w 235"/>
                <a:gd name="T69" fmla="*/ 134 h 263"/>
                <a:gd name="T70" fmla="*/ 168 w 235"/>
                <a:gd name="T71" fmla="*/ 129 h 263"/>
                <a:gd name="T72" fmla="*/ 158 w 235"/>
                <a:gd name="T73" fmla="*/ 144 h 263"/>
                <a:gd name="T74" fmla="*/ 146 w 235"/>
                <a:gd name="T75" fmla="*/ 153 h 263"/>
                <a:gd name="T76" fmla="*/ 126 w 235"/>
                <a:gd name="T77" fmla="*/ 175 h 263"/>
                <a:gd name="T78" fmla="*/ 113 w 235"/>
                <a:gd name="T79" fmla="*/ 187 h 263"/>
                <a:gd name="T80" fmla="*/ 109 w 235"/>
                <a:gd name="T81" fmla="*/ 210 h 263"/>
                <a:gd name="T82" fmla="*/ 107 w 235"/>
                <a:gd name="T83" fmla="*/ 231 h 263"/>
                <a:gd name="T84" fmla="*/ 104 w 235"/>
                <a:gd name="T85" fmla="*/ 244 h 263"/>
                <a:gd name="T86" fmla="*/ 94 w 235"/>
                <a:gd name="T87" fmla="*/ 260 h 263"/>
                <a:gd name="T88" fmla="*/ 79 w 235"/>
                <a:gd name="T89" fmla="*/ 247 h 263"/>
                <a:gd name="T90" fmla="*/ 74 w 235"/>
                <a:gd name="T91" fmla="*/ 235 h 263"/>
                <a:gd name="T92" fmla="*/ 59 w 235"/>
                <a:gd name="T93" fmla="*/ 200 h 263"/>
                <a:gd name="T94" fmla="*/ 53 w 235"/>
                <a:gd name="T95" fmla="*/ 189 h 263"/>
                <a:gd name="T96" fmla="*/ 45 w 235"/>
                <a:gd name="T97" fmla="*/ 163 h 263"/>
                <a:gd name="T98" fmla="*/ 45 w 235"/>
                <a:gd name="T99" fmla="*/ 156 h 263"/>
                <a:gd name="T100" fmla="*/ 40 w 235"/>
                <a:gd name="T101" fmla="*/ 138 h 263"/>
                <a:gd name="T102" fmla="*/ 41 w 235"/>
                <a:gd name="T103" fmla="*/ 127 h 263"/>
                <a:gd name="T104" fmla="*/ 34 w 235"/>
                <a:gd name="T105" fmla="*/ 131 h 263"/>
                <a:gd name="T106" fmla="*/ 9 w 235"/>
                <a:gd name="T107" fmla="*/ 128 h 263"/>
                <a:gd name="T108" fmla="*/ 20 w 235"/>
                <a:gd name="T109" fmla="*/ 119 h 263"/>
                <a:gd name="T110" fmla="*/ 4 w 235"/>
                <a:gd name="T111" fmla="*/ 116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35" h="263">
                  <a:moveTo>
                    <a:pt x="1" y="112"/>
                  </a:moveTo>
                  <a:cubicBezTo>
                    <a:pt x="0" y="110"/>
                    <a:pt x="2" y="110"/>
                    <a:pt x="4" y="110"/>
                  </a:cubicBezTo>
                  <a:cubicBezTo>
                    <a:pt x="5" y="110"/>
                    <a:pt x="5" y="108"/>
                    <a:pt x="5" y="107"/>
                  </a:cubicBezTo>
                  <a:cubicBezTo>
                    <a:pt x="6" y="108"/>
                    <a:pt x="8" y="107"/>
                    <a:pt x="9" y="107"/>
                  </a:cubicBezTo>
                  <a:cubicBezTo>
                    <a:pt x="11" y="108"/>
                    <a:pt x="13" y="109"/>
                    <a:pt x="15" y="108"/>
                  </a:cubicBezTo>
                  <a:cubicBezTo>
                    <a:pt x="16" y="108"/>
                    <a:pt x="15" y="107"/>
                    <a:pt x="16" y="107"/>
                  </a:cubicBezTo>
                  <a:cubicBezTo>
                    <a:pt x="17" y="107"/>
                    <a:pt x="18" y="106"/>
                    <a:pt x="19" y="106"/>
                  </a:cubicBezTo>
                  <a:cubicBezTo>
                    <a:pt x="21" y="108"/>
                    <a:pt x="22" y="108"/>
                    <a:pt x="24" y="106"/>
                  </a:cubicBezTo>
                  <a:cubicBezTo>
                    <a:pt x="21" y="104"/>
                    <a:pt x="23" y="104"/>
                    <a:pt x="23" y="103"/>
                  </a:cubicBezTo>
                  <a:cubicBezTo>
                    <a:pt x="22" y="100"/>
                    <a:pt x="20" y="98"/>
                    <a:pt x="19" y="97"/>
                  </a:cubicBezTo>
                  <a:cubicBezTo>
                    <a:pt x="19" y="96"/>
                    <a:pt x="20" y="94"/>
                    <a:pt x="18" y="94"/>
                  </a:cubicBezTo>
                  <a:cubicBezTo>
                    <a:pt x="15" y="94"/>
                    <a:pt x="14" y="92"/>
                    <a:pt x="14" y="91"/>
                  </a:cubicBezTo>
                  <a:cubicBezTo>
                    <a:pt x="14" y="89"/>
                    <a:pt x="15" y="87"/>
                    <a:pt x="13" y="86"/>
                  </a:cubicBezTo>
                  <a:cubicBezTo>
                    <a:pt x="12" y="85"/>
                    <a:pt x="9" y="86"/>
                    <a:pt x="8" y="83"/>
                  </a:cubicBezTo>
                  <a:cubicBezTo>
                    <a:pt x="7" y="81"/>
                    <a:pt x="9" y="78"/>
                    <a:pt x="10" y="77"/>
                  </a:cubicBezTo>
                  <a:cubicBezTo>
                    <a:pt x="11" y="76"/>
                    <a:pt x="11" y="75"/>
                    <a:pt x="12" y="74"/>
                  </a:cubicBezTo>
                  <a:cubicBezTo>
                    <a:pt x="12" y="73"/>
                    <a:pt x="13" y="71"/>
                    <a:pt x="15" y="71"/>
                  </a:cubicBezTo>
                  <a:cubicBezTo>
                    <a:pt x="16" y="72"/>
                    <a:pt x="16" y="74"/>
                    <a:pt x="18" y="74"/>
                  </a:cubicBezTo>
                  <a:cubicBezTo>
                    <a:pt x="19" y="75"/>
                    <a:pt x="19" y="74"/>
                    <a:pt x="20" y="73"/>
                  </a:cubicBezTo>
                  <a:cubicBezTo>
                    <a:pt x="21" y="73"/>
                    <a:pt x="23" y="73"/>
                    <a:pt x="24" y="73"/>
                  </a:cubicBezTo>
                  <a:cubicBezTo>
                    <a:pt x="26" y="72"/>
                    <a:pt x="26" y="70"/>
                    <a:pt x="27" y="69"/>
                  </a:cubicBezTo>
                  <a:cubicBezTo>
                    <a:pt x="29" y="67"/>
                    <a:pt x="28" y="65"/>
                    <a:pt x="31" y="63"/>
                  </a:cubicBezTo>
                  <a:cubicBezTo>
                    <a:pt x="33" y="62"/>
                    <a:pt x="34" y="60"/>
                    <a:pt x="35" y="58"/>
                  </a:cubicBezTo>
                  <a:cubicBezTo>
                    <a:pt x="35" y="56"/>
                    <a:pt x="35" y="53"/>
                    <a:pt x="37" y="52"/>
                  </a:cubicBezTo>
                  <a:cubicBezTo>
                    <a:pt x="38" y="52"/>
                    <a:pt x="39" y="52"/>
                    <a:pt x="39" y="51"/>
                  </a:cubicBezTo>
                  <a:cubicBezTo>
                    <a:pt x="40" y="50"/>
                    <a:pt x="38" y="50"/>
                    <a:pt x="38" y="49"/>
                  </a:cubicBezTo>
                  <a:cubicBezTo>
                    <a:pt x="38" y="48"/>
                    <a:pt x="40" y="46"/>
                    <a:pt x="41" y="45"/>
                  </a:cubicBezTo>
                  <a:cubicBezTo>
                    <a:pt x="41" y="44"/>
                    <a:pt x="43" y="43"/>
                    <a:pt x="44" y="42"/>
                  </a:cubicBezTo>
                  <a:cubicBezTo>
                    <a:pt x="42" y="42"/>
                    <a:pt x="43" y="40"/>
                    <a:pt x="43" y="39"/>
                  </a:cubicBezTo>
                  <a:cubicBezTo>
                    <a:pt x="43" y="38"/>
                    <a:pt x="41" y="37"/>
                    <a:pt x="41" y="36"/>
                  </a:cubicBezTo>
                  <a:cubicBezTo>
                    <a:pt x="41" y="33"/>
                    <a:pt x="45" y="33"/>
                    <a:pt x="47" y="32"/>
                  </a:cubicBezTo>
                  <a:cubicBezTo>
                    <a:pt x="49" y="29"/>
                    <a:pt x="43" y="29"/>
                    <a:pt x="42" y="29"/>
                  </a:cubicBezTo>
                  <a:cubicBezTo>
                    <a:pt x="41" y="28"/>
                    <a:pt x="41" y="27"/>
                    <a:pt x="40" y="26"/>
                  </a:cubicBezTo>
                  <a:cubicBezTo>
                    <a:pt x="39" y="26"/>
                    <a:pt x="39" y="26"/>
                    <a:pt x="38" y="26"/>
                  </a:cubicBezTo>
                  <a:cubicBezTo>
                    <a:pt x="38" y="25"/>
                    <a:pt x="38" y="24"/>
                    <a:pt x="37" y="24"/>
                  </a:cubicBezTo>
                  <a:cubicBezTo>
                    <a:pt x="36" y="23"/>
                    <a:pt x="34" y="22"/>
                    <a:pt x="35" y="21"/>
                  </a:cubicBezTo>
                  <a:cubicBezTo>
                    <a:pt x="35" y="20"/>
                    <a:pt x="36" y="19"/>
                    <a:pt x="35" y="18"/>
                  </a:cubicBezTo>
                  <a:cubicBezTo>
                    <a:pt x="34" y="18"/>
                    <a:pt x="33" y="17"/>
                    <a:pt x="34" y="16"/>
                  </a:cubicBezTo>
                  <a:cubicBezTo>
                    <a:pt x="34" y="16"/>
                    <a:pt x="36" y="14"/>
                    <a:pt x="34" y="14"/>
                  </a:cubicBezTo>
                  <a:cubicBezTo>
                    <a:pt x="34" y="14"/>
                    <a:pt x="31" y="14"/>
                    <a:pt x="32" y="13"/>
                  </a:cubicBezTo>
                  <a:cubicBezTo>
                    <a:pt x="33" y="11"/>
                    <a:pt x="32" y="12"/>
                    <a:pt x="31" y="11"/>
                  </a:cubicBezTo>
                  <a:cubicBezTo>
                    <a:pt x="30" y="10"/>
                    <a:pt x="31" y="8"/>
                    <a:pt x="32" y="7"/>
                  </a:cubicBezTo>
                  <a:cubicBezTo>
                    <a:pt x="34" y="6"/>
                    <a:pt x="36" y="7"/>
                    <a:pt x="38" y="8"/>
                  </a:cubicBezTo>
                  <a:cubicBezTo>
                    <a:pt x="40" y="8"/>
                    <a:pt x="42" y="9"/>
                    <a:pt x="44" y="9"/>
                  </a:cubicBezTo>
                  <a:cubicBezTo>
                    <a:pt x="46" y="9"/>
                    <a:pt x="47" y="8"/>
                    <a:pt x="48" y="8"/>
                  </a:cubicBezTo>
                  <a:cubicBezTo>
                    <a:pt x="50" y="7"/>
                    <a:pt x="51" y="7"/>
                    <a:pt x="53" y="7"/>
                  </a:cubicBezTo>
                  <a:cubicBezTo>
                    <a:pt x="53" y="7"/>
                    <a:pt x="55" y="4"/>
                    <a:pt x="55" y="4"/>
                  </a:cubicBezTo>
                  <a:cubicBezTo>
                    <a:pt x="55" y="3"/>
                    <a:pt x="57" y="2"/>
                    <a:pt x="58" y="1"/>
                  </a:cubicBezTo>
                  <a:cubicBezTo>
                    <a:pt x="59" y="1"/>
                    <a:pt x="59" y="0"/>
                    <a:pt x="60" y="0"/>
                  </a:cubicBezTo>
                  <a:cubicBezTo>
                    <a:pt x="60" y="0"/>
                    <a:pt x="60" y="0"/>
                    <a:pt x="61" y="0"/>
                  </a:cubicBezTo>
                  <a:cubicBezTo>
                    <a:pt x="62" y="2"/>
                    <a:pt x="62" y="2"/>
                    <a:pt x="63" y="3"/>
                  </a:cubicBezTo>
                  <a:cubicBezTo>
                    <a:pt x="64" y="4"/>
                    <a:pt x="64" y="6"/>
                    <a:pt x="66" y="7"/>
                  </a:cubicBezTo>
                  <a:cubicBezTo>
                    <a:pt x="68" y="9"/>
                    <a:pt x="71" y="10"/>
                    <a:pt x="73" y="12"/>
                  </a:cubicBezTo>
                  <a:cubicBezTo>
                    <a:pt x="73" y="12"/>
                    <a:pt x="72" y="13"/>
                    <a:pt x="71" y="13"/>
                  </a:cubicBezTo>
                  <a:cubicBezTo>
                    <a:pt x="71" y="14"/>
                    <a:pt x="71" y="14"/>
                    <a:pt x="72" y="16"/>
                  </a:cubicBezTo>
                  <a:cubicBezTo>
                    <a:pt x="72" y="17"/>
                    <a:pt x="73" y="19"/>
                    <a:pt x="74" y="20"/>
                  </a:cubicBezTo>
                  <a:cubicBezTo>
                    <a:pt x="75" y="21"/>
                    <a:pt x="77" y="21"/>
                    <a:pt x="78" y="22"/>
                  </a:cubicBezTo>
                  <a:cubicBezTo>
                    <a:pt x="78" y="23"/>
                    <a:pt x="78" y="23"/>
                    <a:pt x="78" y="24"/>
                  </a:cubicBezTo>
                  <a:cubicBezTo>
                    <a:pt x="79" y="25"/>
                    <a:pt x="79" y="25"/>
                    <a:pt x="79" y="25"/>
                  </a:cubicBezTo>
                  <a:cubicBezTo>
                    <a:pt x="81" y="27"/>
                    <a:pt x="79" y="28"/>
                    <a:pt x="78" y="29"/>
                  </a:cubicBezTo>
                  <a:cubicBezTo>
                    <a:pt x="77" y="30"/>
                    <a:pt x="76" y="31"/>
                    <a:pt x="75" y="29"/>
                  </a:cubicBezTo>
                  <a:cubicBezTo>
                    <a:pt x="74" y="27"/>
                    <a:pt x="73" y="27"/>
                    <a:pt x="71" y="28"/>
                  </a:cubicBezTo>
                  <a:cubicBezTo>
                    <a:pt x="72" y="29"/>
                    <a:pt x="72" y="30"/>
                    <a:pt x="72" y="30"/>
                  </a:cubicBezTo>
                  <a:cubicBezTo>
                    <a:pt x="72" y="31"/>
                    <a:pt x="73" y="32"/>
                    <a:pt x="74" y="32"/>
                  </a:cubicBezTo>
                  <a:cubicBezTo>
                    <a:pt x="76" y="34"/>
                    <a:pt x="75" y="35"/>
                    <a:pt x="76" y="37"/>
                  </a:cubicBezTo>
                  <a:cubicBezTo>
                    <a:pt x="77" y="37"/>
                    <a:pt x="76" y="41"/>
                    <a:pt x="77" y="40"/>
                  </a:cubicBezTo>
                  <a:cubicBezTo>
                    <a:pt x="78" y="40"/>
                    <a:pt x="78" y="39"/>
                    <a:pt x="79" y="39"/>
                  </a:cubicBezTo>
                  <a:cubicBezTo>
                    <a:pt x="80" y="39"/>
                    <a:pt x="80" y="40"/>
                    <a:pt x="81" y="40"/>
                  </a:cubicBezTo>
                  <a:cubicBezTo>
                    <a:pt x="81" y="41"/>
                    <a:pt x="83" y="43"/>
                    <a:pt x="84" y="43"/>
                  </a:cubicBezTo>
                  <a:cubicBezTo>
                    <a:pt x="85" y="44"/>
                    <a:pt x="86" y="43"/>
                    <a:pt x="87" y="44"/>
                  </a:cubicBezTo>
                  <a:cubicBezTo>
                    <a:pt x="88" y="45"/>
                    <a:pt x="88" y="44"/>
                    <a:pt x="89" y="45"/>
                  </a:cubicBezTo>
                  <a:cubicBezTo>
                    <a:pt x="90" y="45"/>
                    <a:pt x="90" y="46"/>
                    <a:pt x="90" y="46"/>
                  </a:cubicBezTo>
                  <a:cubicBezTo>
                    <a:pt x="89" y="47"/>
                    <a:pt x="91" y="47"/>
                    <a:pt x="92" y="48"/>
                  </a:cubicBezTo>
                  <a:cubicBezTo>
                    <a:pt x="94" y="48"/>
                    <a:pt x="96" y="49"/>
                    <a:pt x="97" y="51"/>
                  </a:cubicBezTo>
                  <a:cubicBezTo>
                    <a:pt x="95" y="51"/>
                    <a:pt x="95" y="55"/>
                    <a:pt x="93" y="56"/>
                  </a:cubicBezTo>
                  <a:cubicBezTo>
                    <a:pt x="93" y="56"/>
                    <a:pt x="93" y="57"/>
                    <a:pt x="92" y="58"/>
                  </a:cubicBezTo>
                  <a:cubicBezTo>
                    <a:pt x="92" y="59"/>
                    <a:pt x="93" y="59"/>
                    <a:pt x="93" y="60"/>
                  </a:cubicBezTo>
                  <a:cubicBezTo>
                    <a:pt x="93" y="61"/>
                    <a:pt x="91" y="63"/>
                    <a:pt x="92" y="64"/>
                  </a:cubicBezTo>
                  <a:cubicBezTo>
                    <a:pt x="93" y="64"/>
                    <a:pt x="96" y="67"/>
                    <a:pt x="96" y="65"/>
                  </a:cubicBezTo>
                  <a:cubicBezTo>
                    <a:pt x="97" y="66"/>
                    <a:pt x="99" y="67"/>
                    <a:pt x="100" y="68"/>
                  </a:cubicBezTo>
                  <a:cubicBezTo>
                    <a:pt x="102" y="69"/>
                    <a:pt x="103" y="70"/>
                    <a:pt x="104" y="71"/>
                  </a:cubicBezTo>
                  <a:cubicBezTo>
                    <a:pt x="105" y="71"/>
                    <a:pt x="108" y="73"/>
                    <a:pt x="108" y="73"/>
                  </a:cubicBezTo>
                  <a:cubicBezTo>
                    <a:pt x="110" y="72"/>
                    <a:pt x="111" y="74"/>
                    <a:pt x="112" y="74"/>
                  </a:cubicBezTo>
                  <a:cubicBezTo>
                    <a:pt x="113" y="75"/>
                    <a:pt x="115" y="75"/>
                    <a:pt x="115" y="75"/>
                  </a:cubicBezTo>
                  <a:cubicBezTo>
                    <a:pt x="116" y="76"/>
                    <a:pt x="116" y="77"/>
                    <a:pt x="118" y="77"/>
                  </a:cubicBezTo>
                  <a:cubicBezTo>
                    <a:pt x="119" y="77"/>
                    <a:pt x="120" y="78"/>
                    <a:pt x="121" y="77"/>
                  </a:cubicBezTo>
                  <a:cubicBezTo>
                    <a:pt x="123" y="76"/>
                    <a:pt x="124" y="77"/>
                    <a:pt x="125" y="78"/>
                  </a:cubicBezTo>
                  <a:cubicBezTo>
                    <a:pt x="124" y="75"/>
                    <a:pt x="130" y="78"/>
                    <a:pt x="131" y="78"/>
                  </a:cubicBezTo>
                  <a:cubicBezTo>
                    <a:pt x="133" y="79"/>
                    <a:pt x="132" y="81"/>
                    <a:pt x="134" y="81"/>
                  </a:cubicBezTo>
                  <a:cubicBezTo>
                    <a:pt x="135" y="82"/>
                    <a:pt x="136" y="82"/>
                    <a:pt x="137" y="83"/>
                  </a:cubicBezTo>
                  <a:cubicBezTo>
                    <a:pt x="138" y="84"/>
                    <a:pt x="139" y="83"/>
                    <a:pt x="140" y="83"/>
                  </a:cubicBezTo>
                  <a:cubicBezTo>
                    <a:pt x="142" y="83"/>
                    <a:pt x="141" y="86"/>
                    <a:pt x="144" y="85"/>
                  </a:cubicBezTo>
                  <a:cubicBezTo>
                    <a:pt x="145" y="84"/>
                    <a:pt x="148" y="86"/>
                    <a:pt x="149" y="86"/>
                  </a:cubicBezTo>
                  <a:cubicBezTo>
                    <a:pt x="151" y="87"/>
                    <a:pt x="151" y="86"/>
                    <a:pt x="153" y="85"/>
                  </a:cubicBezTo>
                  <a:cubicBezTo>
                    <a:pt x="153" y="87"/>
                    <a:pt x="154" y="88"/>
                    <a:pt x="156" y="87"/>
                  </a:cubicBezTo>
                  <a:cubicBezTo>
                    <a:pt x="156" y="87"/>
                    <a:pt x="159" y="87"/>
                    <a:pt x="159" y="87"/>
                  </a:cubicBezTo>
                  <a:cubicBezTo>
                    <a:pt x="161" y="87"/>
                    <a:pt x="161" y="87"/>
                    <a:pt x="161" y="85"/>
                  </a:cubicBezTo>
                  <a:cubicBezTo>
                    <a:pt x="162" y="83"/>
                    <a:pt x="160" y="82"/>
                    <a:pt x="159" y="80"/>
                  </a:cubicBezTo>
                  <a:cubicBezTo>
                    <a:pt x="159" y="79"/>
                    <a:pt x="159" y="77"/>
                    <a:pt x="159" y="76"/>
                  </a:cubicBezTo>
                  <a:cubicBezTo>
                    <a:pt x="160" y="75"/>
                    <a:pt x="159" y="74"/>
                    <a:pt x="159" y="72"/>
                  </a:cubicBezTo>
                  <a:cubicBezTo>
                    <a:pt x="161" y="72"/>
                    <a:pt x="162" y="71"/>
                    <a:pt x="164" y="71"/>
                  </a:cubicBezTo>
                  <a:cubicBezTo>
                    <a:pt x="167" y="72"/>
                    <a:pt x="164" y="76"/>
                    <a:pt x="165" y="77"/>
                  </a:cubicBezTo>
                  <a:cubicBezTo>
                    <a:pt x="166" y="77"/>
                    <a:pt x="167" y="78"/>
                    <a:pt x="166" y="79"/>
                  </a:cubicBezTo>
                  <a:cubicBezTo>
                    <a:pt x="166" y="79"/>
                    <a:pt x="165" y="79"/>
                    <a:pt x="166" y="80"/>
                  </a:cubicBezTo>
                  <a:cubicBezTo>
                    <a:pt x="167" y="83"/>
                    <a:pt x="169" y="83"/>
                    <a:pt x="171" y="83"/>
                  </a:cubicBezTo>
                  <a:cubicBezTo>
                    <a:pt x="173" y="83"/>
                    <a:pt x="174" y="84"/>
                    <a:pt x="175" y="84"/>
                  </a:cubicBezTo>
                  <a:cubicBezTo>
                    <a:pt x="176" y="84"/>
                    <a:pt x="177" y="84"/>
                    <a:pt x="177" y="84"/>
                  </a:cubicBezTo>
                  <a:cubicBezTo>
                    <a:pt x="178" y="83"/>
                    <a:pt x="179" y="82"/>
                    <a:pt x="180" y="82"/>
                  </a:cubicBezTo>
                  <a:cubicBezTo>
                    <a:pt x="182" y="84"/>
                    <a:pt x="184" y="83"/>
                    <a:pt x="187" y="83"/>
                  </a:cubicBezTo>
                  <a:cubicBezTo>
                    <a:pt x="187" y="83"/>
                    <a:pt x="188" y="82"/>
                    <a:pt x="189" y="83"/>
                  </a:cubicBezTo>
                  <a:cubicBezTo>
                    <a:pt x="189" y="84"/>
                    <a:pt x="192" y="83"/>
                    <a:pt x="192" y="83"/>
                  </a:cubicBezTo>
                  <a:cubicBezTo>
                    <a:pt x="195" y="83"/>
                    <a:pt x="192" y="81"/>
                    <a:pt x="192" y="80"/>
                  </a:cubicBezTo>
                  <a:cubicBezTo>
                    <a:pt x="193" y="76"/>
                    <a:pt x="189" y="78"/>
                    <a:pt x="189" y="76"/>
                  </a:cubicBezTo>
                  <a:cubicBezTo>
                    <a:pt x="188" y="75"/>
                    <a:pt x="188" y="74"/>
                    <a:pt x="189" y="74"/>
                  </a:cubicBezTo>
                  <a:cubicBezTo>
                    <a:pt x="190" y="74"/>
                    <a:pt x="192" y="74"/>
                    <a:pt x="193" y="74"/>
                  </a:cubicBezTo>
                  <a:cubicBezTo>
                    <a:pt x="194" y="73"/>
                    <a:pt x="196" y="74"/>
                    <a:pt x="196" y="71"/>
                  </a:cubicBezTo>
                  <a:cubicBezTo>
                    <a:pt x="196" y="70"/>
                    <a:pt x="199" y="68"/>
                    <a:pt x="199" y="67"/>
                  </a:cubicBezTo>
                  <a:cubicBezTo>
                    <a:pt x="200" y="64"/>
                    <a:pt x="203" y="66"/>
                    <a:pt x="205" y="64"/>
                  </a:cubicBezTo>
                  <a:cubicBezTo>
                    <a:pt x="206" y="63"/>
                    <a:pt x="206" y="61"/>
                    <a:pt x="208" y="60"/>
                  </a:cubicBezTo>
                  <a:cubicBezTo>
                    <a:pt x="208" y="60"/>
                    <a:pt x="209" y="59"/>
                    <a:pt x="210" y="59"/>
                  </a:cubicBezTo>
                  <a:cubicBezTo>
                    <a:pt x="210" y="59"/>
                    <a:pt x="212" y="61"/>
                    <a:pt x="213" y="61"/>
                  </a:cubicBezTo>
                  <a:cubicBezTo>
                    <a:pt x="212" y="60"/>
                    <a:pt x="213" y="60"/>
                    <a:pt x="214" y="61"/>
                  </a:cubicBezTo>
                  <a:cubicBezTo>
                    <a:pt x="215" y="61"/>
                    <a:pt x="215" y="62"/>
                    <a:pt x="216" y="62"/>
                  </a:cubicBezTo>
                  <a:cubicBezTo>
                    <a:pt x="217" y="62"/>
                    <a:pt x="217" y="61"/>
                    <a:pt x="217" y="60"/>
                  </a:cubicBezTo>
                  <a:cubicBezTo>
                    <a:pt x="218" y="59"/>
                    <a:pt x="220" y="58"/>
                    <a:pt x="221" y="58"/>
                  </a:cubicBezTo>
                  <a:cubicBezTo>
                    <a:pt x="221" y="58"/>
                    <a:pt x="224" y="60"/>
                    <a:pt x="224" y="60"/>
                  </a:cubicBezTo>
                  <a:cubicBezTo>
                    <a:pt x="222" y="62"/>
                    <a:pt x="222" y="62"/>
                    <a:pt x="223" y="62"/>
                  </a:cubicBezTo>
                  <a:cubicBezTo>
                    <a:pt x="224" y="63"/>
                    <a:pt x="225" y="62"/>
                    <a:pt x="225" y="61"/>
                  </a:cubicBezTo>
                  <a:cubicBezTo>
                    <a:pt x="225" y="63"/>
                    <a:pt x="227" y="63"/>
                    <a:pt x="227" y="64"/>
                  </a:cubicBezTo>
                  <a:cubicBezTo>
                    <a:pt x="226" y="66"/>
                    <a:pt x="226" y="66"/>
                    <a:pt x="225" y="68"/>
                  </a:cubicBezTo>
                  <a:cubicBezTo>
                    <a:pt x="225" y="69"/>
                    <a:pt x="227" y="67"/>
                    <a:pt x="227" y="67"/>
                  </a:cubicBezTo>
                  <a:cubicBezTo>
                    <a:pt x="229" y="67"/>
                    <a:pt x="230" y="69"/>
                    <a:pt x="232" y="68"/>
                  </a:cubicBezTo>
                  <a:cubicBezTo>
                    <a:pt x="233" y="68"/>
                    <a:pt x="234" y="70"/>
                    <a:pt x="234" y="71"/>
                  </a:cubicBezTo>
                  <a:cubicBezTo>
                    <a:pt x="234" y="71"/>
                    <a:pt x="235" y="72"/>
                    <a:pt x="235" y="72"/>
                  </a:cubicBezTo>
                  <a:cubicBezTo>
                    <a:pt x="234" y="73"/>
                    <a:pt x="233" y="73"/>
                    <a:pt x="233" y="74"/>
                  </a:cubicBezTo>
                  <a:cubicBezTo>
                    <a:pt x="230" y="77"/>
                    <a:pt x="234" y="78"/>
                    <a:pt x="234" y="80"/>
                  </a:cubicBezTo>
                  <a:cubicBezTo>
                    <a:pt x="233" y="81"/>
                    <a:pt x="232" y="78"/>
                    <a:pt x="231" y="78"/>
                  </a:cubicBezTo>
                  <a:cubicBezTo>
                    <a:pt x="227" y="79"/>
                    <a:pt x="226" y="79"/>
                    <a:pt x="225" y="80"/>
                  </a:cubicBezTo>
                  <a:cubicBezTo>
                    <a:pt x="224" y="81"/>
                    <a:pt x="224" y="82"/>
                    <a:pt x="223" y="83"/>
                  </a:cubicBezTo>
                  <a:cubicBezTo>
                    <a:pt x="222" y="83"/>
                    <a:pt x="222" y="83"/>
                    <a:pt x="222" y="83"/>
                  </a:cubicBezTo>
                  <a:cubicBezTo>
                    <a:pt x="222" y="84"/>
                    <a:pt x="222" y="84"/>
                    <a:pt x="221" y="84"/>
                  </a:cubicBezTo>
                  <a:cubicBezTo>
                    <a:pt x="221" y="85"/>
                    <a:pt x="219" y="84"/>
                    <a:pt x="219" y="85"/>
                  </a:cubicBezTo>
                  <a:cubicBezTo>
                    <a:pt x="218" y="86"/>
                    <a:pt x="219" y="87"/>
                    <a:pt x="219" y="88"/>
                  </a:cubicBezTo>
                  <a:cubicBezTo>
                    <a:pt x="219" y="89"/>
                    <a:pt x="220" y="89"/>
                    <a:pt x="220" y="90"/>
                  </a:cubicBezTo>
                  <a:cubicBezTo>
                    <a:pt x="220" y="91"/>
                    <a:pt x="220" y="92"/>
                    <a:pt x="220" y="93"/>
                  </a:cubicBezTo>
                  <a:cubicBezTo>
                    <a:pt x="219" y="95"/>
                    <a:pt x="216" y="96"/>
                    <a:pt x="217" y="98"/>
                  </a:cubicBezTo>
                  <a:cubicBezTo>
                    <a:pt x="217" y="99"/>
                    <a:pt x="218" y="100"/>
                    <a:pt x="218" y="101"/>
                  </a:cubicBezTo>
                  <a:cubicBezTo>
                    <a:pt x="218" y="105"/>
                    <a:pt x="216" y="108"/>
                    <a:pt x="215" y="112"/>
                  </a:cubicBezTo>
                  <a:cubicBezTo>
                    <a:pt x="214" y="111"/>
                    <a:pt x="212" y="110"/>
                    <a:pt x="211" y="110"/>
                  </a:cubicBezTo>
                  <a:cubicBezTo>
                    <a:pt x="211" y="110"/>
                    <a:pt x="210" y="110"/>
                    <a:pt x="210" y="110"/>
                  </a:cubicBezTo>
                  <a:cubicBezTo>
                    <a:pt x="209" y="110"/>
                    <a:pt x="209" y="110"/>
                    <a:pt x="208" y="110"/>
                  </a:cubicBezTo>
                  <a:cubicBezTo>
                    <a:pt x="209" y="112"/>
                    <a:pt x="209" y="114"/>
                    <a:pt x="209" y="116"/>
                  </a:cubicBezTo>
                  <a:cubicBezTo>
                    <a:pt x="210" y="117"/>
                    <a:pt x="210" y="121"/>
                    <a:pt x="208" y="119"/>
                  </a:cubicBezTo>
                  <a:cubicBezTo>
                    <a:pt x="208" y="121"/>
                    <a:pt x="208" y="123"/>
                    <a:pt x="209" y="125"/>
                  </a:cubicBezTo>
                  <a:cubicBezTo>
                    <a:pt x="209" y="126"/>
                    <a:pt x="210" y="128"/>
                    <a:pt x="208" y="127"/>
                  </a:cubicBezTo>
                  <a:cubicBezTo>
                    <a:pt x="208" y="131"/>
                    <a:pt x="207" y="130"/>
                    <a:pt x="205" y="128"/>
                  </a:cubicBezTo>
                  <a:cubicBezTo>
                    <a:pt x="205" y="129"/>
                    <a:pt x="205" y="129"/>
                    <a:pt x="205" y="130"/>
                  </a:cubicBezTo>
                  <a:cubicBezTo>
                    <a:pt x="203" y="124"/>
                    <a:pt x="202" y="119"/>
                    <a:pt x="200" y="113"/>
                  </a:cubicBezTo>
                  <a:cubicBezTo>
                    <a:pt x="200" y="112"/>
                    <a:pt x="198" y="114"/>
                    <a:pt x="197" y="113"/>
                  </a:cubicBezTo>
                  <a:cubicBezTo>
                    <a:pt x="197" y="114"/>
                    <a:pt x="197" y="115"/>
                    <a:pt x="197" y="116"/>
                  </a:cubicBezTo>
                  <a:cubicBezTo>
                    <a:pt x="196" y="117"/>
                    <a:pt x="197" y="118"/>
                    <a:pt x="197" y="119"/>
                  </a:cubicBezTo>
                  <a:cubicBezTo>
                    <a:pt x="197" y="120"/>
                    <a:pt x="196" y="121"/>
                    <a:pt x="195" y="120"/>
                  </a:cubicBezTo>
                  <a:cubicBezTo>
                    <a:pt x="194" y="119"/>
                    <a:pt x="194" y="118"/>
                    <a:pt x="193" y="117"/>
                  </a:cubicBezTo>
                  <a:cubicBezTo>
                    <a:pt x="193" y="118"/>
                    <a:pt x="193" y="118"/>
                    <a:pt x="193" y="119"/>
                  </a:cubicBezTo>
                  <a:cubicBezTo>
                    <a:pt x="192" y="117"/>
                    <a:pt x="191" y="116"/>
                    <a:pt x="191" y="114"/>
                  </a:cubicBezTo>
                  <a:cubicBezTo>
                    <a:pt x="190" y="112"/>
                    <a:pt x="192" y="111"/>
                    <a:pt x="192" y="109"/>
                  </a:cubicBezTo>
                  <a:cubicBezTo>
                    <a:pt x="193" y="109"/>
                    <a:pt x="194" y="110"/>
                    <a:pt x="194" y="108"/>
                  </a:cubicBezTo>
                  <a:cubicBezTo>
                    <a:pt x="195" y="109"/>
                    <a:pt x="195" y="108"/>
                    <a:pt x="196" y="108"/>
                  </a:cubicBezTo>
                  <a:cubicBezTo>
                    <a:pt x="196" y="106"/>
                    <a:pt x="199" y="104"/>
                    <a:pt x="198" y="102"/>
                  </a:cubicBezTo>
                  <a:cubicBezTo>
                    <a:pt x="198" y="102"/>
                    <a:pt x="200" y="102"/>
                    <a:pt x="199" y="101"/>
                  </a:cubicBezTo>
                  <a:cubicBezTo>
                    <a:pt x="198" y="100"/>
                    <a:pt x="196" y="99"/>
                    <a:pt x="195" y="99"/>
                  </a:cubicBezTo>
                  <a:cubicBezTo>
                    <a:pt x="193" y="99"/>
                    <a:pt x="192" y="99"/>
                    <a:pt x="191" y="99"/>
                  </a:cubicBezTo>
                  <a:cubicBezTo>
                    <a:pt x="189" y="99"/>
                    <a:pt x="187" y="99"/>
                    <a:pt x="185" y="99"/>
                  </a:cubicBezTo>
                  <a:cubicBezTo>
                    <a:pt x="182" y="99"/>
                    <a:pt x="177" y="99"/>
                    <a:pt x="177" y="96"/>
                  </a:cubicBezTo>
                  <a:cubicBezTo>
                    <a:pt x="177" y="94"/>
                    <a:pt x="177" y="89"/>
                    <a:pt x="174" y="89"/>
                  </a:cubicBezTo>
                  <a:cubicBezTo>
                    <a:pt x="175" y="90"/>
                    <a:pt x="174" y="91"/>
                    <a:pt x="174" y="91"/>
                  </a:cubicBezTo>
                  <a:cubicBezTo>
                    <a:pt x="173" y="91"/>
                    <a:pt x="171" y="90"/>
                    <a:pt x="171" y="89"/>
                  </a:cubicBezTo>
                  <a:cubicBezTo>
                    <a:pt x="170" y="88"/>
                    <a:pt x="170" y="87"/>
                    <a:pt x="168" y="87"/>
                  </a:cubicBezTo>
                  <a:cubicBezTo>
                    <a:pt x="169" y="88"/>
                    <a:pt x="169" y="88"/>
                    <a:pt x="169" y="89"/>
                  </a:cubicBezTo>
                  <a:cubicBezTo>
                    <a:pt x="169" y="88"/>
                    <a:pt x="168" y="89"/>
                    <a:pt x="167" y="88"/>
                  </a:cubicBezTo>
                  <a:cubicBezTo>
                    <a:pt x="166" y="88"/>
                    <a:pt x="166" y="87"/>
                    <a:pt x="166" y="87"/>
                  </a:cubicBezTo>
                  <a:cubicBezTo>
                    <a:pt x="165" y="86"/>
                    <a:pt x="164" y="86"/>
                    <a:pt x="163" y="85"/>
                  </a:cubicBezTo>
                  <a:cubicBezTo>
                    <a:pt x="163" y="86"/>
                    <a:pt x="163" y="86"/>
                    <a:pt x="163" y="86"/>
                  </a:cubicBezTo>
                  <a:cubicBezTo>
                    <a:pt x="164" y="86"/>
                    <a:pt x="165" y="86"/>
                    <a:pt x="165" y="87"/>
                  </a:cubicBezTo>
                  <a:cubicBezTo>
                    <a:pt x="162" y="88"/>
                    <a:pt x="161" y="92"/>
                    <a:pt x="164" y="93"/>
                  </a:cubicBezTo>
                  <a:cubicBezTo>
                    <a:pt x="165" y="94"/>
                    <a:pt x="166" y="95"/>
                    <a:pt x="167" y="96"/>
                  </a:cubicBezTo>
                  <a:cubicBezTo>
                    <a:pt x="167" y="96"/>
                    <a:pt x="169" y="95"/>
                    <a:pt x="169" y="96"/>
                  </a:cubicBezTo>
                  <a:cubicBezTo>
                    <a:pt x="169" y="98"/>
                    <a:pt x="171" y="97"/>
                    <a:pt x="170" y="99"/>
                  </a:cubicBezTo>
                  <a:cubicBezTo>
                    <a:pt x="170" y="99"/>
                    <a:pt x="168" y="99"/>
                    <a:pt x="168" y="99"/>
                  </a:cubicBezTo>
                  <a:cubicBezTo>
                    <a:pt x="167" y="99"/>
                    <a:pt x="166" y="99"/>
                    <a:pt x="166" y="100"/>
                  </a:cubicBezTo>
                  <a:cubicBezTo>
                    <a:pt x="166" y="101"/>
                    <a:pt x="165" y="103"/>
                    <a:pt x="164" y="101"/>
                  </a:cubicBezTo>
                  <a:cubicBezTo>
                    <a:pt x="164" y="103"/>
                    <a:pt x="162" y="104"/>
                    <a:pt x="165" y="105"/>
                  </a:cubicBezTo>
                  <a:cubicBezTo>
                    <a:pt x="166" y="106"/>
                    <a:pt x="168" y="106"/>
                    <a:pt x="169" y="107"/>
                  </a:cubicBezTo>
                  <a:cubicBezTo>
                    <a:pt x="171" y="109"/>
                    <a:pt x="170" y="109"/>
                    <a:pt x="170" y="110"/>
                  </a:cubicBezTo>
                  <a:cubicBezTo>
                    <a:pt x="171" y="111"/>
                    <a:pt x="168" y="112"/>
                    <a:pt x="170" y="113"/>
                  </a:cubicBezTo>
                  <a:cubicBezTo>
                    <a:pt x="171" y="115"/>
                    <a:pt x="171" y="114"/>
                    <a:pt x="171" y="115"/>
                  </a:cubicBezTo>
                  <a:cubicBezTo>
                    <a:pt x="171" y="115"/>
                    <a:pt x="171" y="116"/>
                    <a:pt x="171" y="117"/>
                  </a:cubicBezTo>
                  <a:cubicBezTo>
                    <a:pt x="171" y="117"/>
                    <a:pt x="172" y="117"/>
                    <a:pt x="173" y="117"/>
                  </a:cubicBezTo>
                  <a:cubicBezTo>
                    <a:pt x="173" y="118"/>
                    <a:pt x="173" y="119"/>
                    <a:pt x="173" y="120"/>
                  </a:cubicBezTo>
                  <a:cubicBezTo>
                    <a:pt x="173" y="121"/>
                    <a:pt x="173" y="121"/>
                    <a:pt x="174" y="122"/>
                  </a:cubicBezTo>
                  <a:cubicBezTo>
                    <a:pt x="174" y="124"/>
                    <a:pt x="174" y="124"/>
                    <a:pt x="175" y="126"/>
                  </a:cubicBezTo>
                  <a:cubicBezTo>
                    <a:pt x="175" y="127"/>
                    <a:pt x="176" y="129"/>
                    <a:pt x="175" y="130"/>
                  </a:cubicBezTo>
                  <a:cubicBezTo>
                    <a:pt x="175" y="130"/>
                    <a:pt x="174" y="130"/>
                    <a:pt x="174" y="130"/>
                  </a:cubicBezTo>
                  <a:cubicBezTo>
                    <a:pt x="174" y="130"/>
                    <a:pt x="176" y="132"/>
                    <a:pt x="176" y="133"/>
                  </a:cubicBezTo>
                  <a:cubicBezTo>
                    <a:pt x="175" y="133"/>
                    <a:pt x="174" y="132"/>
                    <a:pt x="174" y="132"/>
                  </a:cubicBezTo>
                  <a:cubicBezTo>
                    <a:pt x="174" y="132"/>
                    <a:pt x="173" y="133"/>
                    <a:pt x="173" y="132"/>
                  </a:cubicBezTo>
                  <a:cubicBezTo>
                    <a:pt x="172" y="131"/>
                    <a:pt x="173" y="129"/>
                    <a:pt x="173" y="128"/>
                  </a:cubicBezTo>
                  <a:cubicBezTo>
                    <a:pt x="172" y="128"/>
                    <a:pt x="173" y="129"/>
                    <a:pt x="172" y="130"/>
                  </a:cubicBezTo>
                  <a:cubicBezTo>
                    <a:pt x="172" y="129"/>
                    <a:pt x="172" y="128"/>
                    <a:pt x="172" y="127"/>
                  </a:cubicBezTo>
                  <a:cubicBezTo>
                    <a:pt x="170" y="129"/>
                    <a:pt x="172" y="132"/>
                    <a:pt x="172" y="134"/>
                  </a:cubicBezTo>
                  <a:cubicBezTo>
                    <a:pt x="171" y="133"/>
                    <a:pt x="172" y="131"/>
                    <a:pt x="171" y="130"/>
                  </a:cubicBezTo>
                  <a:cubicBezTo>
                    <a:pt x="171" y="131"/>
                    <a:pt x="171" y="133"/>
                    <a:pt x="170" y="133"/>
                  </a:cubicBezTo>
                  <a:cubicBezTo>
                    <a:pt x="170" y="133"/>
                    <a:pt x="170" y="133"/>
                    <a:pt x="170" y="132"/>
                  </a:cubicBezTo>
                  <a:cubicBezTo>
                    <a:pt x="169" y="131"/>
                    <a:pt x="170" y="134"/>
                    <a:pt x="169" y="132"/>
                  </a:cubicBezTo>
                  <a:cubicBezTo>
                    <a:pt x="169" y="133"/>
                    <a:pt x="169" y="133"/>
                    <a:pt x="169" y="134"/>
                  </a:cubicBezTo>
                  <a:cubicBezTo>
                    <a:pt x="168" y="133"/>
                    <a:pt x="168" y="131"/>
                    <a:pt x="168" y="129"/>
                  </a:cubicBezTo>
                  <a:cubicBezTo>
                    <a:pt x="168" y="127"/>
                    <a:pt x="166" y="128"/>
                    <a:pt x="165" y="126"/>
                  </a:cubicBezTo>
                  <a:cubicBezTo>
                    <a:pt x="166" y="128"/>
                    <a:pt x="168" y="127"/>
                    <a:pt x="167" y="129"/>
                  </a:cubicBezTo>
                  <a:cubicBezTo>
                    <a:pt x="166" y="132"/>
                    <a:pt x="164" y="133"/>
                    <a:pt x="162" y="134"/>
                  </a:cubicBezTo>
                  <a:cubicBezTo>
                    <a:pt x="160" y="134"/>
                    <a:pt x="158" y="135"/>
                    <a:pt x="158" y="137"/>
                  </a:cubicBezTo>
                  <a:cubicBezTo>
                    <a:pt x="158" y="138"/>
                    <a:pt x="159" y="141"/>
                    <a:pt x="160" y="142"/>
                  </a:cubicBezTo>
                  <a:cubicBezTo>
                    <a:pt x="159" y="143"/>
                    <a:pt x="158" y="143"/>
                    <a:pt x="158" y="144"/>
                  </a:cubicBezTo>
                  <a:cubicBezTo>
                    <a:pt x="158" y="145"/>
                    <a:pt x="159" y="145"/>
                    <a:pt x="157" y="146"/>
                  </a:cubicBezTo>
                  <a:cubicBezTo>
                    <a:pt x="156" y="147"/>
                    <a:pt x="155" y="150"/>
                    <a:pt x="153" y="147"/>
                  </a:cubicBezTo>
                  <a:cubicBezTo>
                    <a:pt x="154" y="148"/>
                    <a:pt x="155" y="149"/>
                    <a:pt x="155" y="149"/>
                  </a:cubicBezTo>
                  <a:cubicBezTo>
                    <a:pt x="153" y="150"/>
                    <a:pt x="151" y="151"/>
                    <a:pt x="148" y="152"/>
                  </a:cubicBezTo>
                  <a:cubicBezTo>
                    <a:pt x="149" y="151"/>
                    <a:pt x="149" y="149"/>
                    <a:pt x="148" y="150"/>
                  </a:cubicBezTo>
                  <a:cubicBezTo>
                    <a:pt x="146" y="150"/>
                    <a:pt x="145" y="152"/>
                    <a:pt x="146" y="153"/>
                  </a:cubicBezTo>
                  <a:cubicBezTo>
                    <a:pt x="146" y="153"/>
                    <a:pt x="147" y="151"/>
                    <a:pt x="147" y="152"/>
                  </a:cubicBezTo>
                  <a:cubicBezTo>
                    <a:pt x="147" y="152"/>
                    <a:pt x="145" y="154"/>
                    <a:pt x="145" y="155"/>
                  </a:cubicBezTo>
                  <a:cubicBezTo>
                    <a:pt x="143" y="157"/>
                    <a:pt x="142" y="159"/>
                    <a:pt x="141" y="161"/>
                  </a:cubicBezTo>
                  <a:cubicBezTo>
                    <a:pt x="140" y="163"/>
                    <a:pt x="138" y="165"/>
                    <a:pt x="136" y="166"/>
                  </a:cubicBezTo>
                  <a:cubicBezTo>
                    <a:pt x="134" y="167"/>
                    <a:pt x="134" y="170"/>
                    <a:pt x="132" y="171"/>
                  </a:cubicBezTo>
                  <a:cubicBezTo>
                    <a:pt x="133" y="172"/>
                    <a:pt x="127" y="174"/>
                    <a:pt x="126" y="175"/>
                  </a:cubicBezTo>
                  <a:cubicBezTo>
                    <a:pt x="125" y="176"/>
                    <a:pt x="125" y="177"/>
                    <a:pt x="124" y="177"/>
                  </a:cubicBezTo>
                  <a:cubicBezTo>
                    <a:pt x="124" y="179"/>
                    <a:pt x="125" y="179"/>
                    <a:pt x="125" y="181"/>
                  </a:cubicBezTo>
                  <a:cubicBezTo>
                    <a:pt x="124" y="184"/>
                    <a:pt x="120" y="183"/>
                    <a:pt x="117" y="184"/>
                  </a:cubicBezTo>
                  <a:cubicBezTo>
                    <a:pt x="116" y="184"/>
                    <a:pt x="116" y="184"/>
                    <a:pt x="116" y="185"/>
                  </a:cubicBezTo>
                  <a:cubicBezTo>
                    <a:pt x="116" y="186"/>
                    <a:pt x="115" y="188"/>
                    <a:pt x="115" y="189"/>
                  </a:cubicBezTo>
                  <a:cubicBezTo>
                    <a:pt x="114" y="189"/>
                    <a:pt x="114" y="188"/>
                    <a:pt x="113" y="187"/>
                  </a:cubicBezTo>
                  <a:cubicBezTo>
                    <a:pt x="114" y="188"/>
                    <a:pt x="113" y="189"/>
                    <a:pt x="113" y="190"/>
                  </a:cubicBezTo>
                  <a:cubicBezTo>
                    <a:pt x="114" y="187"/>
                    <a:pt x="110" y="188"/>
                    <a:pt x="109" y="190"/>
                  </a:cubicBezTo>
                  <a:cubicBezTo>
                    <a:pt x="108" y="192"/>
                    <a:pt x="107" y="195"/>
                    <a:pt x="107" y="197"/>
                  </a:cubicBezTo>
                  <a:cubicBezTo>
                    <a:pt x="108" y="199"/>
                    <a:pt x="109" y="200"/>
                    <a:pt x="109" y="202"/>
                  </a:cubicBezTo>
                  <a:cubicBezTo>
                    <a:pt x="109" y="205"/>
                    <a:pt x="109" y="208"/>
                    <a:pt x="110" y="211"/>
                  </a:cubicBezTo>
                  <a:cubicBezTo>
                    <a:pt x="110" y="210"/>
                    <a:pt x="109" y="208"/>
                    <a:pt x="109" y="210"/>
                  </a:cubicBezTo>
                  <a:cubicBezTo>
                    <a:pt x="108" y="208"/>
                    <a:pt x="108" y="210"/>
                    <a:pt x="109" y="211"/>
                  </a:cubicBezTo>
                  <a:cubicBezTo>
                    <a:pt x="109" y="211"/>
                    <a:pt x="110" y="211"/>
                    <a:pt x="111" y="212"/>
                  </a:cubicBezTo>
                  <a:cubicBezTo>
                    <a:pt x="111" y="213"/>
                    <a:pt x="111" y="217"/>
                    <a:pt x="111" y="218"/>
                  </a:cubicBezTo>
                  <a:cubicBezTo>
                    <a:pt x="110" y="221"/>
                    <a:pt x="109" y="223"/>
                    <a:pt x="108" y="226"/>
                  </a:cubicBezTo>
                  <a:cubicBezTo>
                    <a:pt x="107" y="228"/>
                    <a:pt x="108" y="230"/>
                    <a:pt x="107" y="232"/>
                  </a:cubicBezTo>
                  <a:cubicBezTo>
                    <a:pt x="107" y="232"/>
                    <a:pt x="107" y="232"/>
                    <a:pt x="107" y="231"/>
                  </a:cubicBezTo>
                  <a:cubicBezTo>
                    <a:pt x="108" y="233"/>
                    <a:pt x="108" y="234"/>
                    <a:pt x="108" y="235"/>
                  </a:cubicBezTo>
                  <a:cubicBezTo>
                    <a:pt x="108" y="237"/>
                    <a:pt x="109" y="240"/>
                    <a:pt x="109" y="242"/>
                  </a:cubicBezTo>
                  <a:cubicBezTo>
                    <a:pt x="108" y="242"/>
                    <a:pt x="108" y="242"/>
                    <a:pt x="107" y="241"/>
                  </a:cubicBezTo>
                  <a:cubicBezTo>
                    <a:pt x="109" y="242"/>
                    <a:pt x="107" y="242"/>
                    <a:pt x="107" y="242"/>
                  </a:cubicBezTo>
                  <a:cubicBezTo>
                    <a:pt x="106" y="241"/>
                    <a:pt x="105" y="241"/>
                    <a:pt x="104" y="242"/>
                  </a:cubicBezTo>
                  <a:cubicBezTo>
                    <a:pt x="104" y="243"/>
                    <a:pt x="103" y="243"/>
                    <a:pt x="104" y="244"/>
                  </a:cubicBezTo>
                  <a:cubicBezTo>
                    <a:pt x="104" y="245"/>
                    <a:pt x="103" y="245"/>
                    <a:pt x="103" y="246"/>
                  </a:cubicBezTo>
                  <a:cubicBezTo>
                    <a:pt x="102" y="247"/>
                    <a:pt x="100" y="250"/>
                    <a:pt x="102" y="251"/>
                  </a:cubicBezTo>
                  <a:cubicBezTo>
                    <a:pt x="103" y="251"/>
                    <a:pt x="104" y="251"/>
                    <a:pt x="104" y="251"/>
                  </a:cubicBezTo>
                  <a:cubicBezTo>
                    <a:pt x="105" y="251"/>
                    <a:pt x="106" y="252"/>
                    <a:pt x="106" y="253"/>
                  </a:cubicBezTo>
                  <a:cubicBezTo>
                    <a:pt x="104" y="250"/>
                    <a:pt x="100" y="252"/>
                    <a:pt x="98" y="253"/>
                  </a:cubicBezTo>
                  <a:cubicBezTo>
                    <a:pt x="94" y="255"/>
                    <a:pt x="96" y="257"/>
                    <a:pt x="94" y="260"/>
                  </a:cubicBezTo>
                  <a:cubicBezTo>
                    <a:pt x="94" y="261"/>
                    <a:pt x="92" y="262"/>
                    <a:pt x="91" y="262"/>
                  </a:cubicBezTo>
                  <a:cubicBezTo>
                    <a:pt x="89" y="263"/>
                    <a:pt x="88" y="262"/>
                    <a:pt x="86" y="261"/>
                  </a:cubicBezTo>
                  <a:cubicBezTo>
                    <a:pt x="86" y="260"/>
                    <a:pt x="80" y="255"/>
                    <a:pt x="82" y="254"/>
                  </a:cubicBezTo>
                  <a:cubicBezTo>
                    <a:pt x="81" y="255"/>
                    <a:pt x="80" y="252"/>
                    <a:pt x="80" y="251"/>
                  </a:cubicBezTo>
                  <a:cubicBezTo>
                    <a:pt x="79" y="249"/>
                    <a:pt x="78" y="247"/>
                    <a:pt x="79" y="245"/>
                  </a:cubicBezTo>
                  <a:cubicBezTo>
                    <a:pt x="79" y="246"/>
                    <a:pt x="79" y="247"/>
                    <a:pt x="79" y="247"/>
                  </a:cubicBezTo>
                  <a:cubicBezTo>
                    <a:pt x="79" y="245"/>
                    <a:pt x="79" y="249"/>
                    <a:pt x="80" y="249"/>
                  </a:cubicBezTo>
                  <a:cubicBezTo>
                    <a:pt x="80" y="248"/>
                    <a:pt x="80" y="247"/>
                    <a:pt x="80" y="246"/>
                  </a:cubicBezTo>
                  <a:cubicBezTo>
                    <a:pt x="79" y="245"/>
                    <a:pt x="78" y="245"/>
                    <a:pt x="78" y="244"/>
                  </a:cubicBezTo>
                  <a:cubicBezTo>
                    <a:pt x="78" y="246"/>
                    <a:pt x="78" y="244"/>
                    <a:pt x="78" y="243"/>
                  </a:cubicBezTo>
                  <a:cubicBezTo>
                    <a:pt x="78" y="242"/>
                    <a:pt x="77" y="242"/>
                    <a:pt x="77" y="241"/>
                  </a:cubicBezTo>
                  <a:cubicBezTo>
                    <a:pt x="76" y="239"/>
                    <a:pt x="75" y="237"/>
                    <a:pt x="74" y="235"/>
                  </a:cubicBezTo>
                  <a:cubicBezTo>
                    <a:pt x="74" y="234"/>
                    <a:pt x="70" y="226"/>
                    <a:pt x="70" y="226"/>
                  </a:cubicBezTo>
                  <a:cubicBezTo>
                    <a:pt x="67" y="222"/>
                    <a:pt x="65" y="218"/>
                    <a:pt x="64" y="214"/>
                  </a:cubicBezTo>
                  <a:cubicBezTo>
                    <a:pt x="63" y="212"/>
                    <a:pt x="63" y="210"/>
                    <a:pt x="63" y="209"/>
                  </a:cubicBezTo>
                  <a:cubicBezTo>
                    <a:pt x="62" y="208"/>
                    <a:pt x="62" y="207"/>
                    <a:pt x="61" y="206"/>
                  </a:cubicBezTo>
                  <a:cubicBezTo>
                    <a:pt x="61" y="205"/>
                    <a:pt x="60" y="203"/>
                    <a:pt x="61" y="204"/>
                  </a:cubicBezTo>
                  <a:cubicBezTo>
                    <a:pt x="60" y="203"/>
                    <a:pt x="60" y="201"/>
                    <a:pt x="59" y="200"/>
                  </a:cubicBezTo>
                  <a:cubicBezTo>
                    <a:pt x="59" y="200"/>
                    <a:pt x="56" y="198"/>
                    <a:pt x="59" y="198"/>
                  </a:cubicBezTo>
                  <a:cubicBezTo>
                    <a:pt x="57" y="198"/>
                    <a:pt x="57" y="197"/>
                    <a:pt x="56" y="196"/>
                  </a:cubicBezTo>
                  <a:cubicBezTo>
                    <a:pt x="56" y="195"/>
                    <a:pt x="56" y="195"/>
                    <a:pt x="55" y="194"/>
                  </a:cubicBezTo>
                  <a:cubicBezTo>
                    <a:pt x="55" y="193"/>
                    <a:pt x="54" y="193"/>
                    <a:pt x="55" y="193"/>
                  </a:cubicBezTo>
                  <a:cubicBezTo>
                    <a:pt x="55" y="193"/>
                    <a:pt x="54" y="192"/>
                    <a:pt x="54" y="191"/>
                  </a:cubicBezTo>
                  <a:cubicBezTo>
                    <a:pt x="54" y="190"/>
                    <a:pt x="53" y="190"/>
                    <a:pt x="53" y="189"/>
                  </a:cubicBezTo>
                  <a:cubicBezTo>
                    <a:pt x="51" y="187"/>
                    <a:pt x="51" y="185"/>
                    <a:pt x="50" y="183"/>
                  </a:cubicBezTo>
                  <a:cubicBezTo>
                    <a:pt x="49" y="181"/>
                    <a:pt x="49" y="180"/>
                    <a:pt x="49" y="178"/>
                  </a:cubicBezTo>
                  <a:cubicBezTo>
                    <a:pt x="49" y="177"/>
                    <a:pt x="48" y="175"/>
                    <a:pt x="48" y="173"/>
                  </a:cubicBezTo>
                  <a:cubicBezTo>
                    <a:pt x="48" y="172"/>
                    <a:pt x="47" y="170"/>
                    <a:pt x="46" y="169"/>
                  </a:cubicBezTo>
                  <a:cubicBezTo>
                    <a:pt x="46" y="168"/>
                    <a:pt x="44" y="165"/>
                    <a:pt x="46" y="165"/>
                  </a:cubicBezTo>
                  <a:cubicBezTo>
                    <a:pt x="46" y="165"/>
                    <a:pt x="43" y="162"/>
                    <a:pt x="45" y="163"/>
                  </a:cubicBezTo>
                  <a:cubicBezTo>
                    <a:pt x="45" y="162"/>
                    <a:pt x="44" y="161"/>
                    <a:pt x="44" y="160"/>
                  </a:cubicBezTo>
                  <a:cubicBezTo>
                    <a:pt x="44" y="160"/>
                    <a:pt x="45" y="160"/>
                    <a:pt x="45" y="161"/>
                  </a:cubicBezTo>
                  <a:cubicBezTo>
                    <a:pt x="45" y="160"/>
                    <a:pt x="45" y="159"/>
                    <a:pt x="44" y="159"/>
                  </a:cubicBezTo>
                  <a:cubicBezTo>
                    <a:pt x="45" y="159"/>
                    <a:pt x="45" y="157"/>
                    <a:pt x="44" y="157"/>
                  </a:cubicBezTo>
                  <a:cubicBezTo>
                    <a:pt x="44" y="157"/>
                    <a:pt x="44" y="158"/>
                    <a:pt x="44" y="158"/>
                  </a:cubicBezTo>
                  <a:cubicBezTo>
                    <a:pt x="43" y="157"/>
                    <a:pt x="43" y="154"/>
                    <a:pt x="45" y="156"/>
                  </a:cubicBezTo>
                  <a:cubicBezTo>
                    <a:pt x="45" y="155"/>
                    <a:pt x="42" y="155"/>
                    <a:pt x="43" y="154"/>
                  </a:cubicBezTo>
                  <a:cubicBezTo>
                    <a:pt x="43" y="153"/>
                    <a:pt x="42" y="152"/>
                    <a:pt x="42" y="151"/>
                  </a:cubicBezTo>
                  <a:cubicBezTo>
                    <a:pt x="41" y="150"/>
                    <a:pt x="41" y="149"/>
                    <a:pt x="41" y="147"/>
                  </a:cubicBezTo>
                  <a:cubicBezTo>
                    <a:pt x="42" y="145"/>
                    <a:pt x="43" y="143"/>
                    <a:pt x="42" y="141"/>
                  </a:cubicBezTo>
                  <a:cubicBezTo>
                    <a:pt x="42" y="141"/>
                    <a:pt x="42" y="137"/>
                    <a:pt x="40" y="138"/>
                  </a:cubicBezTo>
                  <a:cubicBezTo>
                    <a:pt x="41" y="137"/>
                    <a:pt x="41" y="137"/>
                    <a:pt x="40" y="138"/>
                  </a:cubicBezTo>
                  <a:cubicBezTo>
                    <a:pt x="41" y="137"/>
                    <a:pt x="39" y="137"/>
                    <a:pt x="39" y="136"/>
                  </a:cubicBezTo>
                  <a:cubicBezTo>
                    <a:pt x="40" y="135"/>
                    <a:pt x="40" y="135"/>
                    <a:pt x="40" y="134"/>
                  </a:cubicBezTo>
                  <a:cubicBezTo>
                    <a:pt x="40" y="133"/>
                    <a:pt x="43" y="133"/>
                    <a:pt x="43" y="132"/>
                  </a:cubicBezTo>
                  <a:cubicBezTo>
                    <a:pt x="41" y="133"/>
                    <a:pt x="36" y="132"/>
                    <a:pt x="40" y="130"/>
                  </a:cubicBezTo>
                  <a:cubicBezTo>
                    <a:pt x="39" y="130"/>
                    <a:pt x="37" y="129"/>
                    <a:pt x="38" y="128"/>
                  </a:cubicBezTo>
                  <a:cubicBezTo>
                    <a:pt x="39" y="127"/>
                    <a:pt x="40" y="128"/>
                    <a:pt x="41" y="127"/>
                  </a:cubicBezTo>
                  <a:cubicBezTo>
                    <a:pt x="39" y="127"/>
                    <a:pt x="37" y="127"/>
                    <a:pt x="37" y="126"/>
                  </a:cubicBezTo>
                  <a:cubicBezTo>
                    <a:pt x="36" y="126"/>
                    <a:pt x="35" y="127"/>
                    <a:pt x="35" y="127"/>
                  </a:cubicBezTo>
                  <a:cubicBezTo>
                    <a:pt x="35" y="127"/>
                    <a:pt x="36" y="127"/>
                    <a:pt x="36" y="128"/>
                  </a:cubicBezTo>
                  <a:cubicBezTo>
                    <a:pt x="36" y="129"/>
                    <a:pt x="35" y="129"/>
                    <a:pt x="34" y="130"/>
                  </a:cubicBezTo>
                  <a:cubicBezTo>
                    <a:pt x="35" y="130"/>
                    <a:pt x="35" y="130"/>
                    <a:pt x="35" y="130"/>
                  </a:cubicBezTo>
                  <a:cubicBezTo>
                    <a:pt x="34" y="130"/>
                    <a:pt x="34" y="131"/>
                    <a:pt x="34" y="131"/>
                  </a:cubicBezTo>
                  <a:cubicBezTo>
                    <a:pt x="36" y="132"/>
                    <a:pt x="37" y="133"/>
                    <a:pt x="36" y="135"/>
                  </a:cubicBezTo>
                  <a:cubicBezTo>
                    <a:pt x="35" y="136"/>
                    <a:pt x="35" y="137"/>
                    <a:pt x="34" y="138"/>
                  </a:cubicBezTo>
                  <a:cubicBezTo>
                    <a:pt x="33" y="138"/>
                    <a:pt x="32" y="139"/>
                    <a:pt x="31" y="140"/>
                  </a:cubicBezTo>
                  <a:cubicBezTo>
                    <a:pt x="29" y="141"/>
                    <a:pt x="27" y="142"/>
                    <a:pt x="24" y="142"/>
                  </a:cubicBezTo>
                  <a:cubicBezTo>
                    <a:pt x="22" y="141"/>
                    <a:pt x="19" y="138"/>
                    <a:pt x="17" y="136"/>
                  </a:cubicBezTo>
                  <a:cubicBezTo>
                    <a:pt x="15" y="133"/>
                    <a:pt x="12" y="131"/>
                    <a:pt x="9" y="128"/>
                  </a:cubicBezTo>
                  <a:cubicBezTo>
                    <a:pt x="9" y="128"/>
                    <a:pt x="7" y="125"/>
                    <a:pt x="9" y="125"/>
                  </a:cubicBezTo>
                  <a:cubicBezTo>
                    <a:pt x="10" y="125"/>
                    <a:pt x="10" y="126"/>
                    <a:pt x="10" y="126"/>
                  </a:cubicBezTo>
                  <a:cubicBezTo>
                    <a:pt x="11" y="127"/>
                    <a:pt x="13" y="126"/>
                    <a:pt x="13" y="125"/>
                  </a:cubicBezTo>
                  <a:cubicBezTo>
                    <a:pt x="14" y="126"/>
                    <a:pt x="17" y="124"/>
                    <a:pt x="18" y="123"/>
                  </a:cubicBezTo>
                  <a:cubicBezTo>
                    <a:pt x="19" y="123"/>
                    <a:pt x="19" y="122"/>
                    <a:pt x="19" y="121"/>
                  </a:cubicBezTo>
                  <a:cubicBezTo>
                    <a:pt x="20" y="120"/>
                    <a:pt x="21" y="120"/>
                    <a:pt x="20" y="119"/>
                  </a:cubicBezTo>
                  <a:cubicBezTo>
                    <a:pt x="19" y="119"/>
                    <a:pt x="20" y="120"/>
                    <a:pt x="19" y="120"/>
                  </a:cubicBezTo>
                  <a:cubicBezTo>
                    <a:pt x="18" y="120"/>
                    <a:pt x="17" y="121"/>
                    <a:pt x="16" y="121"/>
                  </a:cubicBezTo>
                  <a:cubicBezTo>
                    <a:pt x="15" y="121"/>
                    <a:pt x="14" y="122"/>
                    <a:pt x="13" y="122"/>
                  </a:cubicBezTo>
                  <a:cubicBezTo>
                    <a:pt x="12" y="122"/>
                    <a:pt x="10" y="121"/>
                    <a:pt x="9" y="121"/>
                  </a:cubicBezTo>
                  <a:cubicBezTo>
                    <a:pt x="8" y="120"/>
                    <a:pt x="7" y="120"/>
                    <a:pt x="6" y="119"/>
                  </a:cubicBezTo>
                  <a:cubicBezTo>
                    <a:pt x="5" y="118"/>
                    <a:pt x="5" y="117"/>
                    <a:pt x="4" y="116"/>
                  </a:cubicBezTo>
                  <a:cubicBezTo>
                    <a:pt x="0" y="115"/>
                    <a:pt x="4" y="112"/>
                    <a:pt x="5" y="112"/>
                  </a:cubicBezTo>
                  <a:cubicBezTo>
                    <a:pt x="3" y="111"/>
                    <a:pt x="2" y="115"/>
                    <a:pt x="0" y="114"/>
                  </a:cubicBezTo>
                  <a:cubicBezTo>
                    <a:pt x="1" y="113"/>
                    <a:pt x="1" y="113"/>
                    <a:pt x="1" y="112"/>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14" name="Iceland">
              <a:extLst>
                <a:ext uri="{FF2B5EF4-FFF2-40B4-BE49-F238E27FC236}">
                  <a16:creationId xmlns:a16="http://schemas.microsoft.com/office/drawing/2014/main" id="{FF796375-AD53-4D65-B0AA-CA5940DEEC53}"/>
                </a:ext>
              </a:extLst>
            </p:cNvPr>
            <p:cNvSpPr>
              <a:spLocks/>
            </p:cNvSpPr>
            <p:nvPr/>
          </p:nvSpPr>
          <p:spPr bwMode="auto">
            <a:xfrm>
              <a:off x="3637240" y="1753944"/>
              <a:ext cx="231211" cy="93734"/>
            </a:xfrm>
            <a:custGeom>
              <a:avLst/>
              <a:gdLst>
                <a:gd name="T0" fmla="*/ 3 w 70"/>
                <a:gd name="T1" fmla="*/ 10 h 28"/>
                <a:gd name="T2" fmla="*/ 14 w 70"/>
                <a:gd name="T3" fmla="*/ 9 h 28"/>
                <a:gd name="T4" fmla="*/ 17 w 70"/>
                <a:gd name="T5" fmla="*/ 10 h 28"/>
                <a:gd name="T6" fmla="*/ 11 w 70"/>
                <a:gd name="T7" fmla="*/ 12 h 28"/>
                <a:gd name="T8" fmla="*/ 16 w 70"/>
                <a:gd name="T9" fmla="*/ 13 h 28"/>
                <a:gd name="T10" fmla="*/ 1 w 70"/>
                <a:gd name="T11" fmla="*/ 15 h 28"/>
                <a:gd name="T12" fmla="*/ 12 w 70"/>
                <a:gd name="T13" fmla="*/ 16 h 28"/>
                <a:gd name="T14" fmla="*/ 12 w 70"/>
                <a:gd name="T15" fmla="*/ 18 h 28"/>
                <a:gd name="T16" fmla="*/ 16 w 70"/>
                <a:gd name="T17" fmla="*/ 17 h 28"/>
                <a:gd name="T18" fmla="*/ 12 w 70"/>
                <a:gd name="T19" fmla="*/ 20 h 28"/>
                <a:gd name="T20" fmla="*/ 16 w 70"/>
                <a:gd name="T21" fmla="*/ 19 h 28"/>
                <a:gd name="T22" fmla="*/ 7 w 70"/>
                <a:gd name="T23" fmla="*/ 24 h 28"/>
                <a:gd name="T24" fmla="*/ 18 w 70"/>
                <a:gd name="T25" fmla="*/ 23 h 28"/>
                <a:gd name="T26" fmla="*/ 19 w 70"/>
                <a:gd name="T27" fmla="*/ 24 h 28"/>
                <a:gd name="T28" fmla="*/ 22 w 70"/>
                <a:gd name="T29" fmla="*/ 24 h 28"/>
                <a:gd name="T30" fmla="*/ 21 w 70"/>
                <a:gd name="T31" fmla="*/ 25 h 28"/>
                <a:gd name="T32" fmla="*/ 37 w 70"/>
                <a:gd name="T33" fmla="*/ 26 h 28"/>
                <a:gd name="T34" fmla="*/ 43 w 70"/>
                <a:gd name="T35" fmla="*/ 24 h 28"/>
                <a:gd name="T36" fmla="*/ 62 w 70"/>
                <a:gd name="T37" fmla="*/ 16 h 28"/>
                <a:gd name="T38" fmla="*/ 66 w 70"/>
                <a:gd name="T39" fmla="*/ 15 h 28"/>
                <a:gd name="T40" fmla="*/ 67 w 70"/>
                <a:gd name="T41" fmla="*/ 14 h 28"/>
                <a:gd name="T42" fmla="*/ 69 w 70"/>
                <a:gd name="T43" fmla="*/ 13 h 28"/>
                <a:gd name="T44" fmla="*/ 67 w 70"/>
                <a:gd name="T45" fmla="*/ 12 h 28"/>
                <a:gd name="T46" fmla="*/ 69 w 70"/>
                <a:gd name="T47" fmla="*/ 11 h 28"/>
                <a:gd name="T48" fmla="*/ 69 w 70"/>
                <a:gd name="T49" fmla="*/ 9 h 28"/>
                <a:gd name="T50" fmla="*/ 63 w 70"/>
                <a:gd name="T51" fmla="*/ 10 h 28"/>
                <a:gd name="T52" fmla="*/ 61 w 70"/>
                <a:gd name="T53" fmla="*/ 8 h 28"/>
                <a:gd name="T54" fmla="*/ 63 w 70"/>
                <a:gd name="T55" fmla="*/ 6 h 28"/>
                <a:gd name="T56" fmla="*/ 60 w 70"/>
                <a:gd name="T57" fmla="*/ 4 h 28"/>
                <a:gd name="T58" fmla="*/ 64 w 70"/>
                <a:gd name="T59" fmla="*/ 2 h 28"/>
                <a:gd name="T60" fmla="*/ 57 w 70"/>
                <a:gd name="T61" fmla="*/ 3 h 28"/>
                <a:gd name="T62" fmla="*/ 54 w 70"/>
                <a:gd name="T63" fmla="*/ 1 h 28"/>
                <a:gd name="T64" fmla="*/ 51 w 70"/>
                <a:gd name="T65" fmla="*/ 5 h 28"/>
                <a:gd name="T66" fmla="*/ 44 w 70"/>
                <a:gd name="T67" fmla="*/ 6 h 28"/>
                <a:gd name="T68" fmla="*/ 40 w 70"/>
                <a:gd name="T69" fmla="*/ 4 h 28"/>
                <a:gd name="T70" fmla="*/ 41 w 70"/>
                <a:gd name="T71" fmla="*/ 8 h 28"/>
                <a:gd name="T72" fmla="*/ 35 w 70"/>
                <a:gd name="T73" fmla="*/ 4 h 28"/>
                <a:gd name="T74" fmla="*/ 34 w 70"/>
                <a:gd name="T75" fmla="*/ 5 h 28"/>
                <a:gd name="T76" fmla="*/ 32 w 70"/>
                <a:gd name="T77" fmla="*/ 7 h 28"/>
                <a:gd name="T78" fmla="*/ 27 w 70"/>
                <a:gd name="T79" fmla="*/ 5 h 28"/>
                <a:gd name="T80" fmla="*/ 25 w 70"/>
                <a:gd name="T81" fmla="*/ 10 h 28"/>
                <a:gd name="T82" fmla="*/ 20 w 70"/>
                <a:gd name="T83" fmla="*/ 12 h 28"/>
                <a:gd name="T84" fmla="*/ 18 w 70"/>
                <a:gd name="T85" fmla="*/ 10 h 28"/>
                <a:gd name="T86" fmla="*/ 17 w 70"/>
                <a:gd name="T87" fmla="*/ 7 h 28"/>
                <a:gd name="T88" fmla="*/ 20 w 70"/>
                <a:gd name="T89" fmla="*/ 6 h 28"/>
                <a:gd name="T90" fmla="*/ 18 w 70"/>
                <a:gd name="T91" fmla="*/ 4 h 28"/>
                <a:gd name="T92" fmla="*/ 10 w 70"/>
                <a:gd name="T93" fmla="*/ 2 h 28"/>
                <a:gd name="T94" fmla="*/ 14 w 70"/>
                <a:gd name="T95" fmla="*/ 3 h 28"/>
                <a:gd name="T96" fmla="*/ 11 w 70"/>
                <a:gd name="T97" fmla="*/ 4 h 28"/>
                <a:gd name="T98" fmla="*/ 13 w 70"/>
                <a:gd name="T99" fmla="*/ 5 h 28"/>
                <a:gd name="T100" fmla="*/ 12 w 70"/>
                <a:gd name="T101" fmla="*/ 7 h 28"/>
                <a:gd name="T102" fmla="*/ 7 w 70"/>
                <a:gd name="T103" fmla="*/ 4 h 28"/>
                <a:gd name="T104" fmla="*/ 5 w 70"/>
                <a:gd name="T105" fmla="*/ 5 h 28"/>
                <a:gd name="T106" fmla="*/ 7 w 70"/>
                <a:gd name="T107" fmla="*/ 7 h 28"/>
                <a:gd name="T108" fmla="*/ 4 w 70"/>
                <a:gd name="T109" fmla="*/ 7 h 28"/>
                <a:gd name="T110" fmla="*/ 7 w 70"/>
                <a:gd name="T111" fmla="*/ 8 h 28"/>
                <a:gd name="T112" fmla="*/ 7 w 70"/>
                <a:gd name="T113" fmla="*/ 8 h 28"/>
                <a:gd name="T114" fmla="*/ 2 w 70"/>
                <a:gd name="T115" fmla="*/ 7 h 28"/>
                <a:gd name="T116" fmla="*/ 3 w 70"/>
                <a:gd name="T117" fmla="*/ 9 h 28"/>
                <a:gd name="T118" fmla="*/ 0 w 70"/>
                <a:gd name="T119" fmla="*/ 10 h 28"/>
                <a:gd name="T120" fmla="*/ 3 w 70"/>
                <a:gd name="T121" fmla="*/ 1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0" h="28">
                  <a:moveTo>
                    <a:pt x="3" y="10"/>
                  </a:moveTo>
                  <a:cubicBezTo>
                    <a:pt x="5" y="10"/>
                    <a:pt x="14" y="9"/>
                    <a:pt x="14" y="9"/>
                  </a:cubicBezTo>
                  <a:cubicBezTo>
                    <a:pt x="12" y="11"/>
                    <a:pt x="15" y="11"/>
                    <a:pt x="17" y="10"/>
                  </a:cubicBezTo>
                  <a:cubicBezTo>
                    <a:pt x="15" y="10"/>
                    <a:pt x="13" y="11"/>
                    <a:pt x="11" y="12"/>
                  </a:cubicBezTo>
                  <a:cubicBezTo>
                    <a:pt x="11" y="12"/>
                    <a:pt x="15" y="12"/>
                    <a:pt x="16" y="13"/>
                  </a:cubicBezTo>
                  <a:cubicBezTo>
                    <a:pt x="14" y="15"/>
                    <a:pt x="2" y="12"/>
                    <a:pt x="1" y="15"/>
                  </a:cubicBezTo>
                  <a:cubicBezTo>
                    <a:pt x="1" y="15"/>
                    <a:pt x="11" y="17"/>
                    <a:pt x="12" y="16"/>
                  </a:cubicBezTo>
                  <a:cubicBezTo>
                    <a:pt x="10" y="17"/>
                    <a:pt x="10" y="18"/>
                    <a:pt x="12" y="18"/>
                  </a:cubicBezTo>
                  <a:cubicBezTo>
                    <a:pt x="13" y="17"/>
                    <a:pt x="15" y="17"/>
                    <a:pt x="16" y="17"/>
                  </a:cubicBezTo>
                  <a:cubicBezTo>
                    <a:pt x="15" y="18"/>
                    <a:pt x="12" y="19"/>
                    <a:pt x="12" y="20"/>
                  </a:cubicBezTo>
                  <a:cubicBezTo>
                    <a:pt x="13" y="19"/>
                    <a:pt x="15" y="19"/>
                    <a:pt x="16" y="19"/>
                  </a:cubicBezTo>
                  <a:cubicBezTo>
                    <a:pt x="15" y="19"/>
                    <a:pt x="7" y="22"/>
                    <a:pt x="7" y="24"/>
                  </a:cubicBezTo>
                  <a:cubicBezTo>
                    <a:pt x="10" y="24"/>
                    <a:pt x="15" y="22"/>
                    <a:pt x="18" y="23"/>
                  </a:cubicBezTo>
                  <a:cubicBezTo>
                    <a:pt x="17" y="24"/>
                    <a:pt x="21" y="24"/>
                    <a:pt x="19" y="24"/>
                  </a:cubicBezTo>
                  <a:cubicBezTo>
                    <a:pt x="20" y="25"/>
                    <a:pt x="21" y="24"/>
                    <a:pt x="22" y="24"/>
                  </a:cubicBezTo>
                  <a:cubicBezTo>
                    <a:pt x="23" y="25"/>
                    <a:pt x="23" y="25"/>
                    <a:pt x="21" y="25"/>
                  </a:cubicBezTo>
                  <a:cubicBezTo>
                    <a:pt x="23" y="28"/>
                    <a:pt x="34" y="28"/>
                    <a:pt x="37" y="26"/>
                  </a:cubicBezTo>
                  <a:cubicBezTo>
                    <a:pt x="39" y="25"/>
                    <a:pt x="39" y="25"/>
                    <a:pt x="43" y="24"/>
                  </a:cubicBezTo>
                  <a:cubicBezTo>
                    <a:pt x="45" y="24"/>
                    <a:pt x="65" y="18"/>
                    <a:pt x="62" y="16"/>
                  </a:cubicBezTo>
                  <a:cubicBezTo>
                    <a:pt x="64" y="17"/>
                    <a:pt x="65" y="15"/>
                    <a:pt x="66" y="15"/>
                  </a:cubicBezTo>
                  <a:cubicBezTo>
                    <a:pt x="65" y="15"/>
                    <a:pt x="66" y="14"/>
                    <a:pt x="67" y="14"/>
                  </a:cubicBezTo>
                  <a:cubicBezTo>
                    <a:pt x="62" y="12"/>
                    <a:pt x="68" y="15"/>
                    <a:pt x="69" y="13"/>
                  </a:cubicBezTo>
                  <a:cubicBezTo>
                    <a:pt x="69" y="12"/>
                    <a:pt x="68" y="12"/>
                    <a:pt x="67" y="12"/>
                  </a:cubicBezTo>
                  <a:cubicBezTo>
                    <a:pt x="66" y="12"/>
                    <a:pt x="66" y="12"/>
                    <a:pt x="69" y="11"/>
                  </a:cubicBezTo>
                  <a:cubicBezTo>
                    <a:pt x="62" y="10"/>
                    <a:pt x="70" y="13"/>
                    <a:pt x="69" y="9"/>
                  </a:cubicBezTo>
                  <a:cubicBezTo>
                    <a:pt x="66" y="10"/>
                    <a:pt x="65" y="8"/>
                    <a:pt x="63" y="10"/>
                  </a:cubicBezTo>
                  <a:cubicBezTo>
                    <a:pt x="65" y="7"/>
                    <a:pt x="66" y="7"/>
                    <a:pt x="61" y="8"/>
                  </a:cubicBezTo>
                  <a:cubicBezTo>
                    <a:pt x="62" y="7"/>
                    <a:pt x="63" y="6"/>
                    <a:pt x="63" y="6"/>
                  </a:cubicBezTo>
                  <a:cubicBezTo>
                    <a:pt x="63" y="5"/>
                    <a:pt x="61" y="5"/>
                    <a:pt x="60" y="4"/>
                  </a:cubicBezTo>
                  <a:cubicBezTo>
                    <a:pt x="61" y="4"/>
                    <a:pt x="63" y="3"/>
                    <a:pt x="64" y="2"/>
                  </a:cubicBezTo>
                  <a:cubicBezTo>
                    <a:pt x="62" y="3"/>
                    <a:pt x="59" y="4"/>
                    <a:pt x="57" y="3"/>
                  </a:cubicBezTo>
                  <a:cubicBezTo>
                    <a:pt x="56" y="3"/>
                    <a:pt x="56" y="0"/>
                    <a:pt x="54" y="1"/>
                  </a:cubicBezTo>
                  <a:cubicBezTo>
                    <a:pt x="52" y="2"/>
                    <a:pt x="51" y="3"/>
                    <a:pt x="51" y="5"/>
                  </a:cubicBezTo>
                  <a:cubicBezTo>
                    <a:pt x="48" y="2"/>
                    <a:pt x="46" y="5"/>
                    <a:pt x="44" y="6"/>
                  </a:cubicBezTo>
                  <a:cubicBezTo>
                    <a:pt x="44" y="5"/>
                    <a:pt x="41" y="3"/>
                    <a:pt x="40" y="4"/>
                  </a:cubicBezTo>
                  <a:cubicBezTo>
                    <a:pt x="39" y="5"/>
                    <a:pt x="41" y="7"/>
                    <a:pt x="41" y="8"/>
                  </a:cubicBezTo>
                  <a:cubicBezTo>
                    <a:pt x="40" y="7"/>
                    <a:pt x="38" y="2"/>
                    <a:pt x="35" y="4"/>
                  </a:cubicBezTo>
                  <a:cubicBezTo>
                    <a:pt x="35" y="5"/>
                    <a:pt x="35" y="5"/>
                    <a:pt x="34" y="5"/>
                  </a:cubicBezTo>
                  <a:cubicBezTo>
                    <a:pt x="32" y="4"/>
                    <a:pt x="33" y="7"/>
                    <a:pt x="32" y="7"/>
                  </a:cubicBezTo>
                  <a:cubicBezTo>
                    <a:pt x="31" y="9"/>
                    <a:pt x="28" y="1"/>
                    <a:pt x="27" y="5"/>
                  </a:cubicBezTo>
                  <a:cubicBezTo>
                    <a:pt x="26" y="6"/>
                    <a:pt x="26" y="10"/>
                    <a:pt x="25" y="10"/>
                  </a:cubicBezTo>
                  <a:cubicBezTo>
                    <a:pt x="23" y="9"/>
                    <a:pt x="20" y="9"/>
                    <a:pt x="20" y="12"/>
                  </a:cubicBezTo>
                  <a:cubicBezTo>
                    <a:pt x="20" y="11"/>
                    <a:pt x="20" y="9"/>
                    <a:pt x="18" y="10"/>
                  </a:cubicBezTo>
                  <a:cubicBezTo>
                    <a:pt x="21" y="10"/>
                    <a:pt x="17" y="8"/>
                    <a:pt x="17" y="7"/>
                  </a:cubicBezTo>
                  <a:cubicBezTo>
                    <a:pt x="18" y="9"/>
                    <a:pt x="21" y="8"/>
                    <a:pt x="20" y="6"/>
                  </a:cubicBezTo>
                  <a:cubicBezTo>
                    <a:pt x="20" y="5"/>
                    <a:pt x="19" y="6"/>
                    <a:pt x="18" y="4"/>
                  </a:cubicBezTo>
                  <a:cubicBezTo>
                    <a:pt x="16" y="0"/>
                    <a:pt x="12" y="3"/>
                    <a:pt x="10" y="2"/>
                  </a:cubicBezTo>
                  <a:cubicBezTo>
                    <a:pt x="12" y="3"/>
                    <a:pt x="13" y="3"/>
                    <a:pt x="14" y="3"/>
                  </a:cubicBezTo>
                  <a:cubicBezTo>
                    <a:pt x="13" y="3"/>
                    <a:pt x="12" y="3"/>
                    <a:pt x="11" y="4"/>
                  </a:cubicBezTo>
                  <a:cubicBezTo>
                    <a:pt x="12" y="4"/>
                    <a:pt x="13" y="5"/>
                    <a:pt x="13" y="5"/>
                  </a:cubicBezTo>
                  <a:cubicBezTo>
                    <a:pt x="13" y="6"/>
                    <a:pt x="12" y="7"/>
                    <a:pt x="12" y="7"/>
                  </a:cubicBezTo>
                  <a:cubicBezTo>
                    <a:pt x="13" y="5"/>
                    <a:pt x="7" y="5"/>
                    <a:pt x="7" y="4"/>
                  </a:cubicBezTo>
                  <a:cubicBezTo>
                    <a:pt x="7" y="5"/>
                    <a:pt x="9" y="5"/>
                    <a:pt x="5" y="5"/>
                  </a:cubicBezTo>
                  <a:cubicBezTo>
                    <a:pt x="5" y="6"/>
                    <a:pt x="6" y="7"/>
                    <a:pt x="7" y="7"/>
                  </a:cubicBezTo>
                  <a:cubicBezTo>
                    <a:pt x="6" y="6"/>
                    <a:pt x="5" y="6"/>
                    <a:pt x="4" y="7"/>
                  </a:cubicBezTo>
                  <a:cubicBezTo>
                    <a:pt x="5" y="7"/>
                    <a:pt x="6" y="7"/>
                    <a:pt x="7" y="8"/>
                  </a:cubicBezTo>
                  <a:cubicBezTo>
                    <a:pt x="5" y="8"/>
                    <a:pt x="5" y="8"/>
                    <a:pt x="7" y="8"/>
                  </a:cubicBezTo>
                  <a:cubicBezTo>
                    <a:pt x="5" y="9"/>
                    <a:pt x="4" y="7"/>
                    <a:pt x="2" y="7"/>
                  </a:cubicBezTo>
                  <a:cubicBezTo>
                    <a:pt x="2" y="8"/>
                    <a:pt x="3" y="9"/>
                    <a:pt x="3" y="9"/>
                  </a:cubicBezTo>
                  <a:cubicBezTo>
                    <a:pt x="2" y="8"/>
                    <a:pt x="1" y="8"/>
                    <a:pt x="0" y="10"/>
                  </a:cubicBezTo>
                  <a:cubicBezTo>
                    <a:pt x="1" y="9"/>
                    <a:pt x="2" y="10"/>
                    <a:pt x="3" y="10"/>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15" name="Hungary">
              <a:extLst>
                <a:ext uri="{FF2B5EF4-FFF2-40B4-BE49-F238E27FC236}">
                  <a16:creationId xmlns:a16="http://schemas.microsoft.com/office/drawing/2014/main" id="{6A200A53-F95F-4564-8E2F-FDA3FE802A23}"/>
                </a:ext>
              </a:extLst>
            </p:cNvPr>
            <p:cNvSpPr>
              <a:spLocks/>
            </p:cNvSpPr>
            <p:nvPr/>
          </p:nvSpPr>
          <p:spPr bwMode="auto">
            <a:xfrm>
              <a:off x="4518343" y="2285105"/>
              <a:ext cx="173408" cy="90610"/>
            </a:xfrm>
            <a:custGeom>
              <a:avLst/>
              <a:gdLst>
                <a:gd name="T0" fmla="*/ 0 w 52"/>
                <a:gd name="T1" fmla="*/ 17 h 27"/>
                <a:gd name="T2" fmla="*/ 3 w 52"/>
                <a:gd name="T3" fmla="*/ 15 h 27"/>
                <a:gd name="T4" fmla="*/ 3 w 52"/>
                <a:gd name="T5" fmla="*/ 12 h 27"/>
                <a:gd name="T6" fmla="*/ 4 w 52"/>
                <a:gd name="T7" fmla="*/ 10 h 27"/>
                <a:gd name="T8" fmla="*/ 3 w 52"/>
                <a:gd name="T9" fmla="*/ 9 h 27"/>
                <a:gd name="T10" fmla="*/ 6 w 52"/>
                <a:gd name="T11" fmla="*/ 9 h 27"/>
                <a:gd name="T12" fmla="*/ 8 w 52"/>
                <a:gd name="T13" fmla="*/ 6 h 27"/>
                <a:gd name="T14" fmla="*/ 10 w 52"/>
                <a:gd name="T15" fmla="*/ 7 h 27"/>
                <a:gd name="T16" fmla="*/ 20 w 52"/>
                <a:gd name="T17" fmla="*/ 8 h 27"/>
                <a:gd name="T18" fmla="*/ 22 w 52"/>
                <a:gd name="T19" fmla="*/ 6 h 27"/>
                <a:gd name="T20" fmla="*/ 25 w 52"/>
                <a:gd name="T21" fmla="*/ 5 h 27"/>
                <a:gd name="T22" fmla="*/ 27 w 52"/>
                <a:gd name="T23" fmla="*/ 5 h 27"/>
                <a:gd name="T24" fmla="*/ 31 w 52"/>
                <a:gd name="T25" fmla="*/ 4 h 27"/>
                <a:gd name="T26" fmla="*/ 33 w 52"/>
                <a:gd name="T27" fmla="*/ 1 h 27"/>
                <a:gd name="T28" fmla="*/ 38 w 52"/>
                <a:gd name="T29" fmla="*/ 1 h 27"/>
                <a:gd name="T30" fmla="*/ 40 w 52"/>
                <a:gd name="T31" fmla="*/ 2 h 27"/>
                <a:gd name="T32" fmla="*/ 44 w 52"/>
                <a:gd name="T33" fmla="*/ 3 h 27"/>
                <a:gd name="T34" fmla="*/ 49 w 52"/>
                <a:gd name="T35" fmla="*/ 5 h 27"/>
                <a:gd name="T36" fmla="*/ 49 w 52"/>
                <a:gd name="T37" fmla="*/ 8 h 27"/>
                <a:gd name="T38" fmla="*/ 46 w 52"/>
                <a:gd name="T39" fmla="*/ 9 h 27"/>
                <a:gd name="T40" fmla="*/ 44 w 52"/>
                <a:gd name="T41" fmla="*/ 12 h 27"/>
                <a:gd name="T42" fmla="*/ 41 w 52"/>
                <a:gd name="T43" fmla="*/ 17 h 27"/>
                <a:gd name="T44" fmla="*/ 39 w 52"/>
                <a:gd name="T45" fmla="*/ 20 h 27"/>
                <a:gd name="T46" fmla="*/ 37 w 52"/>
                <a:gd name="T47" fmla="*/ 22 h 27"/>
                <a:gd name="T48" fmla="*/ 35 w 52"/>
                <a:gd name="T49" fmla="*/ 23 h 27"/>
                <a:gd name="T50" fmla="*/ 33 w 52"/>
                <a:gd name="T51" fmla="*/ 23 h 27"/>
                <a:gd name="T52" fmla="*/ 29 w 52"/>
                <a:gd name="T53" fmla="*/ 23 h 27"/>
                <a:gd name="T54" fmla="*/ 26 w 52"/>
                <a:gd name="T55" fmla="*/ 23 h 27"/>
                <a:gd name="T56" fmla="*/ 24 w 52"/>
                <a:gd name="T57" fmla="*/ 25 h 27"/>
                <a:gd name="T58" fmla="*/ 20 w 52"/>
                <a:gd name="T59" fmla="*/ 26 h 27"/>
                <a:gd name="T60" fmla="*/ 18 w 52"/>
                <a:gd name="T61" fmla="*/ 27 h 27"/>
                <a:gd name="T62" fmla="*/ 12 w 52"/>
                <a:gd name="T63" fmla="*/ 26 h 27"/>
                <a:gd name="T64" fmla="*/ 9 w 52"/>
                <a:gd name="T65" fmla="*/ 24 h 27"/>
                <a:gd name="T66" fmla="*/ 6 w 52"/>
                <a:gd name="T67" fmla="*/ 22 h 27"/>
                <a:gd name="T68" fmla="*/ 3 w 52"/>
                <a:gd name="T69" fmla="*/ 19 h 27"/>
                <a:gd name="T70" fmla="*/ 0 w 52"/>
                <a:gd name="T71" fmla="*/ 1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2" h="27">
                  <a:moveTo>
                    <a:pt x="0" y="17"/>
                  </a:moveTo>
                  <a:cubicBezTo>
                    <a:pt x="1" y="16"/>
                    <a:pt x="2" y="15"/>
                    <a:pt x="3" y="15"/>
                  </a:cubicBezTo>
                  <a:cubicBezTo>
                    <a:pt x="3" y="14"/>
                    <a:pt x="2" y="13"/>
                    <a:pt x="3" y="12"/>
                  </a:cubicBezTo>
                  <a:cubicBezTo>
                    <a:pt x="3" y="11"/>
                    <a:pt x="4" y="11"/>
                    <a:pt x="4" y="10"/>
                  </a:cubicBezTo>
                  <a:cubicBezTo>
                    <a:pt x="5" y="9"/>
                    <a:pt x="2" y="9"/>
                    <a:pt x="3" y="9"/>
                  </a:cubicBezTo>
                  <a:cubicBezTo>
                    <a:pt x="4" y="8"/>
                    <a:pt x="6" y="10"/>
                    <a:pt x="6" y="9"/>
                  </a:cubicBezTo>
                  <a:cubicBezTo>
                    <a:pt x="7" y="8"/>
                    <a:pt x="7" y="6"/>
                    <a:pt x="8" y="6"/>
                  </a:cubicBezTo>
                  <a:cubicBezTo>
                    <a:pt x="8" y="6"/>
                    <a:pt x="9" y="6"/>
                    <a:pt x="10" y="7"/>
                  </a:cubicBezTo>
                  <a:cubicBezTo>
                    <a:pt x="13" y="9"/>
                    <a:pt x="17" y="8"/>
                    <a:pt x="20" y="8"/>
                  </a:cubicBezTo>
                  <a:cubicBezTo>
                    <a:pt x="18" y="6"/>
                    <a:pt x="21" y="6"/>
                    <a:pt x="22" y="6"/>
                  </a:cubicBezTo>
                  <a:cubicBezTo>
                    <a:pt x="23" y="6"/>
                    <a:pt x="25" y="5"/>
                    <a:pt x="25" y="5"/>
                  </a:cubicBezTo>
                  <a:cubicBezTo>
                    <a:pt x="25" y="3"/>
                    <a:pt x="26" y="4"/>
                    <a:pt x="27" y="5"/>
                  </a:cubicBezTo>
                  <a:cubicBezTo>
                    <a:pt x="28" y="5"/>
                    <a:pt x="30" y="5"/>
                    <a:pt x="31" y="4"/>
                  </a:cubicBezTo>
                  <a:cubicBezTo>
                    <a:pt x="32" y="3"/>
                    <a:pt x="32" y="1"/>
                    <a:pt x="33" y="1"/>
                  </a:cubicBezTo>
                  <a:cubicBezTo>
                    <a:pt x="34" y="0"/>
                    <a:pt x="36" y="1"/>
                    <a:pt x="38" y="1"/>
                  </a:cubicBezTo>
                  <a:cubicBezTo>
                    <a:pt x="39" y="0"/>
                    <a:pt x="40" y="1"/>
                    <a:pt x="40" y="2"/>
                  </a:cubicBezTo>
                  <a:cubicBezTo>
                    <a:pt x="41" y="3"/>
                    <a:pt x="42" y="3"/>
                    <a:pt x="44" y="3"/>
                  </a:cubicBezTo>
                  <a:cubicBezTo>
                    <a:pt x="46" y="2"/>
                    <a:pt x="47" y="4"/>
                    <a:pt x="49" y="5"/>
                  </a:cubicBezTo>
                  <a:cubicBezTo>
                    <a:pt x="52" y="6"/>
                    <a:pt x="50" y="7"/>
                    <a:pt x="49" y="8"/>
                  </a:cubicBezTo>
                  <a:cubicBezTo>
                    <a:pt x="48" y="9"/>
                    <a:pt x="47" y="8"/>
                    <a:pt x="46" y="9"/>
                  </a:cubicBezTo>
                  <a:cubicBezTo>
                    <a:pt x="45" y="10"/>
                    <a:pt x="44" y="11"/>
                    <a:pt x="44" y="12"/>
                  </a:cubicBezTo>
                  <a:cubicBezTo>
                    <a:pt x="44" y="12"/>
                    <a:pt x="42" y="15"/>
                    <a:pt x="41" y="17"/>
                  </a:cubicBezTo>
                  <a:cubicBezTo>
                    <a:pt x="41" y="18"/>
                    <a:pt x="39" y="19"/>
                    <a:pt x="39" y="20"/>
                  </a:cubicBezTo>
                  <a:cubicBezTo>
                    <a:pt x="39" y="21"/>
                    <a:pt x="39" y="22"/>
                    <a:pt x="37" y="22"/>
                  </a:cubicBezTo>
                  <a:cubicBezTo>
                    <a:pt x="36" y="23"/>
                    <a:pt x="36" y="22"/>
                    <a:pt x="35" y="23"/>
                  </a:cubicBezTo>
                  <a:cubicBezTo>
                    <a:pt x="34" y="24"/>
                    <a:pt x="34" y="23"/>
                    <a:pt x="33" y="23"/>
                  </a:cubicBezTo>
                  <a:cubicBezTo>
                    <a:pt x="32" y="24"/>
                    <a:pt x="30" y="23"/>
                    <a:pt x="29" y="23"/>
                  </a:cubicBezTo>
                  <a:cubicBezTo>
                    <a:pt x="28" y="23"/>
                    <a:pt x="27" y="23"/>
                    <a:pt x="26" y="23"/>
                  </a:cubicBezTo>
                  <a:cubicBezTo>
                    <a:pt x="25" y="24"/>
                    <a:pt x="25" y="25"/>
                    <a:pt x="24" y="25"/>
                  </a:cubicBezTo>
                  <a:cubicBezTo>
                    <a:pt x="23" y="25"/>
                    <a:pt x="21" y="25"/>
                    <a:pt x="20" y="26"/>
                  </a:cubicBezTo>
                  <a:cubicBezTo>
                    <a:pt x="19" y="26"/>
                    <a:pt x="19" y="27"/>
                    <a:pt x="18" y="27"/>
                  </a:cubicBezTo>
                  <a:cubicBezTo>
                    <a:pt x="16" y="27"/>
                    <a:pt x="13" y="27"/>
                    <a:pt x="12" y="26"/>
                  </a:cubicBezTo>
                  <a:cubicBezTo>
                    <a:pt x="11" y="25"/>
                    <a:pt x="10" y="25"/>
                    <a:pt x="9" y="24"/>
                  </a:cubicBezTo>
                  <a:cubicBezTo>
                    <a:pt x="8" y="23"/>
                    <a:pt x="7" y="22"/>
                    <a:pt x="6" y="22"/>
                  </a:cubicBezTo>
                  <a:cubicBezTo>
                    <a:pt x="4" y="21"/>
                    <a:pt x="3" y="20"/>
                    <a:pt x="3" y="19"/>
                  </a:cubicBezTo>
                  <a:cubicBezTo>
                    <a:pt x="2" y="18"/>
                    <a:pt x="1" y="16"/>
                    <a:pt x="0" y="17"/>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16" name="Honduras">
              <a:extLst>
                <a:ext uri="{FF2B5EF4-FFF2-40B4-BE49-F238E27FC236}">
                  <a16:creationId xmlns:a16="http://schemas.microsoft.com/office/drawing/2014/main" id="{3F50292D-58DD-4C06-82E6-5AEFE33AC921}"/>
                </a:ext>
              </a:extLst>
            </p:cNvPr>
            <p:cNvSpPr>
              <a:spLocks/>
            </p:cNvSpPr>
            <p:nvPr/>
          </p:nvSpPr>
          <p:spPr bwMode="auto">
            <a:xfrm>
              <a:off x="1601643" y="3320870"/>
              <a:ext cx="173408" cy="95297"/>
            </a:xfrm>
            <a:custGeom>
              <a:avLst/>
              <a:gdLst>
                <a:gd name="T0" fmla="*/ 0 w 52"/>
                <a:gd name="T1" fmla="*/ 15 h 29"/>
                <a:gd name="T2" fmla="*/ 1 w 52"/>
                <a:gd name="T3" fmla="*/ 11 h 29"/>
                <a:gd name="T4" fmla="*/ 3 w 52"/>
                <a:gd name="T5" fmla="*/ 8 h 29"/>
                <a:gd name="T6" fmla="*/ 8 w 52"/>
                <a:gd name="T7" fmla="*/ 4 h 29"/>
                <a:gd name="T8" fmla="*/ 10 w 52"/>
                <a:gd name="T9" fmla="*/ 3 h 29"/>
                <a:gd name="T10" fmla="*/ 12 w 52"/>
                <a:gd name="T11" fmla="*/ 2 h 29"/>
                <a:gd name="T12" fmla="*/ 16 w 52"/>
                <a:gd name="T13" fmla="*/ 1 h 29"/>
                <a:gd name="T14" fmla="*/ 22 w 52"/>
                <a:gd name="T15" fmla="*/ 2 h 29"/>
                <a:gd name="T16" fmla="*/ 27 w 52"/>
                <a:gd name="T17" fmla="*/ 2 h 29"/>
                <a:gd name="T18" fmla="*/ 29 w 52"/>
                <a:gd name="T19" fmla="*/ 0 h 29"/>
                <a:gd name="T20" fmla="*/ 35 w 52"/>
                <a:gd name="T21" fmla="*/ 1 h 29"/>
                <a:gd name="T22" fmla="*/ 40 w 52"/>
                <a:gd name="T23" fmla="*/ 1 h 29"/>
                <a:gd name="T24" fmla="*/ 44 w 52"/>
                <a:gd name="T25" fmla="*/ 2 h 29"/>
                <a:gd name="T26" fmla="*/ 48 w 52"/>
                <a:gd name="T27" fmla="*/ 6 h 29"/>
                <a:gd name="T28" fmla="*/ 46 w 52"/>
                <a:gd name="T29" fmla="*/ 5 h 29"/>
                <a:gd name="T30" fmla="*/ 44 w 52"/>
                <a:gd name="T31" fmla="*/ 4 h 29"/>
                <a:gd name="T32" fmla="*/ 45 w 52"/>
                <a:gd name="T33" fmla="*/ 6 h 29"/>
                <a:gd name="T34" fmla="*/ 46 w 52"/>
                <a:gd name="T35" fmla="*/ 7 h 29"/>
                <a:gd name="T36" fmla="*/ 45 w 52"/>
                <a:gd name="T37" fmla="*/ 6 h 29"/>
                <a:gd name="T38" fmla="*/ 49 w 52"/>
                <a:gd name="T39" fmla="*/ 7 h 29"/>
                <a:gd name="T40" fmla="*/ 49 w 52"/>
                <a:gd name="T41" fmla="*/ 8 h 29"/>
                <a:gd name="T42" fmla="*/ 48 w 52"/>
                <a:gd name="T43" fmla="*/ 6 h 29"/>
                <a:gd name="T44" fmla="*/ 52 w 52"/>
                <a:gd name="T45" fmla="*/ 10 h 29"/>
                <a:gd name="T46" fmla="*/ 48 w 52"/>
                <a:gd name="T47" fmla="*/ 11 h 29"/>
                <a:gd name="T48" fmla="*/ 43 w 52"/>
                <a:gd name="T49" fmla="*/ 12 h 29"/>
                <a:gd name="T50" fmla="*/ 40 w 52"/>
                <a:gd name="T51" fmla="*/ 13 h 29"/>
                <a:gd name="T52" fmla="*/ 39 w 52"/>
                <a:gd name="T53" fmla="*/ 12 h 29"/>
                <a:gd name="T54" fmla="*/ 38 w 52"/>
                <a:gd name="T55" fmla="*/ 11 h 29"/>
                <a:gd name="T56" fmla="*/ 36 w 52"/>
                <a:gd name="T57" fmla="*/ 14 h 29"/>
                <a:gd name="T58" fmla="*/ 34 w 52"/>
                <a:gd name="T59" fmla="*/ 15 h 29"/>
                <a:gd name="T60" fmla="*/ 34 w 52"/>
                <a:gd name="T61" fmla="*/ 16 h 29"/>
                <a:gd name="T62" fmla="*/ 29 w 52"/>
                <a:gd name="T63" fmla="*/ 21 h 29"/>
                <a:gd name="T64" fmla="*/ 25 w 52"/>
                <a:gd name="T65" fmla="*/ 21 h 29"/>
                <a:gd name="T66" fmla="*/ 21 w 52"/>
                <a:gd name="T67" fmla="*/ 22 h 29"/>
                <a:gd name="T68" fmla="*/ 20 w 52"/>
                <a:gd name="T69" fmla="*/ 26 h 29"/>
                <a:gd name="T70" fmla="*/ 19 w 52"/>
                <a:gd name="T71" fmla="*/ 28 h 29"/>
                <a:gd name="T72" fmla="*/ 15 w 52"/>
                <a:gd name="T73" fmla="*/ 29 h 29"/>
                <a:gd name="T74" fmla="*/ 15 w 52"/>
                <a:gd name="T75" fmla="*/ 25 h 29"/>
                <a:gd name="T76" fmla="*/ 13 w 52"/>
                <a:gd name="T77" fmla="*/ 24 h 29"/>
                <a:gd name="T78" fmla="*/ 11 w 52"/>
                <a:gd name="T79" fmla="*/ 25 h 29"/>
                <a:gd name="T80" fmla="*/ 12 w 52"/>
                <a:gd name="T81" fmla="*/ 23 h 29"/>
                <a:gd name="T82" fmla="*/ 11 w 52"/>
                <a:gd name="T83" fmla="*/ 20 h 29"/>
                <a:gd name="T84" fmla="*/ 10 w 52"/>
                <a:gd name="T85" fmla="*/ 20 h 29"/>
                <a:gd name="T86" fmla="*/ 9 w 52"/>
                <a:gd name="T87" fmla="*/ 19 h 29"/>
                <a:gd name="T88" fmla="*/ 6 w 52"/>
                <a:gd name="T89" fmla="*/ 20 h 29"/>
                <a:gd name="T90" fmla="*/ 0 w 52"/>
                <a:gd name="T91" fmla="*/ 15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52" h="29">
                  <a:moveTo>
                    <a:pt x="0" y="15"/>
                  </a:moveTo>
                  <a:cubicBezTo>
                    <a:pt x="0" y="13"/>
                    <a:pt x="2" y="13"/>
                    <a:pt x="1" y="11"/>
                  </a:cubicBezTo>
                  <a:cubicBezTo>
                    <a:pt x="1" y="10"/>
                    <a:pt x="2" y="9"/>
                    <a:pt x="3" y="8"/>
                  </a:cubicBezTo>
                  <a:cubicBezTo>
                    <a:pt x="5" y="7"/>
                    <a:pt x="6" y="6"/>
                    <a:pt x="8" y="4"/>
                  </a:cubicBezTo>
                  <a:cubicBezTo>
                    <a:pt x="8" y="4"/>
                    <a:pt x="9" y="3"/>
                    <a:pt x="10" y="3"/>
                  </a:cubicBezTo>
                  <a:cubicBezTo>
                    <a:pt x="11" y="2"/>
                    <a:pt x="11" y="3"/>
                    <a:pt x="12" y="2"/>
                  </a:cubicBezTo>
                  <a:cubicBezTo>
                    <a:pt x="13" y="1"/>
                    <a:pt x="15" y="0"/>
                    <a:pt x="16" y="1"/>
                  </a:cubicBezTo>
                  <a:cubicBezTo>
                    <a:pt x="17" y="2"/>
                    <a:pt x="21" y="2"/>
                    <a:pt x="22" y="2"/>
                  </a:cubicBezTo>
                  <a:cubicBezTo>
                    <a:pt x="23" y="2"/>
                    <a:pt x="26" y="2"/>
                    <a:pt x="27" y="2"/>
                  </a:cubicBezTo>
                  <a:cubicBezTo>
                    <a:pt x="28" y="1"/>
                    <a:pt x="31" y="0"/>
                    <a:pt x="29" y="0"/>
                  </a:cubicBezTo>
                  <a:cubicBezTo>
                    <a:pt x="31" y="0"/>
                    <a:pt x="33" y="1"/>
                    <a:pt x="35" y="1"/>
                  </a:cubicBezTo>
                  <a:cubicBezTo>
                    <a:pt x="36" y="1"/>
                    <a:pt x="39" y="0"/>
                    <a:pt x="40" y="1"/>
                  </a:cubicBezTo>
                  <a:cubicBezTo>
                    <a:pt x="42" y="2"/>
                    <a:pt x="42" y="1"/>
                    <a:pt x="44" y="2"/>
                  </a:cubicBezTo>
                  <a:cubicBezTo>
                    <a:pt x="46" y="3"/>
                    <a:pt x="46" y="5"/>
                    <a:pt x="48" y="6"/>
                  </a:cubicBezTo>
                  <a:cubicBezTo>
                    <a:pt x="47" y="6"/>
                    <a:pt x="47" y="5"/>
                    <a:pt x="46" y="5"/>
                  </a:cubicBezTo>
                  <a:cubicBezTo>
                    <a:pt x="45" y="5"/>
                    <a:pt x="45" y="5"/>
                    <a:pt x="44" y="4"/>
                  </a:cubicBezTo>
                  <a:cubicBezTo>
                    <a:pt x="45" y="5"/>
                    <a:pt x="45" y="5"/>
                    <a:pt x="45" y="6"/>
                  </a:cubicBezTo>
                  <a:cubicBezTo>
                    <a:pt x="45" y="6"/>
                    <a:pt x="46" y="7"/>
                    <a:pt x="46" y="7"/>
                  </a:cubicBezTo>
                  <a:cubicBezTo>
                    <a:pt x="46" y="7"/>
                    <a:pt x="46" y="6"/>
                    <a:pt x="45" y="6"/>
                  </a:cubicBezTo>
                  <a:cubicBezTo>
                    <a:pt x="46" y="5"/>
                    <a:pt x="47" y="8"/>
                    <a:pt x="49" y="7"/>
                  </a:cubicBezTo>
                  <a:cubicBezTo>
                    <a:pt x="49" y="7"/>
                    <a:pt x="49" y="8"/>
                    <a:pt x="49" y="8"/>
                  </a:cubicBezTo>
                  <a:cubicBezTo>
                    <a:pt x="50" y="8"/>
                    <a:pt x="49" y="7"/>
                    <a:pt x="48" y="6"/>
                  </a:cubicBezTo>
                  <a:cubicBezTo>
                    <a:pt x="51" y="7"/>
                    <a:pt x="50" y="9"/>
                    <a:pt x="52" y="10"/>
                  </a:cubicBezTo>
                  <a:cubicBezTo>
                    <a:pt x="51" y="10"/>
                    <a:pt x="50" y="10"/>
                    <a:pt x="48" y="11"/>
                  </a:cubicBezTo>
                  <a:cubicBezTo>
                    <a:pt x="47" y="11"/>
                    <a:pt x="45" y="12"/>
                    <a:pt x="43" y="12"/>
                  </a:cubicBezTo>
                  <a:cubicBezTo>
                    <a:pt x="42" y="12"/>
                    <a:pt x="41" y="13"/>
                    <a:pt x="40" y="13"/>
                  </a:cubicBezTo>
                  <a:cubicBezTo>
                    <a:pt x="40" y="13"/>
                    <a:pt x="39" y="12"/>
                    <a:pt x="39" y="12"/>
                  </a:cubicBezTo>
                  <a:cubicBezTo>
                    <a:pt x="38" y="12"/>
                    <a:pt x="38" y="11"/>
                    <a:pt x="38" y="11"/>
                  </a:cubicBezTo>
                  <a:cubicBezTo>
                    <a:pt x="36" y="11"/>
                    <a:pt x="36" y="13"/>
                    <a:pt x="36" y="14"/>
                  </a:cubicBezTo>
                  <a:cubicBezTo>
                    <a:pt x="35" y="14"/>
                    <a:pt x="35" y="15"/>
                    <a:pt x="34" y="15"/>
                  </a:cubicBezTo>
                  <a:cubicBezTo>
                    <a:pt x="34" y="15"/>
                    <a:pt x="35" y="16"/>
                    <a:pt x="34" y="16"/>
                  </a:cubicBezTo>
                  <a:cubicBezTo>
                    <a:pt x="33" y="17"/>
                    <a:pt x="30" y="19"/>
                    <a:pt x="29" y="21"/>
                  </a:cubicBezTo>
                  <a:cubicBezTo>
                    <a:pt x="27" y="19"/>
                    <a:pt x="26" y="18"/>
                    <a:pt x="25" y="21"/>
                  </a:cubicBezTo>
                  <a:cubicBezTo>
                    <a:pt x="24" y="22"/>
                    <a:pt x="20" y="21"/>
                    <a:pt x="21" y="22"/>
                  </a:cubicBezTo>
                  <a:cubicBezTo>
                    <a:pt x="21" y="24"/>
                    <a:pt x="21" y="26"/>
                    <a:pt x="20" y="26"/>
                  </a:cubicBezTo>
                  <a:cubicBezTo>
                    <a:pt x="19" y="26"/>
                    <a:pt x="19" y="27"/>
                    <a:pt x="19" y="28"/>
                  </a:cubicBezTo>
                  <a:cubicBezTo>
                    <a:pt x="18" y="29"/>
                    <a:pt x="16" y="29"/>
                    <a:pt x="15" y="29"/>
                  </a:cubicBezTo>
                  <a:cubicBezTo>
                    <a:pt x="16" y="28"/>
                    <a:pt x="13" y="26"/>
                    <a:pt x="15" y="25"/>
                  </a:cubicBezTo>
                  <a:cubicBezTo>
                    <a:pt x="14" y="25"/>
                    <a:pt x="13" y="25"/>
                    <a:pt x="13" y="24"/>
                  </a:cubicBezTo>
                  <a:cubicBezTo>
                    <a:pt x="13" y="25"/>
                    <a:pt x="12" y="25"/>
                    <a:pt x="11" y="25"/>
                  </a:cubicBezTo>
                  <a:cubicBezTo>
                    <a:pt x="12" y="25"/>
                    <a:pt x="12" y="24"/>
                    <a:pt x="12" y="23"/>
                  </a:cubicBezTo>
                  <a:cubicBezTo>
                    <a:pt x="12" y="22"/>
                    <a:pt x="13" y="20"/>
                    <a:pt x="11" y="20"/>
                  </a:cubicBezTo>
                  <a:cubicBezTo>
                    <a:pt x="11" y="21"/>
                    <a:pt x="10" y="21"/>
                    <a:pt x="10" y="20"/>
                  </a:cubicBezTo>
                  <a:cubicBezTo>
                    <a:pt x="10" y="20"/>
                    <a:pt x="10" y="19"/>
                    <a:pt x="9" y="19"/>
                  </a:cubicBezTo>
                  <a:cubicBezTo>
                    <a:pt x="8" y="20"/>
                    <a:pt x="7" y="20"/>
                    <a:pt x="6" y="20"/>
                  </a:cubicBezTo>
                  <a:cubicBezTo>
                    <a:pt x="7" y="19"/>
                    <a:pt x="0" y="16"/>
                    <a:pt x="0" y="15"/>
                  </a:cubicBezTo>
                </a:path>
              </a:pathLst>
            </a:custGeom>
            <a:solidFill>
              <a:schemeClr val="accent6">
                <a:lumMod val="40000"/>
                <a:lumOff val="60000"/>
              </a:schemeClr>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17" name="Haiti">
              <a:extLst>
                <a:ext uri="{FF2B5EF4-FFF2-40B4-BE49-F238E27FC236}">
                  <a16:creationId xmlns:a16="http://schemas.microsoft.com/office/drawing/2014/main" id="{F21AB710-305D-4477-A53F-974A4D1AFCC0}"/>
                </a:ext>
              </a:extLst>
            </p:cNvPr>
            <p:cNvSpPr>
              <a:spLocks noEditPoints="1"/>
            </p:cNvSpPr>
            <p:nvPr/>
          </p:nvSpPr>
          <p:spPr bwMode="auto">
            <a:xfrm>
              <a:off x="2023447" y="3191204"/>
              <a:ext cx="89048" cy="70301"/>
            </a:xfrm>
            <a:custGeom>
              <a:avLst/>
              <a:gdLst>
                <a:gd name="T0" fmla="*/ 16 w 27"/>
                <a:gd name="T1" fmla="*/ 13 h 21"/>
                <a:gd name="T2" fmla="*/ 13 w 27"/>
                <a:gd name="T3" fmla="*/ 11 h 21"/>
                <a:gd name="T4" fmla="*/ 16 w 27"/>
                <a:gd name="T5" fmla="*/ 13 h 21"/>
                <a:gd name="T6" fmla="*/ 5 w 27"/>
                <a:gd name="T7" fmla="*/ 14 h 21"/>
                <a:gd name="T8" fmla="*/ 3 w 27"/>
                <a:gd name="T9" fmla="*/ 17 h 21"/>
                <a:gd name="T10" fmla="*/ 7 w 27"/>
                <a:gd name="T11" fmla="*/ 18 h 21"/>
                <a:gd name="T12" fmla="*/ 17 w 27"/>
                <a:gd name="T13" fmla="*/ 18 h 21"/>
                <a:gd name="T14" fmla="*/ 24 w 27"/>
                <a:gd name="T15" fmla="*/ 19 h 21"/>
                <a:gd name="T16" fmla="*/ 23 w 27"/>
                <a:gd name="T17" fmla="*/ 14 h 21"/>
                <a:gd name="T18" fmla="*/ 25 w 27"/>
                <a:gd name="T19" fmla="*/ 12 h 21"/>
                <a:gd name="T20" fmla="*/ 25 w 27"/>
                <a:gd name="T21" fmla="*/ 10 h 21"/>
                <a:gd name="T22" fmla="*/ 26 w 27"/>
                <a:gd name="T23" fmla="*/ 8 h 21"/>
                <a:gd name="T24" fmla="*/ 26 w 27"/>
                <a:gd name="T25" fmla="*/ 5 h 21"/>
                <a:gd name="T26" fmla="*/ 21 w 27"/>
                <a:gd name="T27" fmla="*/ 2 h 21"/>
                <a:gd name="T28" fmla="*/ 13 w 27"/>
                <a:gd name="T29" fmla="*/ 2 h 21"/>
                <a:gd name="T30" fmla="*/ 15 w 27"/>
                <a:gd name="T31" fmla="*/ 4 h 21"/>
                <a:gd name="T32" fmla="*/ 17 w 27"/>
                <a:gd name="T33" fmla="*/ 9 h 21"/>
                <a:gd name="T34" fmla="*/ 20 w 27"/>
                <a:gd name="T35" fmla="*/ 14 h 21"/>
                <a:gd name="T36" fmla="*/ 17 w 27"/>
                <a:gd name="T37" fmla="*/ 15 h 21"/>
                <a:gd name="T38" fmla="*/ 15 w 27"/>
                <a:gd name="T39" fmla="*/ 15 h 21"/>
                <a:gd name="T40" fmla="*/ 11 w 27"/>
                <a:gd name="T41" fmla="*/ 15 h 21"/>
                <a:gd name="T42" fmla="*/ 9 w 27"/>
                <a:gd name="T43" fmla="*/ 14 h 21"/>
                <a:gd name="T44" fmla="*/ 5 w 27"/>
                <a:gd name="T45" fmla="*/ 14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7" h="21">
                  <a:moveTo>
                    <a:pt x="16" y="13"/>
                  </a:moveTo>
                  <a:cubicBezTo>
                    <a:pt x="16" y="13"/>
                    <a:pt x="11" y="11"/>
                    <a:pt x="13" y="11"/>
                  </a:cubicBezTo>
                  <a:cubicBezTo>
                    <a:pt x="14" y="10"/>
                    <a:pt x="17" y="12"/>
                    <a:pt x="16" y="13"/>
                  </a:cubicBezTo>
                  <a:moveTo>
                    <a:pt x="5" y="14"/>
                  </a:moveTo>
                  <a:cubicBezTo>
                    <a:pt x="3" y="12"/>
                    <a:pt x="0" y="16"/>
                    <a:pt x="3" y="17"/>
                  </a:cubicBezTo>
                  <a:cubicBezTo>
                    <a:pt x="5" y="17"/>
                    <a:pt x="6" y="21"/>
                    <a:pt x="7" y="18"/>
                  </a:cubicBezTo>
                  <a:cubicBezTo>
                    <a:pt x="9" y="16"/>
                    <a:pt x="14" y="19"/>
                    <a:pt x="17" y="18"/>
                  </a:cubicBezTo>
                  <a:cubicBezTo>
                    <a:pt x="19" y="17"/>
                    <a:pt x="22" y="17"/>
                    <a:pt x="24" y="19"/>
                  </a:cubicBezTo>
                  <a:cubicBezTo>
                    <a:pt x="25" y="18"/>
                    <a:pt x="24" y="15"/>
                    <a:pt x="23" y="14"/>
                  </a:cubicBezTo>
                  <a:cubicBezTo>
                    <a:pt x="24" y="14"/>
                    <a:pt x="25" y="13"/>
                    <a:pt x="25" y="12"/>
                  </a:cubicBezTo>
                  <a:cubicBezTo>
                    <a:pt x="25" y="11"/>
                    <a:pt x="25" y="11"/>
                    <a:pt x="25" y="10"/>
                  </a:cubicBezTo>
                  <a:cubicBezTo>
                    <a:pt x="25" y="10"/>
                    <a:pt x="27" y="9"/>
                    <a:pt x="26" y="8"/>
                  </a:cubicBezTo>
                  <a:cubicBezTo>
                    <a:pt x="25" y="7"/>
                    <a:pt x="26" y="6"/>
                    <a:pt x="26" y="5"/>
                  </a:cubicBezTo>
                  <a:cubicBezTo>
                    <a:pt x="26" y="2"/>
                    <a:pt x="23" y="3"/>
                    <a:pt x="21" y="2"/>
                  </a:cubicBezTo>
                  <a:cubicBezTo>
                    <a:pt x="18" y="2"/>
                    <a:pt x="16" y="0"/>
                    <a:pt x="13" y="2"/>
                  </a:cubicBezTo>
                  <a:cubicBezTo>
                    <a:pt x="10" y="4"/>
                    <a:pt x="13" y="4"/>
                    <a:pt x="15" y="4"/>
                  </a:cubicBezTo>
                  <a:cubicBezTo>
                    <a:pt x="18" y="5"/>
                    <a:pt x="17" y="6"/>
                    <a:pt x="17" y="9"/>
                  </a:cubicBezTo>
                  <a:cubicBezTo>
                    <a:pt x="16" y="11"/>
                    <a:pt x="20" y="12"/>
                    <a:pt x="20" y="14"/>
                  </a:cubicBezTo>
                  <a:cubicBezTo>
                    <a:pt x="20" y="15"/>
                    <a:pt x="18" y="14"/>
                    <a:pt x="17" y="15"/>
                  </a:cubicBezTo>
                  <a:cubicBezTo>
                    <a:pt x="16" y="15"/>
                    <a:pt x="16" y="16"/>
                    <a:pt x="15" y="15"/>
                  </a:cubicBezTo>
                  <a:cubicBezTo>
                    <a:pt x="13" y="15"/>
                    <a:pt x="12" y="15"/>
                    <a:pt x="11" y="15"/>
                  </a:cubicBezTo>
                  <a:cubicBezTo>
                    <a:pt x="10" y="15"/>
                    <a:pt x="7" y="14"/>
                    <a:pt x="9" y="14"/>
                  </a:cubicBezTo>
                  <a:cubicBezTo>
                    <a:pt x="8" y="14"/>
                    <a:pt x="7" y="14"/>
                    <a:pt x="5" y="14"/>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18" name="Guyana">
              <a:extLst>
                <a:ext uri="{FF2B5EF4-FFF2-40B4-BE49-F238E27FC236}">
                  <a16:creationId xmlns:a16="http://schemas.microsoft.com/office/drawing/2014/main" id="{8BF661FD-E164-4DAD-A8CF-4283210A988D}"/>
                </a:ext>
              </a:extLst>
            </p:cNvPr>
            <p:cNvSpPr>
              <a:spLocks/>
            </p:cNvSpPr>
            <p:nvPr/>
          </p:nvSpPr>
          <p:spPr bwMode="auto">
            <a:xfrm>
              <a:off x="2364015" y="3559892"/>
              <a:ext cx="135915" cy="231211"/>
            </a:xfrm>
            <a:custGeom>
              <a:avLst/>
              <a:gdLst>
                <a:gd name="T0" fmla="*/ 0 w 41"/>
                <a:gd name="T1" fmla="*/ 24 h 70"/>
                <a:gd name="T2" fmla="*/ 2 w 41"/>
                <a:gd name="T3" fmla="*/ 20 h 70"/>
                <a:gd name="T4" fmla="*/ 4 w 41"/>
                <a:gd name="T5" fmla="*/ 17 h 70"/>
                <a:gd name="T6" fmla="*/ 5 w 41"/>
                <a:gd name="T7" fmla="*/ 16 h 70"/>
                <a:gd name="T8" fmla="*/ 7 w 41"/>
                <a:gd name="T9" fmla="*/ 16 h 70"/>
                <a:gd name="T10" fmla="*/ 9 w 41"/>
                <a:gd name="T11" fmla="*/ 14 h 70"/>
                <a:gd name="T12" fmla="*/ 8 w 41"/>
                <a:gd name="T13" fmla="*/ 13 h 70"/>
                <a:gd name="T14" fmla="*/ 7 w 41"/>
                <a:gd name="T15" fmla="*/ 10 h 70"/>
                <a:gd name="T16" fmla="*/ 8 w 41"/>
                <a:gd name="T17" fmla="*/ 7 h 70"/>
                <a:gd name="T18" fmla="*/ 9 w 41"/>
                <a:gd name="T19" fmla="*/ 6 h 70"/>
                <a:gd name="T20" fmla="*/ 13 w 41"/>
                <a:gd name="T21" fmla="*/ 3 h 70"/>
                <a:gd name="T22" fmla="*/ 13 w 41"/>
                <a:gd name="T23" fmla="*/ 0 h 70"/>
                <a:gd name="T24" fmla="*/ 17 w 41"/>
                <a:gd name="T25" fmla="*/ 3 h 70"/>
                <a:gd name="T26" fmla="*/ 15 w 41"/>
                <a:gd name="T27" fmla="*/ 1 h 70"/>
                <a:gd name="T28" fmla="*/ 20 w 41"/>
                <a:gd name="T29" fmla="*/ 4 h 70"/>
                <a:gd name="T30" fmla="*/ 24 w 41"/>
                <a:gd name="T31" fmla="*/ 9 h 70"/>
                <a:gd name="T32" fmla="*/ 25 w 41"/>
                <a:gd name="T33" fmla="*/ 14 h 70"/>
                <a:gd name="T34" fmla="*/ 24 w 41"/>
                <a:gd name="T35" fmla="*/ 17 h 70"/>
                <a:gd name="T36" fmla="*/ 23 w 41"/>
                <a:gd name="T37" fmla="*/ 20 h 70"/>
                <a:gd name="T38" fmla="*/ 27 w 41"/>
                <a:gd name="T39" fmla="*/ 16 h 70"/>
                <a:gd name="T40" fmla="*/ 33 w 41"/>
                <a:gd name="T41" fmla="*/ 21 h 70"/>
                <a:gd name="T42" fmla="*/ 36 w 41"/>
                <a:gd name="T43" fmla="*/ 24 h 70"/>
                <a:gd name="T44" fmla="*/ 34 w 41"/>
                <a:gd name="T45" fmla="*/ 31 h 70"/>
                <a:gd name="T46" fmla="*/ 34 w 41"/>
                <a:gd name="T47" fmla="*/ 33 h 70"/>
                <a:gd name="T48" fmla="*/ 28 w 41"/>
                <a:gd name="T49" fmla="*/ 36 h 70"/>
                <a:gd name="T50" fmla="*/ 28 w 41"/>
                <a:gd name="T51" fmla="*/ 42 h 70"/>
                <a:gd name="T52" fmla="*/ 30 w 41"/>
                <a:gd name="T53" fmla="*/ 47 h 70"/>
                <a:gd name="T54" fmla="*/ 32 w 41"/>
                <a:gd name="T55" fmla="*/ 49 h 70"/>
                <a:gd name="T56" fmla="*/ 34 w 41"/>
                <a:gd name="T57" fmla="*/ 49 h 70"/>
                <a:gd name="T58" fmla="*/ 35 w 41"/>
                <a:gd name="T59" fmla="*/ 53 h 70"/>
                <a:gd name="T60" fmla="*/ 37 w 41"/>
                <a:gd name="T61" fmla="*/ 59 h 70"/>
                <a:gd name="T62" fmla="*/ 41 w 41"/>
                <a:gd name="T63" fmla="*/ 63 h 70"/>
                <a:gd name="T64" fmla="*/ 33 w 41"/>
                <a:gd name="T65" fmla="*/ 63 h 70"/>
                <a:gd name="T66" fmla="*/ 32 w 41"/>
                <a:gd name="T67" fmla="*/ 65 h 70"/>
                <a:gd name="T68" fmla="*/ 29 w 41"/>
                <a:gd name="T69" fmla="*/ 65 h 70"/>
                <a:gd name="T70" fmla="*/ 26 w 41"/>
                <a:gd name="T71" fmla="*/ 67 h 70"/>
                <a:gd name="T72" fmla="*/ 24 w 41"/>
                <a:gd name="T73" fmla="*/ 67 h 70"/>
                <a:gd name="T74" fmla="*/ 23 w 41"/>
                <a:gd name="T75" fmla="*/ 68 h 70"/>
                <a:gd name="T76" fmla="*/ 24 w 41"/>
                <a:gd name="T77" fmla="*/ 69 h 70"/>
                <a:gd name="T78" fmla="*/ 20 w 41"/>
                <a:gd name="T79" fmla="*/ 70 h 70"/>
                <a:gd name="T80" fmla="*/ 19 w 41"/>
                <a:gd name="T81" fmla="*/ 69 h 70"/>
                <a:gd name="T82" fmla="*/ 17 w 41"/>
                <a:gd name="T83" fmla="*/ 68 h 70"/>
                <a:gd name="T84" fmla="*/ 14 w 41"/>
                <a:gd name="T85" fmla="*/ 65 h 70"/>
                <a:gd name="T86" fmla="*/ 14 w 41"/>
                <a:gd name="T87" fmla="*/ 64 h 70"/>
                <a:gd name="T88" fmla="*/ 13 w 41"/>
                <a:gd name="T89" fmla="*/ 62 h 70"/>
                <a:gd name="T90" fmla="*/ 12 w 41"/>
                <a:gd name="T91" fmla="*/ 59 h 70"/>
                <a:gd name="T92" fmla="*/ 11 w 41"/>
                <a:gd name="T93" fmla="*/ 53 h 70"/>
                <a:gd name="T94" fmla="*/ 13 w 41"/>
                <a:gd name="T95" fmla="*/ 48 h 70"/>
                <a:gd name="T96" fmla="*/ 14 w 41"/>
                <a:gd name="T97" fmla="*/ 46 h 70"/>
                <a:gd name="T98" fmla="*/ 15 w 41"/>
                <a:gd name="T99" fmla="*/ 43 h 70"/>
                <a:gd name="T100" fmla="*/ 14 w 41"/>
                <a:gd name="T101" fmla="*/ 41 h 70"/>
                <a:gd name="T102" fmla="*/ 13 w 41"/>
                <a:gd name="T103" fmla="*/ 39 h 70"/>
                <a:gd name="T104" fmla="*/ 10 w 41"/>
                <a:gd name="T105" fmla="*/ 38 h 70"/>
                <a:gd name="T106" fmla="*/ 11 w 41"/>
                <a:gd name="T107" fmla="*/ 35 h 70"/>
                <a:gd name="T108" fmla="*/ 11 w 41"/>
                <a:gd name="T109" fmla="*/ 31 h 70"/>
                <a:gd name="T110" fmla="*/ 5 w 41"/>
                <a:gd name="T111" fmla="*/ 31 h 70"/>
                <a:gd name="T112" fmla="*/ 0 w 41"/>
                <a:gd name="T113" fmla="*/ 24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41" h="70">
                  <a:moveTo>
                    <a:pt x="0" y="24"/>
                  </a:moveTo>
                  <a:cubicBezTo>
                    <a:pt x="1" y="23"/>
                    <a:pt x="2" y="22"/>
                    <a:pt x="2" y="20"/>
                  </a:cubicBezTo>
                  <a:cubicBezTo>
                    <a:pt x="2" y="18"/>
                    <a:pt x="3" y="17"/>
                    <a:pt x="4" y="17"/>
                  </a:cubicBezTo>
                  <a:cubicBezTo>
                    <a:pt x="4" y="17"/>
                    <a:pt x="4" y="16"/>
                    <a:pt x="5" y="16"/>
                  </a:cubicBezTo>
                  <a:cubicBezTo>
                    <a:pt x="6" y="17"/>
                    <a:pt x="6" y="16"/>
                    <a:pt x="7" y="16"/>
                  </a:cubicBezTo>
                  <a:cubicBezTo>
                    <a:pt x="8" y="15"/>
                    <a:pt x="9" y="15"/>
                    <a:pt x="9" y="14"/>
                  </a:cubicBezTo>
                  <a:cubicBezTo>
                    <a:pt x="10" y="13"/>
                    <a:pt x="9" y="13"/>
                    <a:pt x="8" y="13"/>
                  </a:cubicBezTo>
                  <a:cubicBezTo>
                    <a:pt x="6" y="14"/>
                    <a:pt x="8" y="11"/>
                    <a:pt x="7" y="10"/>
                  </a:cubicBezTo>
                  <a:cubicBezTo>
                    <a:pt x="6" y="9"/>
                    <a:pt x="7" y="8"/>
                    <a:pt x="8" y="7"/>
                  </a:cubicBezTo>
                  <a:cubicBezTo>
                    <a:pt x="8" y="6"/>
                    <a:pt x="8" y="6"/>
                    <a:pt x="9" y="6"/>
                  </a:cubicBezTo>
                  <a:cubicBezTo>
                    <a:pt x="11" y="5"/>
                    <a:pt x="12" y="4"/>
                    <a:pt x="13" y="3"/>
                  </a:cubicBezTo>
                  <a:cubicBezTo>
                    <a:pt x="15" y="2"/>
                    <a:pt x="14" y="1"/>
                    <a:pt x="13" y="0"/>
                  </a:cubicBezTo>
                  <a:cubicBezTo>
                    <a:pt x="14" y="1"/>
                    <a:pt x="16" y="2"/>
                    <a:pt x="17" y="3"/>
                  </a:cubicBezTo>
                  <a:cubicBezTo>
                    <a:pt x="17" y="2"/>
                    <a:pt x="15" y="2"/>
                    <a:pt x="15" y="1"/>
                  </a:cubicBezTo>
                  <a:cubicBezTo>
                    <a:pt x="16" y="2"/>
                    <a:pt x="18" y="3"/>
                    <a:pt x="20" y="4"/>
                  </a:cubicBezTo>
                  <a:cubicBezTo>
                    <a:pt x="21" y="6"/>
                    <a:pt x="22" y="8"/>
                    <a:pt x="24" y="9"/>
                  </a:cubicBezTo>
                  <a:cubicBezTo>
                    <a:pt x="25" y="10"/>
                    <a:pt x="25" y="13"/>
                    <a:pt x="25" y="14"/>
                  </a:cubicBezTo>
                  <a:cubicBezTo>
                    <a:pt x="25" y="15"/>
                    <a:pt x="24" y="16"/>
                    <a:pt x="24" y="17"/>
                  </a:cubicBezTo>
                  <a:cubicBezTo>
                    <a:pt x="24" y="18"/>
                    <a:pt x="24" y="19"/>
                    <a:pt x="23" y="20"/>
                  </a:cubicBezTo>
                  <a:cubicBezTo>
                    <a:pt x="25" y="20"/>
                    <a:pt x="24" y="15"/>
                    <a:pt x="27" y="16"/>
                  </a:cubicBezTo>
                  <a:cubicBezTo>
                    <a:pt x="29" y="17"/>
                    <a:pt x="32" y="19"/>
                    <a:pt x="33" y="21"/>
                  </a:cubicBezTo>
                  <a:cubicBezTo>
                    <a:pt x="34" y="20"/>
                    <a:pt x="36" y="23"/>
                    <a:pt x="36" y="24"/>
                  </a:cubicBezTo>
                  <a:cubicBezTo>
                    <a:pt x="36" y="26"/>
                    <a:pt x="35" y="29"/>
                    <a:pt x="34" y="31"/>
                  </a:cubicBezTo>
                  <a:cubicBezTo>
                    <a:pt x="36" y="31"/>
                    <a:pt x="34" y="33"/>
                    <a:pt x="34" y="33"/>
                  </a:cubicBezTo>
                  <a:cubicBezTo>
                    <a:pt x="33" y="34"/>
                    <a:pt x="28" y="32"/>
                    <a:pt x="28" y="36"/>
                  </a:cubicBezTo>
                  <a:cubicBezTo>
                    <a:pt x="28" y="38"/>
                    <a:pt x="28" y="39"/>
                    <a:pt x="28" y="42"/>
                  </a:cubicBezTo>
                  <a:cubicBezTo>
                    <a:pt x="28" y="43"/>
                    <a:pt x="29" y="46"/>
                    <a:pt x="30" y="47"/>
                  </a:cubicBezTo>
                  <a:cubicBezTo>
                    <a:pt x="31" y="48"/>
                    <a:pt x="31" y="49"/>
                    <a:pt x="32" y="49"/>
                  </a:cubicBezTo>
                  <a:cubicBezTo>
                    <a:pt x="33" y="50"/>
                    <a:pt x="33" y="49"/>
                    <a:pt x="34" y="49"/>
                  </a:cubicBezTo>
                  <a:cubicBezTo>
                    <a:pt x="34" y="50"/>
                    <a:pt x="34" y="52"/>
                    <a:pt x="35" y="53"/>
                  </a:cubicBezTo>
                  <a:cubicBezTo>
                    <a:pt x="35" y="55"/>
                    <a:pt x="37" y="57"/>
                    <a:pt x="37" y="59"/>
                  </a:cubicBezTo>
                  <a:cubicBezTo>
                    <a:pt x="37" y="62"/>
                    <a:pt x="40" y="62"/>
                    <a:pt x="41" y="63"/>
                  </a:cubicBezTo>
                  <a:cubicBezTo>
                    <a:pt x="38" y="65"/>
                    <a:pt x="35" y="61"/>
                    <a:pt x="33" y="63"/>
                  </a:cubicBezTo>
                  <a:cubicBezTo>
                    <a:pt x="32" y="64"/>
                    <a:pt x="32" y="64"/>
                    <a:pt x="32" y="65"/>
                  </a:cubicBezTo>
                  <a:cubicBezTo>
                    <a:pt x="31" y="65"/>
                    <a:pt x="30" y="65"/>
                    <a:pt x="29" y="65"/>
                  </a:cubicBezTo>
                  <a:cubicBezTo>
                    <a:pt x="27" y="66"/>
                    <a:pt x="27" y="67"/>
                    <a:pt x="26" y="67"/>
                  </a:cubicBezTo>
                  <a:cubicBezTo>
                    <a:pt x="25" y="67"/>
                    <a:pt x="25" y="67"/>
                    <a:pt x="24" y="67"/>
                  </a:cubicBezTo>
                  <a:cubicBezTo>
                    <a:pt x="24" y="67"/>
                    <a:pt x="24" y="68"/>
                    <a:pt x="23" y="68"/>
                  </a:cubicBezTo>
                  <a:cubicBezTo>
                    <a:pt x="24" y="68"/>
                    <a:pt x="24" y="68"/>
                    <a:pt x="24" y="69"/>
                  </a:cubicBezTo>
                  <a:cubicBezTo>
                    <a:pt x="23" y="70"/>
                    <a:pt x="21" y="70"/>
                    <a:pt x="20" y="70"/>
                  </a:cubicBezTo>
                  <a:cubicBezTo>
                    <a:pt x="19" y="69"/>
                    <a:pt x="20" y="69"/>
                    <a:pt x="19" y="69"/>
                  </a:cubicBezTo>
                  <a:cubicBezTo>
                    <a:pt x="18" y="69"/>
                    <a:pt x="17" y="68"/>
                    <a:pt x="17" y="68"/>
                  </a:cubicBezTo>
                  <a:cubicBezTo>
                    <a:pt x="16" y="67"/>
                    <a:pt x="15" y="65"/>
                    <a:pt x="14" y="65"/>
                  </a:cubicBezTo>
                  <a:cubicBezTo>
                    <a:pt x="14" y="64"/>
                    <a:pt x="14" y="64"/>
                    <a:pt x="14" y="64"/>
                  </a:cubicBezTo>
                  <a:cubicBezTo>
                    <a:pt x="13" y="64"/>
                    <a:pt x="13" y="63"/>
                    <a:pt x="13" y="62"/>
                  </a:cubicBezTo>
                  <a:cubicBezTo>
                    <a:pt x="13" y="61"/>
                    <a:pt x="13" y="60"/>
                    <a:pt x="12" y="59"/>
                  </a:cubicBezTo>
                  <a:cubicBezTo>
                    <a:pt x="11" y="58"/>
                    <a:pt x="11" y="55"/>
                    <a:pt x="11" y="53"/>
                  </a:cubicBezTo>
                  <a:cubicBezTo>
                    <a:pt x="12" y="51"/>
                    <a:pt x="13" y="50"/>
                    <a:pt x="13" y="48"/>
                  </a:cubicBezTo>
                  <a:cubicBezTo>
                    <a:pt x="13" y="47"/>
                    <a:pt x="13" y="47"/>
                    <a:pt x="14" y="46"/>
                  </a:cubicBezTo>
                  <a:cubicBezTo>
                    <a:pt x="14" y="45"/>
                    <a:pt x="15" y="44"/>
                    <a:pt x="15" y="43"/>
                  </a:cubicBezTo>
                  <a:cubicBezTo>
                    <a:pt x="14" y="43"/>
                    <a:pt x="14" y="42"/>
                    <a:pt x="14" y="41"/>
                  </a:cubicBezTo>
                  <a:cubicBezTo>
                    <a:pt x="14" y="40"/>
                    <a:pt x="14" y="39"/>
                    <a:pt x="13" y="39"/>
                  </a:cubicBezTo>
                  <a:cubicBezTo>
                    <a:pt x="12" y="39"/>
                    <a:pt x="11" y="39"/>
                    <a:pt x="10" y="38"/>
                  </a:cubicBezTo>
                  <a:cubicBezTo>
                    <a:pt x="10" y="37"/>
                    <a:pt x="11" y="35"/>
                    <a:pt x="11" y="35"/>
                  </a:cubicBezTo>
                  <a:cubicBezTo>
                    <a:pt x="12" y="34"/>
                    <a:pt x="12" y="32"/>
                    <a:pt x="11" y="31"/>
                  </a:cubicBezTo>
                  <a:cubicBezTo>
                    <a:pt x="9" y="30"/>
                    <a:pt x="7" y="32"/>
                    <a:pt x="5" y="31"/>
                  </a:cubicBezTo>
                  <a:cubicBezTo>
                    <a:pt x="3" y="30"/>
                    <a:pt x="1" y="26"/>
                    <a:pt x="0" y="24"/>
                  </a:cubicBezTo>
                </a:path>
              </a:pathLst>
            </a:custGeom>
            <a:solidFill>
              <a:srgbClr val="333399"/>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19" name="Guinea Bissau">
              <a:extLst>
                <a:ext uri="{FF2B5EF4-FFF2-40B4-BE49-F238E27FC236}">
                  <a16:creationId xmlns:a16="http://schemas.microsoft.com/office/drawing/2014/main" id="{1EC42D6B-37B6-4F15-8B75-62F8028D8D52}"/>
                </a:ext>
              </a:extLst>
            </p:cNvPr>
            <p:cNvSpPr>
              <a:spLocks noEditPoints="1"/>
            </p:cNvSpPr>
            <p:nvPr/>
          </p:nvSpPr>
          <p:spPr bwMode="auto">
            <a:xfrm>
              <a:off x="3620055" y="3423977"/>
              <a:ext cx="90610" cy="59365"/>
            </a:xfrm>
            <a:custGeom>
              <a:avLst/>
              <a:gdLst>
                <a:gd name="T0" fmla="*/ 3 w 27"/>
                <a:gd name="T1" fmla="*/ 12 h 18"/>
                <a:gd name="T2" fmla="*/ 3 w 27"/>
                <a:gd name="T3" fmla="*/ 12 h 18"/>
                <a:gd name="T4" fmla="*/ 3 w 27"/>
                <a:gd name="T5" fmla="*/ 12 h 18"/>
                <a:gd name="T6" fmla="*/ 3 w 27"/>
                <a:gd name="T7" fmla="*/ 12 h 18"/>
                <a:gd name="T8" fmla="*/ 4 w 27"/>
                <a:gd name="T9" fmla="*/ 8 h 18"/>
                <a:gd name="T10" fmla="*/ 4 w 27"/>
                <a:gd name="T11" fmla="*/ 9 h 18"/>
                <a:gd name="T12" fmla="*/ 4 w 27"/>
                <a:gd name="T13" fmla="*/ 8 h 18"/>
                <a:gd name="T14" fmla="*/ 5 w 27"/>
                <a:gd name="T15" fmla="*/ 17 h 18"/>
                <a:gd name="T16" fmla="*/ 6 w 27"/>
                <a:gd name="T17" fmla="*/ 16 h 18"/>
                <a:gd name="T18" fmla="*/ 5 w 27"/>
                <a:gd name="T19" fmla="*/ 17 h 18"/>
                <a:gd name="T20" fmla="*/ 6 w 27"/>
                <a:gd name="T21" fmla="*/ 8 h 18"/>
                <a:gd name="T22" fmla="*/ 5 w 27"/>
                <a:gd name="T23" fmla="*/ 9 h 18"/>
                <a:gd name="T24" fmla="*/ 6 w 27"/>
                <a:gd name="T25" fmla="*/ 8 h 18"/>
                <a:gd name="T26" fmla="*/ 6 w 27"/>
                <a:gd name="T27" fmla="*/ 13 h 18"/>
                <a:gd name="T28" fmla="*/ 7 w 27"/>
                <a:gd name="T29" fmla="*/ 12 h 18"/>
                <a:gd name="T30" fmla="*/ 6 w 27"/>
                <a:gd name="T31" fmla="*/ 12 h 18"/>
                <a:gd name="T32" fmla="*/ 6 w 27"/>
                <a:gd name="T33" fmla="*/ 13 h 18"/>
                <a:gd name="T34" fmla="*/ 8 w 27"/>
                <a:gd name="T35" fmla="*/ 15 h 18"/>
                <a:gd name="T36" fmla="*/ 9 w 27"/>
                <a:gd name="T37" fmla="*/ 14 h 18"/>
                <a:gd name="T38" fmla="*/ 8 w 27"/>
                <a:gd name="T39" fmla="*/ 15 h 18"/>
                <a:gd name="T40" fmla="*/ 23 w 27"/>
                <a:gd name="T41" fmla="*/ 5 h 18"/>
                <a:gd name="T42" fmla="*/ 26 w 27"/>
                <a:gd name="T43" fmla="*/ 4 h 18"/>
                <a:gd name="T44" fmla="*/ 26 w 27"/>
                <a:gd name="T45" fmla="*/ 1 h 18"/>
                <a:gd name="T46" fmla="*/ 17 w 27"/>
                <a:gd name="T47" fmla="*/ 1 h 18"/>
                <a:gd name="T48" fmla="*/ 11 w 27"/>
                <a:gd name="T49" fmla="*/ 2 h 18"/>
                <a:gd name="T50" fmla="*/ 6 w 27"/>
                <a:gd name="T51" fmla="*/ 3 h 18"/>
                <a:gd name="T52" fmla="*/ 3 w 27"/>
                <a:gd name="T53" fmla="*/ 4 h 18"/>
                <a:gd name="T54" fmla="*/ 0 w 27"/>
                <a:gd name="T55" fmla="*/ 4 h 18"/>
                <a:gd name="T56" fmla="*/ 3 w 27"/>
                <a:gd name="T57" fmla="*/ 6 h 18"/>
                <a:gd name="T58" fmla="*/ 4 w 27"/>
                <a:gd name="T59" fmla="*/ 5 h 18"/>
                <a:gd name="T60" fmla="*/ 5 w 27"/>
                <a:gd name="T61" fmla="*/ 4 h 18"/>
                <a:gd name="T62" fmla="*/ 5 w 27"/>
                <a:gd name="T63" fmla="*/ 8 h 18"/>
                <a:gd name="T64" fmla="*/ 9 w 27"/>
                <a:gd name="T65" fmla="*/ 7 h 18"/>
                <a:gd name="T66" fmla="*/ 6 w 27"/>
                <a:gd name="T67" fmla="*/ 10 h 18"/>
                <a:gd name="T68" fmla="*/ 9 w 27"/>
                <a:gd name="T69" fmla="*/ 9 h 18"/>
                <a:gd name="T70" fmla="*/ 11 w 27"/>
                <a:gd name="T71" fmla="*/ 8 h 18"/>
                <a:gd name="T72" fmla="*/ 13 w 27"/>
                <a:gd name="T73" fmla="*/ 8 h 18"/>
                <a:gd name="T74" fmla="*/ 15 w 27"/>
                <a:gd name="T75" fmla="*/ 8 h 18"/>
                <a:gd name="T76" fmla="*/ 15 w 27"/>
                <a:gd name="T77" fmla="*/ 10 h 18"/>
                <a:gd name="T78" fmla="*/ 12 w 27"/>
                <a:gd name="T79" fmla="*/ 9 h 18"/>
                <a:gd name="T80" fmla="*/ 11 w 27"/>
                <a:gd name="T81" fmla="*/ 12 h 18"/>
                <a:gd name="T82" fmla="*/ 14 w 27"/>
                <a:gd name="T83" fmla="*/ 11 h 18"/>
                <a:gd name="T84" fmla="*/ 12 w 27"/>
                <a:gd name="T85" fmla="*/ 13 h 18"/>
                <a:gd name="T86" fmla="*/ 11 w 27"/>
                <a:gd name="T87" fmla="*/ 14 h 18"/>
                <a:gd name="T88" fmla="*/ 14 w 27"/>
                <a:gd name="T89" fmla="*/ 18 h 18"/>
                <a:gd name="T90" fmla="*/ 17 w 27"/>
                <a:gd name="T91" fmla="*/ 12 h 18"/>
                <a:gd name="T92" fmla="*/ 21 w 27"/>
                <a:gd name="T93" fmla="*/ 11 h 18"/>
                <a:gd name="T94" fmla="*/ 25 w 27"/>
                <a:gd name="T95" fmla="*/ 10 h 18"/>
                <a:gd name="T96" fmla="*/ 23 w 27"/>
                <a:gd name="T97" fmla="*/ 5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7" h="18">
                  <a:moveTo>
                    <a:pt x="3" y="12"/>
                  </a:moveTo>
                  <a:cubicBezTo>
                    <a:pt x="3" y="12"/>
                    <a:pt x="3" y="12"/>
                    <a:pt x="3" y="12"/>
                  </a:cubicBezTo>
                  <a:cubicBezTo>
                    <a:pt x="3" y="12"/>
                    <a:pt x="3" y="12"/>
                    <a:pt x="3" y="12"/>
                  </a:cubicBezTo>
                  <a:cubicBezTo>
                    <a:pt x="3" y="12"/>
                    <a:pt x="3" y="12"/>
                    <a:pt x="3" y="12"/>
                  </a:cubicBezTo>
                  <a:close/>
                  <a:moveTo>
                    <a:pt x="4" y="8"/>
                  </a:moveTo>
                  <a:cubicBezTo>
                    <a:pt x="4" y="8"/>
                    <a:pt x="4" y="9"/>
                    <a:pt x="4" y="9"/>
                  </a:cubicBezTo>
                  <a:cubicBezTo>
                    <a:pt x="5" y="9"/>
                    <a:pt x="5" y="8"/>
                    <a:pt x="4" y="8"/>
                  </a:cubicBezTo>
                  <a:close/>
                  <a:moveTo>
                    <a:pt x="5" y="17"/>
                  </a:moveTo>
                  <a:cubicBezTo>
                    <a:pt x="5" y="17"/>
                    <a:pt x="5" y="16"/>
                    <a:pt x="6" y="16"/>
                  </a:cubicBezTo>
                  <a:cubicBezTo>
                    <a:pt x="5" y="15"/>
                    <a:pt x="3" y="16"/>
                    <a:pt x="5" y="17"/>
                  </a:cubicBezTo>
                  <a:close/>
                  <a:moveTo>
                    <a:pt x="6" y="8"/>
                  </a:moveTo>
                  <a:cubicBezTo>
                    <a:pt x="6" y="8"/>
                    <a:pt x="5" y="9"/>
                    <a:pt x="5" y="9"/>
                  </a:cubicBezTo>
                  <a:cubicBezTo>
                    <a:pt x="5" y="10"/>
                    <a:pt x="6" y="10"/>
                    <a:pt x="6" y="8"/>
                  </a:cubicBezTo>
                  <a:close/>
                  <a:moveTo>
                    <a:pt x="6" y="13"/>
                  </a:moveTo>
                  <a:cubicBezTo>
                    <a:pt x="6" y="13"/>
                    <a:pt x="7" y="13"/>
                    <a:pt x="7" y="12"/>
                  </a:cubicBezTo>
                  <a:cubicBezTo>
                    <a:pt x="6" y="12"/>
                    <a:pt x="6" y="12"/>
                    <a:pt x="6" y="12"/>
                  </a:cubicBezTo>
                  <a:cubicBezTo>
                    <a:pt x="6" y="12"/>
                    <a:pt x="6" y="12"/>
                    <a:pt x="6" y="13"/>
                  </a:cubicBezTo>
                  <a:close/>
                  <a:moveTo>
                    <a:pt x="8" y="15"/>
                  </a:moveTo>
                  <a:cubicBezTo>
                    <a:pt x="8" y="15"/>
                    <a:pt x="9" y="15"/>
                    <a:pt x="9" y="14"/>
                  </a:cubicBezTo>
                  <a:cubicBezTo>
                    <a:pt x="8" y="14"/>
                    <a:pt x="8" y="15"/>
                    <a:pt x="8" y="15"/>
                  </a:cubicBezTo>
                  <a:close/>
                  <a:moveTo>
                    <a:pt x="23" y="5"/>
                  </a:moveTo>
                  <a:cubicBezTo>
                    <a:pt x="24" y="5"/>
                    <a:pt x="25" y="5"/>
                    <a:pt x="26" y="4"/>
                  </a:cubicBezTo>
                  <a:cubicBezTo>
                    <a:pt x="27" y="3"/>
                    <a:pt x="25" y="2"/>
                    <a:pt x="26" y="1"/>
                  </a:cubicBezTo>
                  <a:cubicBezTo>
                    <a:pt x="17" y="1"/>
                    <a:pt x="17" y="1"/>
                    <a:pt x="17" y="1"/>
                  </a:cubicBezTo>
                  <a:cubicBezTo>
                    <a:pt x="15" y="1"/>
                    <a:pt x="13" y="0"/>
                    <a:pt x="11" y="2"/>
                  </a:cubicBezTo>
                  <a:cubicBezTo>
                    <a:pt x="10" y="3"/>
                    <a:pt x="8" y="3"/>
                    <a:pt x="6" y="3"/>
                  </a:cubicBezTo>
                  <a:cubicBezTo>
                    <a:pt x="5" y="3"/>
                    <a:pt x="4" y="3"/>
                    <a:pt x="3" y="4"/>
                  </a:cubicBezTo>
                  <a:cubicBezTo>
                    <a:pt x="2" y="4"/>
                    <a:pt x="1" y="4"/>
                    <a:pt x="0" y="4"/>
                  </a:cubicBezTo>
                  <a:cubicBezTo>
                    <a:pt x="1" y="4"/>
                    <a:pt x="2" y="6"/>
                    <a:pt x="3" y="6"/>
                  </a:cubicBezTo>
                  <a:cubicBezTo>
                    <a:pt x="3" y="5"/>
                    <a:pt x="3" y="5"/>
                    <a:pt x="4" y="5"/>
                  </a:cubicBezTo>
                  <a:cubicBezTo>
                    <a:pt x="4" y="5"/>
                    <a:pt x="5" y="4"/>
                    <a:pt x="5" y="4"/>
                  </a:cubicBezTo>
                  <a:cubicBezTo>
                    <a:pt x="4" y="5"/>
                    <a:pt x="2" y="8"/>
                    <a:pt x="5" y="8"/>
                  </a:cubicBezTo>
                  <a:cubicBezTo>
                    <a:pt x="6" y="9"/>
                    <a:pt x="7" y="7"/>
                    <a:pt x="9" y="7"/>
                  </a:cubicBezTo>
                  <a:cubicBezTo>
                    <a:pt x="8" y="8"/>
                    <a:pt x="6" y="8"/>
                    <a:pt x="6" y="10"/>
                  </a:cubicBezTo>
                  <a:cubicBezTo>
                    <a:pt x="7" y="10"/>
                    <a:pt x="8" y="10"/>
                    <a:pt x="9" y="9"/>
                  </a:cubicBezTo>
                  <a:cubicBezTo>
                    <a:pt x="10" y="9"/>
                    <a:pt x="10" y="8"/>
                    <a:pt x="11" y="8"/>
                  </a:cubicBezTo>
                  <a:cubicBezTo>
                    <a:pt x="12" y="8"/>
                    <a:pt x="12" y="8"/>
                    <a:pt x="13" y="8"/>
                  </a:cubicBezTo>
                  <a:cubicBezTo>
                    <a:pt x="14" y="8"/>
                    <a:pt x="14" y="8"/>
                    <a:pt x="15" y="8"/>
                  </a:cubicBezTo>
                  <a:cubicBezTo>
                    <a:pt x="14" y="8"/>
                    <a:pt x="14" y="9"/>
                    <a:pt x="15" y="10"/>
                  </a:cubicBezTo>
                  <a:cubicBezTo>
                    <a:pt x="14" y="10"/>
                    <a:pt x="13" y="8"/>
                    <a:pt x="12" y="9"/>
                  </a:cubicBezTo>
                  <a:cubicBezTo>
                    <a:pt x="10" y="9"/>
                    <a:pt x="10" y="10"/>
                    <a:pt x="11" y="12"/>
                  </a:cubicBezTo>
                  <a:cubicBezTo>
                    <a:pt x="12" y="11"/>
                    <a:pt x="13" y="10"/>
                    <a:pt x="14" y="11"/>
                  </a:cubicBezTo>
                  <a:cubicBezTo>
                    <a:pt x="11" y="10"/>
                    <a:pt x="10" y="15"/>
                    <a:pt x="12" y="13"/>
                  </a:cubicBezTo>
                  <a:cubicBezTo>
                    <a:pt x="11" y="14"/>
                    <a:pt x="11" y="14"/>
                    <a:pt x="11" y="14"/>
                  </a:cubicBezTo>
                  <a:cubicBezTo>
                    <a:pt x="13" y="15"/>
                    <a:pt x="13" y="15"/>
                    <a:pt x="14" y="18"/>
                  </a:cubicBezTo>
                  <a:cubicBezTo>
                    <a:pt x="16" y="17"/>
                    <a:pt x="15" y="13"/>
                    <a:pt x="17" y="12"/>
                  </a:cubicBezTo>
                  <a:cubicBezTo>
                    <a:pt x="18" y="12"/>
                    <a:pt x="20" y="11"/>
                    <a:pt x="21" y="11"/>
                  </a:cubicBezTo>
                  <a:cubicBezTo>
                    <a:pt x="22" y="10"/>
                    <a:pt x="24" y="11"/>
                    <a:pt x="25" y="10"/>
                  </a:cubicBezTo>
                  <a:cubicBezTo>
                    <a:pt x="27" y="8"/>
                    <a:pt x="23" y="7"/>
                    <a:pt x="23" y="5"/>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20" name="Guinea">
              <a:extLst>
                <a:ext uri="{FF2B5EF4-FFF2-40B4-BE49-F238E27FC236}">
                  <a16:creationId xmlns:a16="http://schemas.microsoft.com/office/drawing/2014/main" id="{CC8B6BEF-086A-40F2-8C43-5BC040A39BC3}"/>
                </a:ext>
              </a:extLst>
            </p:cNvPr>
            <p:cNvSpPr>
              <a:spLocks/>
            </p:cNvSpPr>
            <p:nvPr/>
          </p:nvSpPr>
          <p:spPr bwMode="auto">
            <a:xfrm>
              <a:off x="3666922" y="3427102"/>
              <a:ext cx="206216" cy="171846"/>
            </a:xfrm>
            <a:custGeom>
              <a:avLst/>
              <a:gdLst>
                <a:gd name="T0" fmla="*/ 3 w 62"/>
                <a:gd name="T1" fmla="*/ 11 h 52"/>
                <a:gd name="T2" fmla="*/ 10 w 62"/>
                <a:gd name="T3" fmla="*/ 9 h 52"/>
                <a:gd name="T4" fmla="*/ 9 w 62"/>
                <a:gd name="T5" fmla="*/ 4 h 52"/>
                <a:gd name="T6" fmla="*/ 12 w 62"/>
                <a:gd name="T7" fmla="*/ 0 h 52"/>
                <a:gd name="T8" fmla="*/ 17 w 62"/>
                <a:gd name="T9" fmla="*/ 0 h 52"/>
                <a:gd name="T10" fmla="*/ 21 w 62"/>
                <a:gd name="T11" fmla="*/ 3 h 52"/>
                <a:gd name="T12" fmla="*/ 26 w 62"/>
                <a:gd name="T13" fmla="*/ 2 h 52"/>
                <a:gd name="T14" fmla="*/ 31 w 62"/>
                <a:gd name="T15" fmla="*/ 6 h 52"/>
                <a:gd name="T16" fmla="*/ 38 w 62"/>
                <a:gd name="T17" fmla="*/ 6 h 52"/>
                <a:gd name="T18" fmla="*/ 46 w 62"/>
                <a:gd name="T19" fmla="*/ 5 h 52"/>
                <a:gd name="T20" fmla="*/ 50 w 62"/>
                <a:gd name="T21" fmla="*/ 2 h 52"/>
                <a:gd name="T22" fmla="*/ 52 w 62"/>
                <a:gd name="T23" fmla="*/ 6 h 52"/>
                <a:gd name="T24" fmla="*/ 56 w 62"/>
                <a:gd name="T25" fmla="*/ 13 h 52"/>
                <a:gd name="T26" fmla="*/ 54 w 62"/>
                <a:gd name="T27" fmla="*/ 16 h 52"/>
                <a:gd name="T28" fmla="*/ 57 w 62"/>
                <a:gd name="T29" fmla="*/ 18 h 52"/>
                <a:gd name="T30" fmla="*/ 60 w 62"/>
                <a:gd name="T31" fmla="*/ 23 h 52"/>
                <a:gd name="T32" fmla="*/ 58 w 62"/>
                <a:gd name="T33" fmla="*/ 28 h 52"/>
                <a:gd name="T34" fmla="*/ 61 w 62"/>
                <a:gd name="T35" fmla="*/ 34 h 52"/>
                <a:gd name="T36" fmla="*/ 62 w 62"/>
                <a:gd name="T37" fmla="*/ 41 h 52"/>
                <a:gd name="T38" fmla="*/ 59 w 62"/>
                <a:gd name="T39" fmla="*/ 45 h 52"/>
                <a:gd name="T40" fmla="*/ 58 w 62"/>
                <a:gd name="T41" fmla="*/ 47 h 52"/>
                <a:gd name="T42" fmla="*/ 55 w 62"/>
                <a:gd name="T43" fmla="*/ 49 h 52"/>
                <a:gd name="T44" fmla="*/ 52 w 62"/>
                <a:gd name="T45" fmla="*/ 50 h 52"/>
                <a:gd name="T46" fmla="*/ 46 w 62"/>
                <a:gd name="T47" fmla="*/ 51 h 52"/>
                <a:gd name="T48" fmla="*/ 47 w 62"/>
                <a:gd name="T49" fmla="*/ 44 h 52"/>
                <a:gd name="T50" fmla="*/ 46 w 62"/>
                <a:gd name="T51" fmla="*/ 41 h 52"/>
                <a:gd name="T52" fmla="*/ 41 w 62"/>
                <a:gd name="T53" fmla="*/ 40 h 52"/>
                <a:gd name="T54" fmla="*/ 36 w 62"/>
                <a:gd name="T55" fmla="*/ 42 h 52"/>
                <a:gd name="T56" fmla="*/ 36 w 62"/>
                <a:gd name="T57" fmla="*/ 34 h 52"/>
                <a:gd name="T58" fmla="*/ 28 w 62"/>
                <a:gd name="T59" fmla="*/ 25 h 52"/>
                <a:gd name="T60" fmla="*/ 21 w 62"/>
                <a:gd name="T61" fmla="*/ 28 h 52"/>
                <a:gd name="T62" fmla="*/ 17 w 62"/>
                <a:gd name="T63" fmla="*/ 34 h 52"/>
                <a:gd name="T64" fmla="*/ 16 w 62"/>
                <a:gd name="T65" fmla="*/ 33 h 52"/>
                <a:gd name="T66" fmla="*/ 14 w 62"/>
                <a:gd name="T67" fmla="*/ 33 h 52"/>
                <a:gd name="T68" fmla="*/ 13 w 62"/>
                <a:gd name="T69" fmla="*/ 32 h 52"/>
                <a:gd name="T70" fmla="*/ 12 w 62"/>
                <a:gd name="T71" fmla="*/ 27 h 52"/>
                <a:gd name="T72" fmla="*/ 11 w 62"/>
                <a:gd name="T73" fmla="*/ 26 h 52"/>
                <a:gd name="T74" fmla="*/ 9 w 62"/>
                <a:gd name="T75" fmla="*/ 24 h 52"/>
                <a:gd name="T76" fmla="*/ 4 w 62"/>
                <a:gd name="T77" fmla="*/ 21 h 52"/>
                <a:gd name="T78" fmla="*/ 5 w 62"/>
                <a:gd name="T79" fmla="*/ 17 h 52"/>
                <a:gd name="T80" fmla="*/ 2 w 62"/>
                <a:gd name="T81" fmla="*/ 19 h 52"/>
                <a:gd name="T82" fmla="*/ 0 w 62"/>
                <a:gd name="T83" fmla="*/ 16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62" h="52">
                  <a:moveTo>
                    <a:pt x="0" y="16"/>
                  </a:moveTo>
                  <a:cubicBezTo>
                    <a:pt x="1" y="15"/>
                    <a:pt x="1" y="13"/>
                    <a:pt x="3" y="11"/>
                  </a:cubicBezTo>
                  <a:cubicBezTo>
                    <a:pt x="4" y="11"/>
                    <a:pt x="6" y="10"/>
                    <a:pt x="7" y="10"/>
                  </a:cubicBezTo>
                  <a:cubicBezTo>
                    <a:pt x="8" y="9"/>
                    <a:pt x="9" y="10"/>
                    <a:pt x="10" y="9"/>
                  </a:cubicBezTo>
                  <a:cubicBezTo>
                    <a:pt x="11" y="9"/>
                    <a:pt x="12" y="8"/>
                    <a:pt x="11" y="7"/>
                  </a:cubicBezTo>
                  <a:cubicBezTo>
                    <a:pt x="11" y="6"/>
                    <a:pt x="9" y="5"/>
                    <a:pt x="9" y="4"/>
                  </a:cubicBezTo>
                  <a:cubicBezTo>
                    <a:pt x="10" y="3"/>
                    <a:pt x="12" y="4"/>
                    <a:pt x="12" y="3"/>
                  </a:cubicBezTo>
                  <a:cubicBezTo>
                    <a:pt x="12" y="2"/>
                    <a:pt x="11" y="0"/>
                    <a:pt x="12" y="0"/>
                  </a:cubicBezTo>
                  <a:cubicBezTo>
                    <a:pt x="16" y="0"/>
                    <a:pt x="16" y="0"/>
                    <a:pt x="16" y="0"/>
                  </a:cubicBezTo>
                  <a:cubicBezTo>
                    <a:pt x="16" y="0"/>
                    <a:pt x="17" y="0"/>
                    <a:pt x="17" y="0"/>
                  </a:cubicBezTo>
                  <a:cubicBezTo>
                    <a:pt x="18" y="1"/>
                    <a:pt x="17" y="2"/>
                    <a:pt x="18" y="2"/>
                  </a:cubicBezTo>
                  <a:cubicBezTo>
                    <a:pt x="19" y="1"/>
                    <a:pt x="21" y="2"/>
                    <a:pt x="21" y="3"/>
                  </a:cubicBezTo>
                  <a:cubicBezTo>
                    <a:pt x="21" y="3"/>
                    <a:pt x="23" y="3"/>
                    <a:pt x="23" y="3"/>
                  </a:cubicBezTo>
                  <a:cubicBezTo>
                    <a:pt x="24" y="3"/>
                    <a:pt x="25" y="2"/>
                    <a:pt x="26" y="2"/>
                  </a:cubicBezTo>
                  <a:cubicBezTo>
                    <a:pt x="28" y="3"/>
                    <a:pt x="30" y="2"/>
                    <a:pt x="31" y="2"/>
                  </a:cubicBezTo>
                  <a:cubicBezTo>
                    <a:pt x="31" y="4"/>
                    <a:pt x="30" y="5"/>
                    <a:pt x="31" y="6"/>
                  </a:cubicBezTo>
                  <a:cubicBezTo>
                    <a:pt x="32" y="7"/>
                    <a:pt x="34" y="4"/>
                    <a:pt x="35" y="4"/>
                  </a:cubicBezTo>
                  <a:cubicBezTo>
                    <a:pt x="38" y="5"/>
                    <a:pt x="36" y="9"/>
                    <a:pt x="38" y="6"/>
                  </a:cubicBezTo>
                  <a:cubicBezTo>
                    <a:pt x="41" y="2"/>
                    <a:pt x="43" y="6"/>
                    <a:pt x="45" y="6"/>
                  </a:cubicBezTo>
                  <a:cubicBezTo>
                    <a:pt x="45" y="6"/>
                    <a:pt x="46" y="5"/>
                    <a:pt x="46" y="5"/>
                  </a:cubicBezTo>
                  <a:cubicBezTo>
                    <a:pt x="47" y="4"/>
                    <a:pt x="48" y="4"/>
                    <a:pt x="48" y="4"/>
                  </a:cubicBezTo>
                  <a:cubicBezTo>
                    <a:pt x="49" y="3"/>
                    <a:pt x="47" y="1"/>
                    <a:pt x="50" y="2"/>
                  </a:cubicBezTo>
                  <a:cubicBezTo>
                    <a:pt x="50" y="2"/>
                    <a:pt x="52" y="2"/>
                    <a:pt x="51" y="4"/>
                  </a:cubicBezTo>
                  <a:cubicBezTo>
                    <a:pt x="51" y="4"/>
                    <a:pt x="52" y="6"/>
                    <a:pt x="52" y="6"/>
                  </a:cubicBezTo>
                  <a:cubicBezTo>
                    <a:pt x="54" y="7"/>
                    <a:pt x="52" y="10"/>
                    <a:pt x="54" y="10"/>
                  </a:cubicBezTo>
                  <a:cubicBezTo>
                    <a:pt x="54" y="11"/>
                    <a:pt x="57" y="11"/>
                    <a:pt x="56" y="13"/>
                  </a:cubicBezTo>
                  <a:cubicBezTo>
                    <a:pt x="56" y="13"/>
                    <a:pt x="55" y="13"/>
                    <a:pt x="55" y="14"/>
                  </a:cubicBezTo>
                  <a:cubicBezTo>
                    <a:pt x="54" y="14"/>
                    <a:pt x="54" y="15"/>
                    <a:pt x="54" y="16"/>
                  </a:cubicBezTo>
                  <a:cubicBezTo>
                    <a:pt x="55" y="16"/>
                    <a:pt x="55" y="16"/>
                    <a:pt x="56" y="15"/>
                  </a:cubicBezTo>
                  <a:cubicBezTo>
                    <a:pt x="58" y="15"/>
                    <a:pt x="57" y="17"/>
                    <a:pt x="57" y="18"/>
                  </a:cubicBezTo>
                  <a:cubicBezTo>
                    <a:pt x="57" y="19"/>
                    <a:pt x="57" y="20"/>
                    <a:pt x="58" y="21"/>
                  </a:cubicBezTo>
                  <a:cubicBezTo>
                    <a:pt x="58" y="21"/>
                    <a:pt x="60" y="22"/>
                    <a:pt x="60" y="23"/>
                  </a:cubicBezTo>
                  <a:cubicBezTo>
                    <a:pt x="60" y="24"/>
                    <a:pt x="59" y="24"/>
                    <a:pt x="58" y="25"/>
                  </a:cubicBezTo>
                  <a:cubicBezTo>
                    <a:pt x="58" y="25"/>
                    <a:pt x="58" y="27"/>
                    <a:pt x="58" y="28"/>
                  </a:cubicBezTo>
                  <a:cubicBezTo>
                    <a:pt x="58" y="29"/>
                    <a:pt x="58" y="32"/>
                    <a:pt x="60" y="31"/>
                  </a:cubicBezTo>
                  <a:cubicBezTo>
                    <a:pt x="60" y="33"/>
                    <a:pt x="60" y="33"/>
                    <a:pt x="61" y="34"/>
                  </a:cubicBezTo>
                  <a:cubicBezTo>
                    <a:pt x="60" y="35"/>
                    <a:pt x="60" y="36"/>
                    <a:pt x="59" y="37"/>
                  </a:cubicBezTo>
                  <a:cubicBezTo>
                    <a:pt x="62" y="37"/>
                    <a:pt x="62" y="39"/>
                    <a:pt x="62" y="41"/>
                  </a:cubicBezTo>
                  <a:cubicBezTo>
                    <a:pt x="61" y="41"/>
                    <a:pt x="57" y="39"/>
                    <a:pt x="57" y="41"/>
                  </a:cubicBezTo>
                  <a:cubicBezTo>
                    <a:pt x="57" y="42"/>
                    <a:pt x="59" y="44"/>
                    <a:pt x="59" y="45"/>
                  </a:cubicBezTo>
                  <a:cubicBezTo>
                    <a:pt x="59" y="44"/>
                    <a:pt x="58" y="46"/>
                    <a:pt x="58" y="46"/>
                  </a:cubicBezTo>
                  <a:cubicBezTo>
                    <a:pt x="58" y="47"/>
                    <a:pt x="59" y="46"/>
                    <a:pt x="58" y="47"/>
                  </a:cubicBezTo>
                  <a:cubicBezTo>
                    <a:pt x="58" y="48"/>
                    <a:pt x="57" y="49"/>
                    <a:pt x="57" y="49"/>
                  </a:cubicBezTo>
                  <a:cubicBezTo>
                    <a:pt x="57" y="49"/>
                    <a:pt x="56" y="48"/>
                    <a:pt x="55" y="49"/>
                  </a:cubicBezTo>
                  <a:cubicBezTo>
                    <a:pt x="55" y="49"/>
                    <a:pt x="55" y="48"/>
                    <a:pt x="54" y="48"/>
                  </a:cubicBezTo>
                  <a:cubicBezTo>
                    <a:pt x="53" y="47"/>
                    <a:pt x="53" y="50"/>
                    <a:pt x="52" y="50"/>
                  </a:cubicBezTo>
                  <a:cubicBezTo>
                    <a:pt x="52" y="52"/>
                    <a:pt x="51" y="52"/>
                    <a:pt x="50" y="52"/>
                  </a:cubicBezTo>
                  <a:cubicBezTo>
                    <a:pt x="49" y="51"/>
                    <a:pt x="48" y="50"/>
                    <a:pt x="46" y="51"/>
                  </a:cubicBezTo>
                  <a:cubicBezTo>
                    <a:pt x="47" y="50"/>
                    <a:pt x="47" y="48"/>
                    <a:pt x="47" y="47"/>
                  </a:cubicBezTo>
                  <a:cubicBezTo>
                    <a:pt x="47" y="47"/>
                    <a:pt x="47" y="44"/>
                    <a:pt x="47" y="44"/>
                  </a:cubicBezTo>
                  <a:cubicBezTo>
                    <a:pt x="47" y="44"/>
                    <a:pt x="47" y="45"/>
                    <a:pt x="47" y="43"/>
                  </a:cubicBezTo>
                  <a:cubicBezTo>
                    <a:pt x="47" y="43"/>
                    <a:pt x="46" y="42"/>
                    <a:pt x="46" y="41"/>
                  </a:cubicBezTo>
                  <a:cubicBezTo>
                    <a:pt x="44" y="38"/>
                    <a:pt x="44" y="40"/>
                    <a:pt x="43" y="40"/>
                  </a:cubicBezTo>
                  <a:cubicBezTo>
                    <a:pt x="42" y="41"/>
                    <a:pt x="42" y="40"/>
                    <a:pt x="41" y="40"/>
                  </a:cubicBezTo>
                  <a:cubicBezTo>
                    <a:pt x="40" y="40"/>
                    <a:pt x="39" y="40"/>
                    <a:pt x="39" y="40"/>
                  </a:cubicBezTo>
                  <a:cubicBezTo>
                    <a:pt x="38" y="41"/>
                    <a:pt x="36" y="42"/>
                    <a:pt x="36" y="42"/>
                  </a:cubicBezTo>
                  <a:cubicBezTo>
                    <a:pt x="36" y="40"/>
                    <a:pt x="38" y="38"/>
                    <a:pt x="38" y="38"/>
                  </a:cubicBezTo>
                  <a:cubicBezTo>
                    <a:pt x="36" y="36"/>
                    <a:pt x="39" y="35"/>
                    <a:pt x="36" y="34"/>
                  </a:cubicBezTo>
                  <a:cubicBezTo>
                    <a:pt x="36" y="34"/>
                    <a:pt x="37" y="33"/>
                    <a:pt x="36" y="32"/>
                  </a:cubicBezTo>
                  <a:cubicBezTo>
                    <a:pt x="34" y="28"/>
                    <a:pt x="33" y="25"/>
                    <a:pt x="28" y="25"/>
                  </a:cubicBezTo>
                  <a:cubicBezTo>
                    <a:pt x="26" y="26"/>
                    <a:pt x="26" y="26"/>
                    <a:pt x="25" y="26"/>
                  </a:cubicBezTo>
                  <a:cubicBezTo>
                    <a:pt x="23" y="27"/>
                    <a:pt x="22" y="26"/>
                    <a:pt x="21" y="28"/>
                  </a:cubicBezTo>
                  <a:cubicBezTo>
                    <a:pt x="20" y="30"/>
                    <a:pt x="20" y="32"/>
                    <a:pt x="19" y="32"/>
                  </a:cubicBezTo>
                  <a:cubicBezTo>
                    <a:pt x="18" y="33"/>
                    <a:pt x="18" y="33"/>
                    <a:pt x="17" y="34"/>
                  </a:cubicBezTo>
                  <a:cubicBezTo>
                    <a:pt x="17" y="35"/>
                    <a:pt x="15" y="34"/>
                    <a:pt x="14" y="35"/>
                  </a:cubicBezTo>
                  <a:cubicBezTo>
                    <a:pt x="14" y="34"/>
                    <a:pt x="15" y="34"/>
                    <a:pt x="16" y="33"/>
                  </a:cubicBezTo>
                  <a:cubicBezTo>
                    <a:pt x="15" y="33"/>
                    <a:pt x="15" y="33"/>
                    <a:pt x="15" y="33"/>
                  </a:cubicBezTo>
                  <a:cubicBezTo>
                    <a:pt x="15" y="33"/>
                    <a:pt x="15" y="33"/>
                    <a:pt x="14" y="33"/>
                  </a:cubicBezTo>
                  <a:cubicBezTo>
                    <a:pt x="14" y="33"/>
                    <a:pt x="14" y="32"/>
                    <a:pt x="14" y="32"/>
                  </a:cubicBezTo>
                  <a:cubicBezTo>
                    <a:pt x="14" y="32"/>
                    <a:pt x="14" y="32"/>
                    <a:pt x="13" y="32"/>
                  </a:cubicBezTo>
                  <a:cubicBezTo>
                    <a:pt x="14" y="31"/>
                    <a:pt x="12" y="31"/>
                    <a:pt x="13" y="30"/>
                  </a:cubicBezTo>
                  <a:cubicBezTo>
                    <a:pt x="11" y="31"/>
                    <a:pt x="12" y="27"/>
                    <a:pt x="12" y="27"/>
                  </a:cubicBezTo>
                  <a:cubicBezTo>
                    <a:pt x="12" y="28"/>
                    <a:pt x="11" y="28"/>
                    <a:pt x="11" y="28"/>
                  </a:cubicBezTo>
                  <a:cubicBezTo>
                    <a:pt x="11" y="27"/>
                    <a:pt x="11" y="27"/>
                    <a:pt x="11" y="26"/>
                  </a:cubicBezTo>
                  <a:cubicBezTo>
                    <a:pt x="11" y="27"/>
                    <a:pt x="10" y="27"/>
                    <a:pt x="9" y="26"/>
                  </a:cubicBezTo>
                  <a:cubicBezTo>
                    <a:pt x="8" y="26"/>
                    <a:pt x="9" y="25"/>
                    <a:pt x="9" y="24"/>
                  </a:cubicBezTo>
                  <a:cubicBezTo>
                    <a:pt x="8" y="24"/>
                    <a:pt x="8" y="25"/>
                    <a:pt x="7" y="25"/>
                  </a:cubicBezTo>
                  <a:cubicBezTo>
                    <a:pt x="7" y="23"/>
                    <a:pt x="3" y="23"/>
                    <a:pt x="4" y="21"/>
                  </a:cubicBezTo>
                  <a:cubicBezTo>
                    <a:pt x="4" y="21"/>
                    <a:pt x="3" y="21"/>
                    <a:pt x="3" y="21"/>
                  </a:cubicBezTo>
                  <a:cubicBezTo>
                    <a:pt x="4" y="20"/>
                    <a:pt x="4" y="18"/>
                    <a:pt x="5" y="17"/>
                  </a:cubicBezTo>
                  <a:cubicBezTo>
                    <a:pt x="4" y="18"/>
                    <a:pt x="4" y="18"/>
                    <a:pt x="3" y="19"/>
                  </a:cubicBezTo>
                  <a:cubicBezTo>
                    <a:pt x="3" y="18"/>
                    <a:pt x="3" y="18"/>
                    <a:pt x="2" y="19"/>
                  </a:cubicBezTo>
                  <a:cubicBezTo>
                    <a:pt x="2" y="18"/>
                    <a:pt x="2" y="16"/>
                    <a:pt x="3" y="16"/>
                  </a:cubicBezTo>
                  <a:cubicBezTo>
                    <a:pt x="2" y="16"/>
                    <a:pt x="1" y="16"/>
                    <a:pt x="0" y="16"/>
                  </a:cubicBezTo>
                </a:path>
              </a:pathLst>
            </a:custGeom>
            <a:solidFill>
              <a:srgbClr val="9C9CDF"/>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21" name="Guatemala">
              <a:extLst>
                <a:ext uri="{FF2B5EF4-FFF2-40B4-BE49-F238E27FC236}">
                  <a16:creationId xmlns:a16="http://schemas.microsoft.com/office/drawing/2014/main" id="{36FB1D43-AA5B-489C-8A43-75CE58455353}"/>
                </a:ext>
              </a:extLst>
            </p:cNvPr>
            <p:cNvSpPr>
              <a:spLocks/>
            </p:cNvSpPr>
            <p:nvPr/>
          </p:nvSpPr>
          <p:spPr bwMode="auto">
            <a:xfrm>
              <a:off x="1518844" y="3261505"/>
              <a:ext cx="120292" cy="131228"/>
            </a:xfrm>
            <a:custGeom>
              <a:avLst/>
              <a:gdLst>
                <a:gd name="T0" fmla="*/ 0 w 36"/>
                <a:gd name="T1" fmla="*/ 32 h 40"/>
                <a:gd name="T2" fmla="*/ 1 w 36"/>
                <a:gd name="T3" fmla="*/ 28 h 40"/>
                <a:gd name="T4" fmla="*/ 2 w 36"/>
                <a:gd name="T5" fmla="*/ 27 h 40"/>
                <a:gd name="T6" fmla="*/ 3 w 36"/>
                <a:gd name="T7" fmla="*/ 24 h 40"/>
                <a:gd name="T8" fmla="*/ 6 w 36"/>
                <a:gd name="T9" fmla="*/ 18 h 40"/>
                <a:gd name="T10" fmla="*/ 11 w 36"/>
                <a:gd name="T11" fmla="*/ 17 h 40"/>
                <a:gd name="T12" fmla="*/ 17 w 36"/>
                <a:gd name="T13" fmla="*/ 17 h 40"/>
                <a:gd name="T14" fmla="*/ 18 w 36"/>
                <a:gd name="T15" fmla="*/ 14 h 40"/>
                <a:gd name="T16" fmla="*/ 16 w 36"/>
                <a:gd name="T17" fmla="*/ 13 h 40"/>
                <a:gd name="T18" fmla="*/ 15 w 36"/>
                <a:gd name="T19" fmla="*/ 10 h 40"/>
                <a:gd name="T20" fmla="*/ 10 w 36"/>
                <a:gd name="T21" fmla="*/ 6 h 40"/>
                <a:gd name="T22" fmla="*/ 14 w 36"/>
                <a:gd name="T23" fmla="*/ 5 h 40"/>
                <a:gd name="T24" fmla="*/ 15 w 36"/>
                <a:gd name="T25" fmla="*/ 1 h 40"/>
                <a:gd name="T26" fmla="*/ 22 w 36"/>
                <a:gd name="T27" fmla="*/ 0 h 40"/>
                <a:gd name="T28" fmla="*/ 30 w 36"/>
                <a:gd name="T29" fmla="*/ 0 h 40"/>
                <a:gd name="T30" fmla="*/ 29 w 36"/>
                <a:gd name="T31" fmla="*/ 10 h 40"/>
                <a:gd name="T32" fmla="*/ 27 w 36"/>
                <a:gd name="T33" fmla="*/ 19 h 40"/>
                <a:gd name="T34" fmla="*/ 32 w 36"/>
                <a:gd name="T35" fmla="*/ 21 h 40"/>
                <a:gd name="T36" fmla="*/ 33 w 36"/>
                <a:gd name="T37" fmla="*/ 19 h 40"/>
                <a:gd name="T38" fmla="*/ 33 w 36"/>
                <a:gd name="T39" fmla="*/ 19 h 40"/>
                <a:gd name="T40" fmla="*/ 36 w 36"/>
                <a:gd name="T41" fmla="*/ 21 h 40"/>
                <a:gd name="T42" fmla="*/ 29 w 36"/>
                <a:gd name="T43" fmla="*/ 26 h 40"/>
                <a:gd name="T44" fmla="*/ 26 w 36"/>
                <a:gd name="T45" fmla="*/ 29 h 40"/>
                <a:gd name="T46" fmla="*/ 26 w 36"/>
                <a:gd name="T47" fmla="*/ 32 h 40"/>
                <a:gd name="T48" fmla="*/ 23 w 36"/>
                <a:gd name="T49" fmla="*/ 34 h 40"/>
                <a:gd name="T50" fmla="*/ 22 w 36"/>
                <a:gd name="T51" fmla="*/ 35 h 40"/>
                <a:gd name="T52" fmla="*/ 21 w 36"/>
                <a:gd name="T53" fmla="*/ 37 h 40"/>
                <a:gd name="T54" fmla="*/ 18 w 36"/>
                <a:gd name="T55" fmla="*/ 40 h 40"/>
                <a:gd name="T56" fmla="*/ 14 w 36"/>
                <a:gd name="T57" fmla="*/ 38 h 40"/>
                <a:gd name="T58" fmla="*/ 9 w 36"/>
                <a:gd name="T59" fmla="*/ 38 h 40"/>
                <a:gd name="T60" fmla="*/ 0 w 36"/>
                <a:gd name="T61" fmla="*/ 32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6" h="40">
                  <a:moveTo>
                    <a:pt x="0" y="32"/>
                  </a:moveTo>
                  <a:cubicBezTo>
                    <a:pt x="1" y="31"/>
                    <a:pt x="1" y="30"/>
                    <a:pt x="1" y="28"/>
                  </a:cubicBezTo>
                  <a:cubicBezTo>
                    <a:pt x="2" y="28"/>
                    <a:pt x="2" y="27"/>
                    <a:pt x="2" y="27"/>
                  </a:cubicBezTo>
                  <a:cubicBezTo>
                    <a:pt x="2" y="25"/>
                    <a:pt x="2" y="25"/>
                    <a:pt x="3" y="24"/>
                  </a:cubicBezTo>
                  <a:cubicBezTo>
                    <a:pt x="4" y="22"/>
                    <a:pt x="5" y="20"/>
                    <a:pt x="6" y="18"/>
                  </a:cubicBezTo>
                  <a:cubicBezTo>
                    <a:pt x="6" y="16"/>
                    <a:pt x="9" y="17"/>
                    <a:pt x="11" y="17"/>
                  </a:cubicBezTo>
                  <a:cubicBezTo>
                    <a:pt x="12" y="17"/>
                    <a:pt x="17" y="18"/>
                    <a:pt x="17" y="17"/>
                  </a:cubicBezTo>
                  <a:cubicBezTo>
                    <a:pt x="17" y="17"/>
                    <a:pt x="18" y="14"/>
                    <a:pt x="18" y="14"/>
                  </a:cubicBezTo>
                  <a:cubicBezTo>
                    <a:pt x="17" y="13"/>
                    <a:pt x="16" y="13"/>
                    <a:pt x="16" y="13"/>
                  </a:cubicBezTo>
                  <a:cubicBezTo>
                    <a:pt x="16" y="11"/>
                    <a:pt x="16" y="11"/>
                    <a:pt x="15" y="10"/>
                  </a:cubicBezTo>
                  <a:cubicBezTo>
                    <a:pt x="13" y="9"/>
                    <a:pt x="12" y="7"/>
                    <a:pt x="10" y="6"/>
                  </a:cubicBezTo>
                  <a:cubicBezTo>
                    <a:pt x="12" y="6"/>
                    <a:pt x="14" y="6"/>
                    <a:pt x="14" y="5"/>
                  </a:cubicBezTo>
                  <a:cubicBezTo>
                    <a:pt x="15" y="4"/>
                    <a:pt x="14" y="2"/>
                    <a:pt x="15" y="1"/>
                  </a:cubicBezTo>
                  <a:cubicBezTo>
                    <a:pt x="16" y="0"/>
                    <a:pt x="21" y="0"/>
                    <a:pt x="22" y="0"/>
                  </a:cubicBezTo>
                  <a:cubicBezTo>
                    <a:pt x="30" y="0"/>
                    <a:pt x="30" y="0"/>
                    <a:pt x="30" y="0"/>
                  </a:cubicBezTo>
                  <a:cubicBezTo>
                    <a:pt x="30" y="3"/>
                    <a:pt x="30" y="7"/>
                    <a:pt x="29" y="10"/>
                  </a:cubicBezTo>
                  <a:cubicBezTo>
                    <a:pt x="28" y="13"/>
                    <a:pt x="28" y="16"/>
                    <a:pt x="27" y="19"/>
                  </a:cubicBezTo>
                  <a:cubicBezTo>
                    <a:pt x="29" y="19"/>
                    <a:pt x="32" y="19"/>
                    <a:pt x="32" y="21"/>
                  </a:cubicBezTo>
                  <a:cubicBezTo>
                    <a:pt x="32" y="20"/>
                    <a:pt x="33" y="20"/>
                    <a:pt x="33" y="19"/>
                  </a:cubicBezTo>
                  <a:cubicBezTo>
                    <a:pt x="33" y="19"/>
                    <a:pt x="33" y="19"/>
                    <a:pt x="33" y="19"/>
                  </a:cubicBezTo>
                  <a:cubicBezTo>
                    <a:pt x="34" y="19"/>
                    <a:pt x="35" y="20"/>
                    <a:pt x="36" y="21"/>
                  </a:cubicBezTo>
                  <a:cubicBezTo>
                    <a:pt x="33" y="22"/>
                    <a:pt x="31" y="24"/>
                    <a:pt x="29" y="26"/>
                  </a:cubicBezTo>
                  <a:cubicBezTo>
                    <a:pt x="28" y="27"/>
                    <a:pt x="26" y="27"/>
                    <a:pt x="26" y="29"/>
                  </a:cubicBezTo>
                  <a:cubicBezTo>
                    <a:pt x="27" y="30"/>
                    <a:pt x="27" y="31"/>
                    <a:pt x="26" y="32"/>
                  </a:cubicBezTo>
                  <a:cubicBezTo>
                    <a:pt x="25" y="33"/>
                    <a:pt x="23" y="33"/>
                    <a:pt x="23" y="34"/>
                  </a:cubicBezTo>
                  <a:cubicBezTo>
                    <a:pt x="23" y="35"/>
                    <a:pt x="22" y="35"/>
                    <a:pt x="22" y="35"/>
                  </a:cubicBezTo>
                  <a:cubicBezTo>
                    <a:pt x="22" y="36"/>
                    <a:pt x="21" y="37"/>
                    <a:pt x="21" y="37"/>
                  </a:cubicBezTo>
                  <a:cubicBezTo>
                    <a:pt x="20" y="37"/>
                    <a:pt x="17" y="37"/>
                    <a:pt x="18" y="40"/>
                  </a:cubicBezTo>
                  <a:cubicBezTo>
                    <a:pt x="16" y="39"/>
                    <a:pt x="15" y="38"/>
                    <a:pt x="14" y="38"/>
                  </a:cubicBezTo>
                  <a:cubicBezTo>
                    <a:pt x="12" y="38"/>
                    <a:pt x="11" y="38"/>
                    <a:pt x="9" y="38"/>
                  </a:cubicBezTo>
                  <a:cubicBezTo>
                    <a:pt x="6" y="37"/>
                    <a:pt x="3" y="34"/>
                    <a:pt x="0" y="32"/>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22" name="Greenland">
              <a:extLst>
                <a:ext uri="{FF2B5EF4-FFF2-40B4-BE49-F238E27FC236}">
                  <a16:creationId xmlns:a16="http://schemas.microsoft.com/office/drawing/2014/main" id="{7975491D-179E-46B1-BDE5-20C226946D32}"/>
                </a:ext>
              </a:extLst>
            </p:cNvPr>
            <p:cNvSpPr>
              <a:spLocks noEditPoints="1"/>
            </p:cNvSpPr>
            <p:nvPr/>
          </p:nvSpPr>
          <p:spPr bwMode="auto">
            <a:xfrm>
              <a:off x="2871743" y="1346200"/>
              <a:ext cx="1123250" cy="601462"/>
            </a:xfrm>
            <a:custGeom>
              <a:avLst/>
              <a:gdLst>
                <a:gd name="T0" fmla="*/ 59 w 339"/>
                <a:gd name="T1" fmla="*/ 96 h 181"/>
                <a:gd name="T2" fmla="*/ 31 w 339"/>
                <a:gd name="T3" fmla="*/ 48 h 181"/>
                <a:gd name="T4" fmla="*/ 61 w 339"/>
                <a:gd name="T5" fmla="*/ 54 h 181"/>
                <a:gd name="T6" fmla="*/ 70 w 339"/>
                <a:gd name="T7" fmla="*/ 65 h 181"/>
                <a:gd name="T8" fmla="*/ 69 w 339"/>
                <a:gd name="T9" fmla="*/ 78 h 181"/>
                <a:gd name="T10" fmla="*/ 79 w 339"/>
                <a:gd name="T11" fmla="*/ 83 h 181"/>
                <a:gd name="T12" fmla="*/ 80 w 339"/>
                <a:gd name="T13" fmla="*/ 90 h 181"/>
                <a:gd name="T14" fmla="*/ 77 w 339"/>
                <a:gd name="T15" fmla="*/ 96 h 181"/>
                <a:gd name="T16" fmla="*/ 78 w 339"/>
                <a:gd name="T17" fmla="*/ 104 h 181"/>
                <a:gd name="T18" fmla="*/ 62 w 339"/>
                <a:gd name="T19" fmla="*/ 109 h 181"/>
                <a:gd name="T20" fmla="*/ 57 w 339"/>
                <a:gd name="T21" fmla="*/ 110 h 181"/>
                <a:gd name="T22" fmla="*/ 68 w 339"/>
                <a:gd name="T23" fmla="*/ 113 h 181"/>
                <a:gd name="T24" fmla="*/ 53 w 339"/>
                <a:gd name="T25" fmla="*/ 116 h 181"/>
                <a:gd name="T26" fmla="*/ 52 w 339"/>
                <a:gd name="T27" fmla="*/ 120 h 181"/>
                <a:gd name="T28" fmla="*/ 47 w 339"/>
                <a:gd name="T29" fmla="*/ 125 h 181"/>
                <a:gd name="T30" fmla="*/ 47 w 339"/>
                <a:gd name="T31" fmla="*/ 128 h 181"/>
                <a:gd name="T32" fmla="*/ 50 w 339"/>
                <a:gd name="T33" fmla="*/ 131 h 181"/>
                <a:gd name="T34" fmla="*/ 51 w 339"/>
                <a:gd name="T35" fmla="*/ 135 h 181"/>
                <a:gd name="T36" fmla="*/ 61 w 339"/>
                <a:gd name="T37" fmla="*/ 135 h 181"/>
                <a:gd name="T38" fmla="*/ 60 w 339"/>
                <a:gd name="T39" fmla="*/ 142 h 181"/>
                <a:gd name="T40" fmla="*/ 56 w 339"/>
                <a:gd name="T41" fmla="*/ 150 h 181"/>
                <a:gd name="T42" fmla="*/ 55 w 339"/>
                <a:gd name="T43" fmla="*/ 162 h 181"/>
                <a:gd name="T44" fmla="*/ 62 w 339"/>
                <a:gd name="T45" fmla="*/ 167 h 181"/>
                <a:gd name="T46" fmla="*/ 68 w 339"/>
                <a:gd name="T47" fmla="*/ 172 h 181"/>
                <a:gd name="T48" fmla="*/ 76 w 339"/>
                <a:gd name="T49" fmla="*/ 173 h 181"/>
                <a:gd name="T50" fmla="*/ 78 w 339"/>
                <a:gd name="T51" fmla="*/ 179 h 181"/>
                <a:gd name="T52" fmla="*/ 91 w 339"/>
                <a:gd name="T53" fmla="*/ 178 h 181"/>
                <a:gd name="T54" fmla="*/ 92 w 339"/>
                <a:gd name="T55" fmla="*/ 172 h 181"/>
                <a:gd name="T56" fmla="*/ 104 w 339"/>
                <a:gd name="T57" fmla="*/ 162 h 181"/>
                <a:gd name="T58" fmla="*/ 109 w 339"/>
                <a:gd name="T59" fmla="*/ 155 h 181"/>
                <a:gd name="T60" fmla="*/ 114 w 339"/>
                <a:gd name="T61" fmla="*/ 147 h 181"/>
                <a:gd name="T62" fmla="*/ 131 w 339"/>
                <a:gd name="T63" fmla="*/ 134 h 181"/>
                <a:gd name="T64" fmla="*/ 146 w 339"/>
                <a:gd name="T65" fmla="*/ 125 h 181"/>
                <a:gd name="T66" fmla="*/ 170 w 339"/>
                <a:gd name="T67" fmla="*/ 122 h 181"/>
                <a:gd name="T68" fmla="*/ 190 w 339"/>
                <a:gd name="T69" fmla="*/ 108 h 181"/>
                <a:gd name="T70" fmla="*/ 223 w 339"/>
                <a:gd name="T71" fmla="*/ 107 h 181"/>
                <a:gd name="T72" fmla="*/ 248 w 339"/>
                <a:gd name="T73" fmla="*/ 97 h 181"/>
                <a:gd name="T74" fmla="*/ 219 w 339"/>
                <a:gd name="T75" fmla="*/ 92 h 181"/>
                <a:gd name="T76" fmla="*/ 222 w 339"/>
                <a:gd name="T77" fmla="*/ 83 h 181"/>
                <a:gd name="T78" fmla="*/ 259 w 339"/>
                <a:gd name="T79" fmla="*/ 91 h 181"/>
                <a:gd name="T80" fmla="*/ 254 w 339"/>
                <a:gd name="T81" fmla="*/ 83 h 181"/>
                <a:gd name="T82" fmla="*/ 239 w 339"/>
                <a:gd name="T83" fmla="*/ 74 h 181"/>
                <a:gd name="T84" fmla="*/ 244 w 339"/>
                <a:gd name="T85" fmla="*/ 65 h 181"/>
                <a:gd name="T86" fmla="*/ 264 w 339"/>
                <a:gd name="T87" fmla="*/ 62 h 181"/>
                <a:gd name="T88" fmla="*/ 271 w 339"/>
                <a:gd name="T89" fmla="*/ 57 h 181"/>
                <a:gd name="T90" fmla="*/ 280 w 339"/>
                <a:gd name="T91" fmla="*/ 48 h 181"/>
                <a:gd name="T92" fmla="*/ 281 w 339"/>
                <a:gd name="T93" fmla="*/ 43 h 181"/>
                <a:gd name="T94" fmla="*/ 277 w 339"/>
                <a:gd name="T95" fmla="*/ 38 h 181"/>
                <a:gd name="T96" fmla="*/ 294 w 339"/>
                <a:gd name="T97" fmla="*/ 24 h 181"/>
                <a:gd name="T98" fmla="*/ 303 w 339"/>
                <a:gd name="T99" fmla="*/ 17 h 181"/>
                <a:gd name="T100" fmla="*/ 296 w 339"/>
                <a:gd name="T101" fmla="*/ 13 h 181"/>
                <a:gd name="T102" fmla="*/ 258 w 339"/>
                <a:gd name="T103" fmla="*/ 12 h 181"/>
                <a:gd name="T104" fmla="*/ 281 w 339"/>
                <a:gd name="T105" fmla="*/ 4 h 181"/>
                <a:gd name="T106" fmla="*/ 260 w 339"/>
                <a:gd name="T107" fmla="*/ 1 h 181"/>
                <a:gd name="T108" fmla="*/ 207 w 339"/>
                <a:gd name="T109" fmla="*/ 3 h 181"/>
                <a:gd name="T110" fmla="*/ 174 w 339"/>
                <a:gd name="T111" fmla="*/ 3 h 181"/>
                <a:gd name="T112" fmla="*/ 183 w 339"/>
                <a:gd name="T113" fmla="*/ 5 h 181"/>
                <a:gd name="T114" fmla="*/ 151 w 339"/>
                <a:gd name="T115" fmla="*/ 6 h 181"/>
                <a:gd name="T116" fmla="*/ 97 w 339"/>
                <a:gd name="T117" fmla="*/ 9 h 181"/>
                <a:gd name="T118" fmla="*/ 71 w 339"/>
                <a:gd name="T119" fmla="*/ 15 h 181"/>
                <a:gd name="T120" fmla="*/ 21 w 339"/>
                <a:gd name="T121" fmla="*/ 30 h 181"/>
                <a:gd name="T122" fmla="*/ 19 w 339"/>
                <a:gd name="T123" fmla="*/ 38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39" h="181">
                  <a:moveTo>
                    <a:pt x="57" y="96"/>
                  </a:moveTo>
                  <a:cubicBezTo>
                    <a:pt x="55" y="95"/>
                    <a:pt x="58" y="94"/>
                    <a:pt x="59" y="93"/>
                  </a:cubicBezTo>
                  <a:cubicBezTo>
                    <a:pt x="61" y="93"/>
                    <a:pt x="62" y="93"/>
                    <a:pt x="64" y="94"/>
                  </a:cubicBezTo>
                  <a:cubicBezTo>
                    <a:pt x="67" y="94"/>
                    <a:pt x="67" y="96"/>
                    <a:pt x="69" y="96"/>
                  </a:cubicBezTo>
                  <a:cubicBezTo>
                    <a:pt x="70" y="96"/>
                    <a:pt x="73" y="96"/>
                    <a:pt x="73" y="98"/>
                  </a:cubicBezTo>
                  <a:cubicBezTo>
                    <a:pt x="73" y="100"/>
                    <a:pt x="67" y="101"/>
                    <a:pt x="66" y="101"/>
                  </a:cubicBezTo>
                  <a:cubicBezTo>
                    <a:pt x="65" y="101"/>
                    <a:pt x="57" y="103"/>
                    <a:pt x="57" y="100"/>
                  </a:cubicBezTo>
                  <a:cubicBezTo>
                    <a:pt x="59" y="100"/>
                    <a:pt x="61" y="100"/>
                    <a:pt x="62" y="100"/>
                  </a:cubicBezTo>
                  <a:cubicBezTo>
                    <a:pt x="61" y="100"/>
                    <a:pt x="62" y="99"/>
                    <a:pt x="63" y="99"/>
                  </a:cubicBezTo>
                  <a:cubicBezTo>
                    <a:pt x="63" y="99"/>
                    <a:pt x="58" y="101"/>
                    <a:pt x="61" y="99"/>
                  </a:cubicBezTo>
                  <a:cubicBezTo>
                    <a:pt x="60" y="100"/>
                    <a:pt x="58" y="100"/>
                    <a:pt x="60" y="99"/>
                  </a:cubicBezTo>
                  <a:cubicBezTo>
                    <a:pt x="58" y="99"/>
                    <a:pt x="55" y="100"/>
                    <a:pt x="54" y="98"/>
                  </a:cubicBezTo>
                  <a:cubicBezTo>
                    <a:pt x="55" y="97"/>
                    <a:pt x="56" y="98"/>
                    <a:pt x="57" y="98"/>
                  </a:cubicBezTo>
                  <a:cubicBezTo>
                    <a:pt x="57" y="98"/>
                    <a:pt x="56" y="97"/>
                    <a:pt x="56" y="97"/>
                  </a:cubicBezTo>
                  <a:cubicBezTo>
                    <a:pt x="56" y="95"/>
                    <a:pt x="58" y="96"/>
                    <a:pt x="59" y="96"/>
                  </a:cubicBezTo>
                  <a:cubicBezTo>
                    <a:pt x="59" y="96"/>
                    <a:pt x="58" y="96"/>
                    <a:pt x="57" y="96"/>
                  </a:cubicBezTo>
                  <a:moveTo>
                    <a:pt x="6" y="44"/>
                  </a:moveTo>
                  <a:cubicBezTo>
                    <a:pt x="10" y="45"/>
                    <a:pt x="13" y="45"/>
                    <a:pt x="17" y="44"/>
                  </a:cubicBezTo>
                  <a:cubicBezTo>
                    <a:pt x="17" y="46"/>
                    <a:pt x="14" y="45"/>
                    <a:pt x="13" y="45"/>
                  </a:cubicBezTo>
                  <a:cubicBezTo>
                    <a:pt x="11" y="45"/>
                    <a:pt x="8" y="46"/>
                    <a:pt x="6" y="47"/>
                  </a:cubicBezTo>
                  <a:cubicBezTo>
                    <a:pt x="7" y="48"/>
                    <a:pt x="9" y="48"/>
                    <a:pt x="11" y="48"/>
                  </a:cubicBezTo>
                  <a:cubicBezTo>
                    <a:pt x="9" y="49"/>
                    <a:pt x="11" y="49"/>
                    <a:pt x="12" y="49"/>
                  </a:cubicBezTo>
                  <a:cubicBezTo>
                    <a:pt x="12" y="49"/>
                    <a:pt x="13" y="49"/>
                    <a:pt x="14" y="49"/>
                  </a:cubicBezTo>
                  <a:cubicBezTo>
                    <a:pt x="16" y="49"/>
                    <a:pt x="18" y="50"/>
                    <a:pt x="20" y="50"/>
                  </a:cubicBezTo>
                  <a:cubicBezTo>
                    <a:pt x="19" y="49"/>
                    <a:pt x="19" y="48"/>
                    <a:pt x="18" y="48"/>
                  </a:cubicBezTo>
                  <a:cubicBezTo>
                    <a:pt x="20" y="48"/>
                    <a:pt x="20" y="47"/>
                    <a:pt x="21" y="49"/>
                  </a:cubicBezTo>
                  <a:cubicBezTo>
                    <a:pt x="22" y="49"/>
                    <a:pt x="25" y="47"/>
                    <a:pt x="27" y="48"/>
                  </a:cubicBezTo>
                  <a:cubicBezTo>
                    <a:pt x="26" y="48"/>
                    <a:pt x="26" y="48"/>
                    <a:pt x="25" y="49"/>
                  </a:cubicBezTo>
                  <a:cubicBezTo>
                    <a:pt x="26" y="50"/>
                    <a:pt x="28" y="49"/>
                    <a:pt x="28" y="48"/>
                  </a:cubicBezTo>
                  <a:cubicBezTo>
                    <a:pt x="28" y="48"/>
                    <a:pt x="30" y="49"/>
                    <a:pt x="31" y="48"/>
                  </a:cubicBezTo>
                  <a:cubicBezTo>
                    <a:pt x="31" y="48"/>
                    <a:pt x="31" y="48"/>
                    <a:pt x="32" y="48"/>
                  </a:cubicBezTo>
                  <a:cubicBezTo>
                    <a:pt x="32" y="48"/>
                    <a:pt x="32" y="48"/>
                    <a:pt x="33" y="48"/>
                  </a:cubicBezTo>
                  <a:cubicBezTo>
                    <a:pt x="34" y="47"/>
                    <a:pt x="35" y="47"/>
                    <a:pt x="35" y="48"/>
                  </a:cubicBezTo>
                  <a:cubicBezTo>
                    <a:pt x="36" y="48"/>
                    <a:pt x="44" y="46"/>
                    <a:pt x="43" y="48"/>
                  </a:cubicBezTo>
                  <a:cubicBezTo>
                    <a:pt x="44" y="47"/>
                    <a:pt x="46" y="48"/>
                    <a:pt x="48" y="48"/>
                  </a:cubicBezTo>
                  <a:cubicBezTo>
                    <a:pt x="50" y="48"/>
                    <a:pt x="52" y="48"/>
                    <a:pt x="54" y="48"/>
                  </a:cubicBezTo>
                  <a:cubicBezTo>
                    <a:pt x="53" y="49"/>
                    <a:pt x="53" y="49"/>
                    <a:pt x="53" y="49"/>
                  </a:cubicBezTo>
                  <a:cubicBezTo>
                    <a:pt x="54" y="49"/>
                    <a:pt x="57" y="49"/>
                    <a:pt x="57" y="50"/>
                  </a:cubicBezTo>
                  <a:cubicBezTo>
                    <a:pt x="58" y="50"/>
                    <a:pt x="58" y="50"/>
                    <a:pt x="59" y="50"/>
                  </a:cubicBezTo>
                  <a:cubicBezTo>
                    <a:pt x="59" y="50"/>
                    <a:pt x="58" y="50"/>
                    <a:pt x="58" y="50"/>
                  </a:cubicBezTo>
                  <a:cubicBezTo>
                    <a:pt x="59" y="51"/>
                    <a:pt x="60" y="50"/>
                    <a:pt x="61" y="51"/>
                  </a:cubicBezTo>
                  <a:cubicBezTo>
                    <a:pt x="60" y="51"/>
                    <a:pt x="61" y="52"/>
                    <a:pt x="62" y="52"/>
                  </a:cubicBezTo>
                  <a:cubicBezTo>
                    <a:pt x="63" y="52"/>
                    <a:pt x="64" y="51"/>
                    <a:pt x="64" y="51"/>
                  </a:cubicBezTo>
                  <a:cubicBezTo>
                    <a:pt x="62" y="52"/>
                    <a:pt x="65" y="52"/>
                    <a:pt x="64" y="53"/>
                  </a:cubicBezTo>
                  <a:cubicBezTo>
                    <a:pt x="64" y="54"/>
                    <a:pt x="62" y="54"/>
                    <a:pt x="61" y="54"/>
                  </a:cubicBezTo>
                  <a:cubicBezTo>
                    <a:pt x="62" y="54"/>
                    <a:pt x="63" y="54"/>
                    <a:pt x="64" y="54"/>
                  </a:cubicBezTo>
                  <a:cubicBezTo>
                    <a:pt x="63" y="54"/>
                    <a:pt x="62" y="55"/>
                    <a:pt x="64" y="55"/>
                  </a:cubicBezTo>
                  <a:cubicBezTo>
                    <a:pt x="63" y="56"/>
                    <a:pt x="63" y="56"/>
                    <a:pt x="63" y="56"/>
                  </a:cubicBezTo>
                  <a:cubicBezTo>
                    <a:pt x="65" y="57"/>
                    <a:pt x="68" y="56"/>
                    <a:pt x="69" y="58"/>
                  </a:cubicBezTo>
                  <a:cubicBezTo>
                    <a:pt x="68" y="58"/>
                    <a:pt x="67" y="58"/>
                    <a:pt x="67" y="59"/>
                  </a:cubicBezTo>
                  <a:cubicBezTo>
                    <a:pt x="69" y="58"/>
                    <a:pt x="70" y="61"/>
                    <a:pt x="71" y="60"/>
                  </a:cubicBezTo>
                  <a:cubicBezTo>
                    <a:pt x="70" y="61"/>
                    <a:pt x="68" y="61"/>
                    <a:pt x="67" y="61"/>
                  </a:cubicBezTo>
                  <a:cubicBezTo>
                    <a:pt x="68" y="61"/>
                    <a:pt x="69" y="61"/>
                    <a:pt x="70" y="61"/>
                  </a:cubicBezTo>
                  <a:cubicBezTo>
                    <a:pt x="69" y="62"/>
                    <a:pt x="68" y="62"/>
                    <a:pt x="67" y="62"/>
                  </a:cubicBezTo>
                  <a:cubicBezTo>
                    <a:pt x="68" y="62"/>
                    <a:pt x="68" y="62"/>
                    <a:pt x="69" y="62"/>
                  </a:cubicBezTo>
                  <a:cubicBezTo>
                    <a:pt x="67" y="63"/>
                    <a:pt x="64" y="63"/>
                    <a:pt x="62" y="63"/>
                  </a:cubicBezTo>
                  <a:cubicBezTo>
                    <a:pt x="65" y="64"/>
                    <a:pt x="67" y="63"/>
                    <a:pt x="69" y="62"/>
                  </a:cubicBezTo>
                  <a:cubicBezTo>
                    <a:pt x="69" y="63"/>
                    <a:pt x="68" y="63"/>
                    <a:pt x="67" y="64"/>
                  </a:cubicBezTo>
                  <a:cubicBezTo>
                    <a:pt x="68" y="64"/>
                    <a:pt x="69" y="64"/>
                    <a:pt x="69" y="64"/>
                  </a:cubicBezTo>
                  <a:cubicBezTo>
                    <a:pt x="67" y="64"/>
                    <a:pt x="70" y="65"/>
                    <a:pt x="70" y="65"/>
                  </a:cubicBezTo>
                  <a:cubicBezTo>
                    <a:pt x="69" y="65"/>
                    <a:pt x="69" y="66"/>
                    <a:pt x="70" y="66"/>
                  </a:cubicBezTo>
                  <a:cubicBezTo>
                    <a:pt x="70" y="66"/>
                    <a:pt x="66" y="66"/>
                    <a:pt x="68" y="67"/>
                  </a:cubicBezTo>
                  <a:cubicBezTo>
                    <a:pt x="66" y="67"/>
                    <a:pt x="71" y="68"/>
                    <a:pt x="71" y="69"/>
                  </a:cubicBezTo>
                  <a:cubicBezTo>
                    <a:pt x="70" y="69"/>
                    <a:pt x="67" y="70"/>
                    <a:pt x="69" y="70"/>
                  </a:cubicBezTo>
                  <a:cubicBezTo>
                    <a:pt x="68" y="70"/>
                    <a:pt x="68" y="71"/>
                    <a:pt x="67" y="71"/>
                  </a:cubicBezTo>
                  <a:cubicBezTo>
                    <a:pt x="68" y="72"/>
                    <a:pt x="69" y="71"/>
                    <a:pt x="70" y="72"/>
                  </a:cubicBezTo>
                  <a:cubicBezTo>
                    <a:pt x="72" y="72"/>
                    <a:pt x="71" y="74"/>
                    <a:pt x="69" y="74"/>
                  </a:cubicBezTo>
                  <a:cubicBezTo>
                    <a:pt x="70" y="74"/>
                    <a:pt x="71" y="74"/>
                    <a:pt x="71" y="74"/>
                  </a:cubicBezTo>
                  <a:cubicBezTo>
                    <a:pt x="70" y="74"/>
                    <a:pt x="69" y="75"/>
                    <a:pt x="68" y="75"/>
                  </a:cubicBezTo>
                  <a:cubicBezTo>
                    <a:pt x="69" y="76"/>
                    <a:pt x="70" y="76"/>
                    <a:pt x="71" y="76"/>
                  </a:cubicBezTo>
                  <a:cubicBezTo>
                    <a:pt x="69" y="77"/>
                    <a:pt x="66" y="75"/>
                    <a:pt x="63" y="76"/>
                  </a:cubicBezTo>
                  <a:cubicBezTo>
                    <a:pt x="65" y="77"/>
                    <a:pt x="67" y="76"/>
                    <a:pt x="68" y="77"/>
                  </a:cubicBezTo>
                  <a:cubicBezTo>
                    <a:pt x="67" y="77"/>
                    <a:pt x="66" y="78"/>
                    <a:pt x="65" y="78"/>
                  </a:cubicBezTo>
                  <a:cubicBezTo>
                    <a:pt x="64" y="79"/>
                    <a:pt x="62" y="79"/>
                    <a:pt x="62" y="80"/>
                  </a:cubicBezTo>
                  <a:cubicBezTo>
                    <a:pt x="65" y="81"/>
                    <a:pt x="67" y="79"/>
                    <a:pt x="69" y="78"/>
                  </a:cubicBezTo>
                  <a:cubicBezTo>
                    <a:pt x="67" y="80"/>
                    <a:pt x="66" y="80"/>
                    <a:pt x="63" y="81"/>
                  </a:cubicBezTo>
                  <a:cubicBezTo>
                    <a:pt x="62" y="81"/>
                    <a:pt x="59" y="81"/>
                    <a:pt x="58" y="82"/>
                  </a:cubicBezTo>
                  <a:cubicBezTo>
                    <a:pt x="59" y="82"/>
                    <a:pt x="59" y="83"/>
                    <a:pt x="59" y="84"/>
                  </a:cubicBezTo>
                  <a:cubicBezTo>
                    <a:pt x="60" y="85"/>
                    <a:pt x="62" y="85"/>
                    <a:pt x="61" y="84"/>
                  </a:cubicBezTo>
                  <a:cubicBezTo>
                    <a:pt x="62" y="85"/>
                    <a:pt x="64" y="85"/>
                    <a:pt x="66" y="85"/>
                  </a:cubicBezTo>
                  <a:cubicBezTo>
                    <a:pt x="67" y="85"/>
                    <a:pt x="67" y="85"/>
                    <a:pt x="68" y="84"/>
                  </a:cubicBezTo>
                  <a:cubicBezTo>
                    <a:pt x="70" y="83"/>
                    <a:pt x="68" y="83"/>
                    <a:pt x="69" y="82"/>
                  </a:cubicBezTo>
                  <a:cubicBezTo>
                    <a:pt x="69" y="83"/>
                    <a:pt x="70" y="83"/>
                    <a:pt x="71" y="83"/>
                  </a:cubicBezTo>
                  <a:cubicBezTo>
                    <a:pt x="70" y="81"/>
                    <a:pt x="74" y="82"/>
                    <a:pt x="74" y="80"/>
                  </a:cubicBezTo>
                  <a:cubicBezTo>
                    <a:pt x="73" y="79"/>
                    <a:pt x="73" y="79"/>
                    <a:pt x="73" y="78"/>
                  </a:cubicBezTo>
                  <a:cubicBezTo>
                    <a:pt x="73" y="77"/>
                    <a:pt x="74" y="77"/>
                    <a:pt x="75" y="77"/>
                  </a:cubicBezTo>
                  <a:cubicBezTo>
                    <a:pt x="72" y="77"/>
                    <a:pt x="74" y="79"/>
                    <a:pt x="74" y="81"/>
                  </a:cubicBezTo>
                  <a:cubicBezTo>
                    <a:pt x="75" y="81"/>
                    <a:pt x="77" y="80"/>
                    <a:pt x="78" y="80"/>
                  </a:cubicBezTo>
                  <a:cubicBezTo>
                    <a:pt x="77" y="80"/>
                    <a:pt x="75" y="81"/>
                    <a:pt x="74" y="82"/>
                  </a:cubicBezTo>
                  <a:cubicBezTo>
                    <a:pt x="76" y="82"/>
                    <a:pt x="77" y="83"/>
                    <a:pt x="79" y="83"/>
                  </a:cubicBezTo>
                  <a:cubicBezTo>
                    <a:pt x="80" y="83"/>
                    <a:pt x="82" y="82"/>
                    <a:pt x="83" y="82"/>
                  </a:cubicBezTo>
                  <a:cubicBezTo>
                    <a:pt x="81" y="84"/>
                    <a:pt x="77" y="83"/>
                    <a:pt x="74" y="84"/>
                  </a:cubicBezTo>
                  <a:cubicBezTo>
                    <a:pt x="77" y="85"/>
                    <a:pt x="81" y="83"/>
                    <a:pt x="84" y="84"/>
                  </a:cubicBezTo>
                  <a:cubicBezTo>
                    <a:pt x="83" y="85"/>
                    <a:pt x="81" y="84"/>
                    <a:pt x="80" y="84"/>
                  </a:cubicBezTo>
                  <a:cubicBezTo>
                    <a:pt x="78" y="85"/>
                    <a:pt x="77" y="86"/>
                    <a:pt x="76" y="86"/>
                  </a:cubicBezTo>
                  <a:cubicBezTo>
                    <a:pt x="78" y="87"/>
                    <a:pt x="80" y="85"/>
                    <a:pt x="82" y="85"/>
                  </a:cubicBezTo>
                  <a:cubicBezTo>
                    <a:pt x="82" y="86"/>
                    <a:pt x="82" y="86"/>
                    <a:pt x="81" y="86"/>
                  </a:cubicBezTo>
                  <a:cubicBezTo>
                    <a:pt x="80" y="86"/>
                    <a:pt x="79" y="86"/>
                    <a:pt x="78" y="86"/>
                  </a:cubicBezTo>
                  <a:cubicBezTo>
                    <a:pt x="79" y="87"/>
                    <a:pt x="81" y="87"/>
                    <a:pt x="83" y="87"/>
                  </a:cubicBezTo>
                  <a:cubicBezTo>
                    <a:pt x="81" y="87"/>
                    <a:pt x="84" y="87"/>
                    <a:pt x="85" y="87"/>
                  </a:cubicBezTo>
                  <a:cubicBezTo>
                    <a:pt x="83" y="89"/>
                    <a:pt x="80" y="86"/>
                    <a:pt x="78" y="87"/>
                  </a:cubicBezTo>
                  <a:cubicBezTo>
                    <a:pt x="80" y="88"/>
                    <a:pt x="81" y="88"/>
                    <a:pt x="82" y="89"/>
                  </a:cubicBezTo>
                  <a:cubicBezTo>
                    <a:pt x="83" y="89"/>
                    <a:pt x="84" y="89"/>
                    <a:pt x="84" y="89"/>
                  </a:cubicBezTo>
                  <a:cubicBezTo>
                    <a:pt x="85" y="89"/>
                    <a:pt x="84" y="90"/>
                    <a:pt x="83" y="90"/>
                  </a:cubicBezTo>
                  <a:cubicBezTo>
                    <a:pt x="82" y="89"/>
                    <a:pt x="82" y="90"/>
                    <a:pt x="80" y="90"/>
                  </a:cubicBezTo>
                  <a:cubicBezTo>
                    <a:pt x="81" y="90"/>
                    <a:pt x="84" y="90"/>
                    <a:pt x="85" y="90"/>
                  </a:cubicBezTo>
                  <a:cubicBezTo>
                    <a:pt x="84" y="90"/>
                    <a:pt x="83" y="90"/>
                    <a:pt x="83" y="90"/>
                  </a:cubicBezTo>
                  <a:cubicBezTo>
                    <a:pt x="83" y="91"/>
                    <a:pt x="83" y="91"/>
                    <a:pt x="84" y="91"/>
                  </a:cubicBezTo>
                  <a:cubicBezTo>
                    <a:pt x="83" y="91"/>
                    <a:pt x="81" y="91"/>
                    <a:pt x="80" y="91"/>
                  </a:cubicBezTo>
                  <a:cubicBezTo>
                    <a:pt x="81" y="91"/>
                    <a:pt x="83" y="92"/>
                    <a:pt x="81" y="92"/>
                  </a:cubicBezTo>
                  <a:cubicBezTo>
                    <a:pt x="82" y="93"/>
                    <a:pt x="84" y="92"/>
                    <a:pt x="85" y="91"/>
                  </a:cubicBezTo>
                  <a:cubicBezTo>
                    <a:pt x="84" y="92"/>
                    <a:pt x="84" y="92"/>
                    <a:pt x="83" y="93"/>
                  </a:cubicBezTo>
                  <a:cubicBezTo>
                    <a:pt x="83" y="93"/>
                    <a:pt x="81" y="93"/>
                    <a:pt x="81" y="92"/>
                  </a:cubicBezTo>
                  <a:cubicBezTo>
                    <a:pt x="78" y="92"/>
                    <a:pt x="77" y="91"/>
                    <a:pt x="74" y="90"/>
                  </a:cubicBezTo>
                  <a:cubicBezTo>
                    <a:pt x="72" y="89"/>
                    <a:pt x="70" y="90"/>
                    <a:pt x="67" y="89"/>
                  </a:cubicBezTo>
                  <a:cubicBezTo>
                    <a:pt x="65" y="89"/>
                    <a:pt x="63" y="89"/>
                    <a:pt x="61" y="90"/>
                  </a:cubicBezTo>
                  <a:cubicBezTo>
                    <a:pt x="62" y="91"/>
                    <a:pt x="63" y="92"/>
                    <a:pt x="64" y="93"/>
                  </a:cubicBezTo>
                  <a:cubicBezTo>
                    <a:pt x="66" y="93"/>
                    <a:pt x="69" y="93"/>
                    <a:pt x="71" y="94"/>
                  </a:cubicBezTo>
                  <a:cubicBezTo>
                    <a:pt x="72" y="96"/>
                    <a:pt x="73" y="95"/>
                    <a:pt x="75" y="96"/>
                  </a:cubicBezTo>
                  <a:cubicBezTo>
                    <a:pt x="76" y="96"/>
                    <a:pt x="76" y="96"/>
                    <a:pt x="77" y="96"/>
                  </a:cubicBezTo>
                  <a:cubicBezTo>
                    <a:pt x="78" y="95"/>
                    <a:pt x="79" y="95"/>
                    <a:pt x="79" y="95"/>
                  </a:cubicBezTo>
                  <a:cubicBezTo>
                    <a:pt x="79" y="96"/>
                    <a:pt x="78" y="96"/>
                    <a:pt x="78" y="96"/>
                  </a:cubicBezTo>
                  <a:cubicBezTo>
                    <a:pt x="80" y="96"/>
                    <a:pt x="82" y="95"/>
                    <a:pt x="84" y="95"/>
                  </a:cubicBezTo>
                  <a:cubicBezTo>
                    <a:pt x="84" y="96"/>
                    <a:pt x="83" y="96"/>
                    <a:pt x="82" y="96"/>
                  </a:cubicBezTo>
                  <a:cubicBezTo>
                    <a:pt x="83" y="96"/>
                    <a:pt x="83" y="97"/>
                    <a:pt x="83" y="98"/>
                  </a:cubicBezTo>
                  <a:cubicBezTo>
                    <a:pt x="82" y="97"/>
                    <a:pt x="81" y="97"/>
                    <a:pt x="80" y="98"/>
                  </a:cubicBezTo>
                  <a:cubicBezTo>
                    <a:pt x="80" y="98"/>
                    <a:pt x="81" y="98"/>
                    <a:pt x="81" y="99"/>
                  </a:cubicBezTo>
                  <a:cubicBezTo>
                    <a:pt x="80" y="99"/>
                    <a:pt x="79" y="98"/>
                    <a:pt x="79" y="100"/>
                  </a:cubicBezTo>
                  <a:cubicBezTo>
                    <a:pt x="80" y="100"/>
                    <a:pt x="81" y="99"/>
                    <a:pt x="82" y="100"/>
                  </a:cubicBezTo>
                  <a:cubicBezTo>
                    <a:pt x="80" y="99"/>
                    <a:pt x="77" y="101"/>
                    <a:pt x="76" y="102"/>
                  </a:cubicBezTo>
                  <a:cubicBezTo>
                    <a:pt x="77" y="102"/>
                    <a:pt x="78" y="101"/>
                    <a:pt x="79" y="101"/>
                  </a:cubicBezTo>
                  <a:cubicBezTo>
                    <a:pt x="80" y="101"/>
                    <a:pt x="80" y="102"/>
                    <a:pt x="81" y="102"/>
                  </a:cubicBezTo>
                  <a:cubicBezTo>
                    <a:pt x="80" y="103"/>
                    <a:pt x="79" y="102"/>
                    <a:pt x="78" y="103"/>
                  </a:cubicBezTo>
                  <a:cubicBezTo>
                    <a:pt x="79" y="103"/>
                    <a:pt x="79" y="103"/>
                    <a:pt x="80" y="104"/>
                  </a:cubicBezTo>
                  <a:cubicBezTo>
                    <a:pt x="79" y="104"/>
                    <a:pt x="79" y="104"/>
                    <a:pt x="78" y="104"/>
                  </a:cubicBezTo>
                  <a:cubicBezTo>
                    <a:pt x="78" y="103"/>
                    <a:pt x="77" y="103"/>
                    <a:pt x="76" y="103"/>
                  </a:cubicBezTo>
                  <a:cubicBezTo>
                    <a:pt x="76" y="103"/>
                    <a:pt x="76" y="103"/>
                    <a:pt x="77" y="103"/>
                  </a:cubicBezTo>
                  <a:cubicBezTo>
                    <a:pt x="75" y="102"/>
                    <a:pt x="75" y="103"/>
                    <a:pt x="74" y="104"/>
                  </a:cubicBezTo>
                  <a:cubicBezTo>
                    <a:pt x="74" y="105"/>
                    <a:pt x="73" y="105"/>
                    <a:pt x="72" y="106"/>
                  </a:cubicBezTo>
                  <a:cubicBezTo>
                    <a:pt x="74" y="106"/>
                    <a:pt x="75" y="105"/>
                    <a:pt x="76" y="105"/>
                  </a:cubicBezTo>
                  <a:cubicBezTo>
                    <a:pt x="75" y="105"/>
                    <a:pt x="74" y="106"/>
                    <a:pt x="74" y="107"/>
                  </a:cubicBezTo>
                  <a:cubicBezTo>
                    <a:pt x="73" y="106"/>
                    <a:pt x="72" y="107"/>
                    <a:pt x="71" y="107"/>
                  </a:cubicBezTo>
                  <a:cubicBezTo>
                    <a:pt x="69" y="107"/>
                    <a:pt x="68" y="107"/>
                    <a:pt x="67" y="107"/>
                  </a:cubicBezTo>
                  <a:cubicBezTo>
                    <a:pt x="67" y="107"/>
                    <a:pt x="68" y="107"/>
                    <a:pt x="68" y="107"/>
                  </a:cubicBezTo>
                  <a:cubicBezTo>
                    <a:pt x="67" y="107"/>
                    <a:pt x="66" y="106"/>
                    <a:pt x="65" y="107"/>
                  </a:cubicBezTo>
                  <a:cubicBezTo>
                    <a:pt x="66" y="107"/>
                    <a:pt x="66" y="107"/>
                    <a:pt x="67" y="107"/>
                  </a:cubicBezTo>
                  <a:cubicBezTo>
                    <a:pt x="66" y="107"/>
                    <a:pt x="64" y="107"/>
                    <a:pt x="63" y="108"/>
                  </a:cubicBezTo>
                  <a:cubicBezTo>
                    <a:pt x="65" y="108"/>
                    <a:pt x="62" y="109"/>
                    <a:pt x="62" y="109"/>
                  </a:cubicBezTo>
                  <a:cubicBezTo>
                    <a:pt x="60" y="109"/>
                    <a:pt x="59" y="109"/>
                    <a:pt x="58" y="109"/>
                  </a:cubicBezTo>
                  <a:cubicBezTo>
                    <a:pt x="59" y="110"/>
                    <a:pt x="61" y="109"/>
                    <a:pt x="62" y="109"/>
                  </a:cubicBezTo>
                  <a:cubicBezTo>
                    <a:pt x="62" y="109"/>
                    <a:pt x="61" y="109"/>
                    <a:pt x="61" y="110"/>
                  </a:cubicBezTo>
                  <a:cubicBezTo>
                    <a:pt x="62" y="109"/>
                    <a:pt x="64" y="110"/>
                    <a:pt x="66" y="110"/>
                  </a:cubicBezTo>
                  <a:cubicBezTo>
                    <a:pt x="67" y="110"/>
                    <a:pt x="70" y="110"/>
                    <a:pt x="71" y="109"/>
                  </a:cubicBezTo>
                  <a:cubicBezTo>
                    <a:pt x="70" y="109"/>
                    <a:pt x="69" y="109"/>
                    <a:pt x="69" y="108"/>
                  </a:cubicBezTo>
                  <a:cubicBezTo>
                    <a:pt x="71" y="109"/>
                    <a:pt x="72" y="108"/>
                    <a:pt x="74" y="108"/>
                  </a:cubicBezTo>
                  <a:cubicBezTo>
                    <a:pt x="73" y="108"/>
                    <a:pt x="72" y="108"/>
                    <a:pt x="72" y="109"/>
                  </a:cubicBezTo>
                  <a:cubicBezTo>
                    <a:pt x="71" y="109"/>
                    <a:pt x="71" y="110"/>
                    <a:pt x="70" y="110"/>
                  </a:cubicBezTo>
                  <a:cubicBezTo>
                    <a:pt x="71" y="110"/>
                    <a:pt x="71" y="110"/>
                    <a:pt x="72" y="110"/>
                  </a:cubicBezTo>
                  <a:cubicBezTo>
                    <a:pt x="71" y="110"/>
                    <a:pt x="70" y="110"/>
                    <a:pt x="69" y="110"/>
                  </a:cubicBezTo>
                  <a:cubicBezTo>
                    <a:pt x="71" y="111"/>
                    <a:pt x="73" y="112"/>
                    <a:pt x="76" y="112"/>
                  </a:cubicBezTo>
                  <a:cubicBezTo>
                    <a:pt x="73" y="113"/>
                    <a:pt x="71" y="111"/>
                    <a:pt x="69" y="111"/>
                  </a:cubicBezTo>
                  <a:cubicBezTo>
                    <a:pt x="67" y="111"/>
                    <a:pt x="66" y="112"/>
                    <a:pt x="65" y="111"/>
                  </a:cubicBezTo>
                  <a:cubicBezTo>
                    <a:pt x="63" y="111"/>
                    <a:pt x="62" y="110"/>
                    <a:pt x="61" y="110"/>
                  </a:cubicBezTo>
                  <a:cubicBezTo>
                    <a:pt x="61" y="111"/>
                    <a:pt x="62" y="111"/>
                    <a:pt x="62" y="111"/>
                  </a:cubicBezTo>
                  <a:cubicBezTo>
                    <a:pt x="61" y="111"/>
                    <a:pt x="59" y="110"/>
                    <a:pt x="57" y="110"/>
                  </a:cubicBezTo>
                  <a:cubicBezTo>
                    <a:pt x="58" y="110"/>
                    <a:pt x="58" y="111"/>
                    <a:pt x="59" y="111"/>
                  </a:cubicBezTo>
                  <a:cubicBezTo>
                    <a:pt x="60" y="112"/>
                    <a:pt x="62" y="112"/>
                    <a:pt x="64" y="112"/>
                  </a:cubicBezTo>
                  <a:cubicBezTo>
                    <a:pt x="61" y="113"/>
                    <a:pt x="59" y="111"/>
                    <a:pt x="57" y="112"/>
                  </a:cubicBezTo>
                  <a:cubicBezTo>
                    <a:pt x="57" y="112"/>
                    <a:pt x="58" y="112"/>
                    <a:pt x="59" y="112"/>
                  </a:cubicBezTo>
                  <a:cubicBezTo>
                    <a:pt x="58" y="112"/>
                    <a:pt x="57" y="112"/>
                    <a:pt x="56" y="112"/>
                  </a:cubicBezTo>
                  <a:cubicBezTo>
                    <a:pt x="58" y="112"/>
                    <a:pt x="56" y="113"/>
                    <a:pt x="55" y="113"/>
                  </a:cubicBezTo>
                  <a:cubicBezTo>
                    <a:pt x="57" y="115"/>
                    <a:pt x="52" y="112"/>
                    <a:pt x="53" y="114"/>
                  </a:cubicBezTo>
                  <a:cubicBezTo>
                    <a:pt x="53" y="113"/>
                    <a:pt x="52" y="114"/>
                    <a:pt x="53" y="114"/>
                  </a:cubicBezTo>
                  <a:cubicBezTo>
                    <a:pt x="53" y="114"/>
                    <a:pt x="53" y="114"/>
                    <a:pt x="53" y="114"/>
                  </a:cubicBezTo>
                  <a:cubicBezTo>
                    <a:pt x="54" y="115"/>
                    <a:pt x="52" y="114"/>
                    <a:pt x="52" y="116"/>
                  </a:cubicBezTo>
                  <a:cubicBezTo>
                    <a:pt x="54" y="116"/>
                    <a:pt x="56" y="114"/>
                    <a:pt x="58" y="114"/>
                  </a:cubicBezTo>
                  <a:cubicBezTo>
                    <a:pt x="61" y="113"/>
                    <a:pt x="64" y="113"/>
                    <a:pt x="67" y="112"/>
                  </a:cubicBezTo>
                  <a:cubicBezTo>
                    <a:pt x="66" y="113"/>
                    <a:pt x="64" y="112"/>
                    <a:pt x="62" y="113"/>
                  </a:cubicBezTo>
                  <a:cubicBezTo>
                    <a:pt x="63" y="114"/>
                    <a:pt x="64" y="114"/>
                    <a:pt x="65" y="114"/>
                  </a:cubicBezTo>
                  <a:cubicBezTo>
                    <a:pt x="63" y="114"/>
                    <a:pt x="67" y="114"/>
                    <a:pt x="68" y="113"/>
                  </a:cubicBezTo>
                  <a:cubicBezTo>
                    <a:pt x="68" y="113"/>
                    <a:pt x="67" y="113"/>
                    <a:pt x="67" y="113"/>
                  </a:cubicBezTo>
                  <a:cubicBezTo>
                    <a:pt x="68" y="113"/>
                    <a:pt x="70" y="112"/>
                    <a:pt x="71" y="112"/>
                  </a:cubicBezTo>
                  <a:cubicBezTo>
                    <a:pt x="70" y="113"/>
                    <a:pt x="69" y="113"/>
                    <a:pt x="68" y="113"/>
                  </a:cubicBezTo>
                  <a:cubicBezTo>
                    <a:pt x="68" y="114"/>
                    <a:pt x="71" y="114"/>
                    <a:pt x="72" y="113"/>
                  </a:cubicBezTo>
                  <a:cubicBezTo>
                    <a:pt x="70" y="113"/>
                    <a:pt x="72" y="113"/>
                    <a:pt x="72" y="113"/>
                  </a:cubicBezTo>
                  <a:cubicBezTo>
                    <a:pt x="73" y="113"/>
                    <a:pt x="74" y="113"/>
                    <a:pt x="74" y="113"/>
                  </a:cubicBezTo>
                  <a:cubicBezTo>
                    <a:pt x="72" y="114"/>
                    <a:pt x="70" y="114"/>
                    <a:pt x="68" y="114"/>
                  </a:cubicBezTo>
                  <a:cubicBezTo>
                    <a:pt x="70" y="115"/>
                    <a:pt x="72" y="114"/>
                    <a:pt x="74" y="114"/>
                  </a:cubicBezTo>
                  <a:cubicBezTo>
                    <a:pt x="73" y="115"/>
                    <a:pt x="71" y="115"/>
                    <a:pt x="70" y="115"/>
                  </a:cubicBezTo>
                  <a:cubicBezTo>
                    <a:pt x="71" y="116"/>
                    <a:pt x="73" y="116"/>
                    <a:pt x="74" y="116"/>
                  </a:cubicBezTo>
                  <a:cubicBezTo>
                    <a:pt x="72" y="117"/>
                    <a:pt x="70" y="115"/>
                    <a:pt x="67" y="115"/>
                  </a:cubicBezTo>
                  <a:cubicBezTo>
                    <a:pt x="65" y="114"/>
                    <a:pt x="62" y="114"/>
                    <a:pt x="59" y="114"/>
                  </a:cubicBezTo>
                  <a:cubicBezTo>
                    <a:pt x="61" y="114"/>
                    <a:pt x="57" y="114"/>
                    <a:pt x="56" y="114"/>
                  </a:cubicBezTo>
                  <a:cubicBezTo>
                    <a:pt x="58" y="114"/>
                    <a:pt x="56" y="115"/>
                    <a:pt x="56" y="115"/>
                  </a:cubicBezTo>
                  <a:cubicBezTo>
                    <a:pt x="55" y="115"/>
                    <a:pt x="54" y="115"/>
                    <a:pt x="53" y="116"/>
                  </a:cubicBezTo>
                  <a:cubicBezTo>
                    <a:pt x="52" y="116"/>
                    <a:pt x="50" y="117"/>
                    <a:pt x="50" y="118"/>
                  </a:cubicBezTo>
                  <a:cubicBezTo>
                    <a:pt x="51" y="118"/>
                    <a:pt x="52" y="118"/>
                    <a:pt x="53" y="117"/>
                  </a:cubicBezTo>
                  <a:cubicBezTo>
                    <a:pt x="55" y="117"/>
                    <a:pt x="56" y="118"/>
                    <a:pt x="57" y="117"/>
                  </a:cubicBezTo>
                  <a:cubicBezTo>
                    <a:pt x="61" y="117"/>
                    <a:pt x="64" y="117"/>
                    <a:pt x="67" y="117"/>
                  </a:cubicBezTo>
                  <a:cubicBezTo>
                    <a:pt x="67" y="117"/>
                    <a:pt x="66" y="117"/>
                    <a:pt x="65" y="117"/>
                  </a:cubicBezTo>
                  <a:cubicBezTo>
                    <a:pt x="66" y="120"/>
                    <a:pt x="69" y="118"/>
                    <a:pt x="71" y="118"/>
                  </a:cubicBezTo>
                  <a:cubicBezTo>
                    <a:pt x="70" y="119"/>
                    <a:pt x="66" y="120"/>
                    <a:pt x="65" y="119"/>
                  </a:cubicBezTo>
                  <a:cubicBezTo>
                    <a:pt x="64" y="117"/>
                    <a:pt x="65" y="117"/>
                    <a:pt x="62" y="117"/>
                  </a:cubicBezTo>
                  <a:cubicBezTo>
                    <a:pt x="61" y="117"/>
                    <a:pt x="59" y="117"/>
                    <a:pt x="57" y="118"/>
                  </a:cubicBezTo>
                  <a:cubicBezTo>
                    <a:pt x="56" y="118"/>
                    <a:pt x="54" y="118"/>
                    <a:pt x="53" y="118"/>
                  </a:cubicBezTo>
                  <a:cubicBezTo>
                    <a:pt x="53" y="118"/>
                    <a:pt x="50" y="118"/>
                    <a:pt x="52" y="118"/>
                  </a:cubicBezTo>
                  <a:cubicBezTo>
                    <a:pt x="51" y="119"/>
                    <a:pt x="50" y="118"/>
                    <a:pt x="49" y="119"/>
                  </a:cubicBezTo>
                  <a:cubicBezTo>
                    <a:pt x="50" y="119"/>
                    <a:pt x="51" y="119"/>
                    <a:pt x="52" y="119"/>
                  </a:cubicBezTo>
                  <a:cubicBezTo>
                    <a:pt x="51" y="119"/>
                    <a:pt x="50" y="119"/>
                    <a:pt x="50" y="119"/>
                  </a:cubicBezTo>
                  <a:cubicBezTo>
                    <a:pt x="50" y="120"/>
                    <a:pt x="51" y="120"/>
                    <a:pt x="52" y="120"/>
                  </a:cubicBezTo>
                  <a:cubicBezTo>
                    <a:pt x="51" y="120"/>
                    <a:pt x="50" y="120"/>
                    <a:pt x="49" y="120"/>
                  </a:cubicBezTo>
                  <a:cubicBezTo>
                    <a:pt x="51" y="121"/>
                    <a:pt x="52" y="121"/>
                    <a:pt x="54" y="121"/>
                  </a:cubicBezTo>
                  <a:cubicBezTo>
                    <a:pt x="53" y="121"/>
                    <a:pt x="51" y="121"/>
                    <a:pt x="50" y="122"/>
                  </a:cubicBezTo>
                  <a:cubicBezTo>
                    <a:pt x="52" y="121"/>
                    <a:pt x="57" y="119"/>
                    <a:pt x="58" y="121"/>
                  </a:cubicBezTo>
                  <a:cubicBezTo>
                    <a:pt x="57" y="121"/>
                    <a:pt x="57" y="121"/>
                    <a:pt x="58" y="121"/>
                  </a:cubicBezTo>
                  <a:cubicBezTo>
                    <a:pt x="57" y="122"/>
                    <a:pt x="57" y="121"/>
                    <a:pt x="56" y="121"/>
                  </a:cubicBezTo>
                  <a:cubicBezTo>
                    <a:pt x="55" y="121"/>
                    <a:pt x="54" y="122"/>
                    <a:pt x="53" y="121"/>
                  </a:cubicBezTo>
                  <a:cubicBezTo>
                    <a:pt x="54" y="121"/>
                    <a:pt x="54" y="122"/>
                    <a:pt x="55" y="122"/>
                  </a:cubicBezTo>
                  <a:cubicBezTo>
                    <a:pt x="54" y="122"/>
                    <a:pt x="53" y="122"/>
                    <a:pt x="52" y="122"/>
                  </a:cubicBezTo>
                  <a:cubicBezTo>
                    <a:pt x="53" y="123"/>
                    <a:pt x="54" y="122"/>
                    <a:pt x="55" y="122"/>
                  </a:cubicBezTo>
                  <a:cubicBezTo>
                    <a:pt x="53" y="123"/>
                    <a:pt x="51" y="122"/>
                    <a:pt x="50" y="123"/>
                  </a:cubicBezTo>
                  <a:cubicBezTo>
                    <a:pt x="51" y="124"/>
                    <a:pt x="54" y="124"/>
                    <a:pt x="56" y="124"/>
                  </a:cubicBezTo>
                  <a:cubicBezTo>
                    <a:pt x="55" y="124"/>
                    <a:pt x="51" y="124"/>
                    <a:pt x="50" y="124"/>
                  </a:cubicBezTo>
                  <a:cubicBezTo>
                    <a:pt x="52" y="124"/>
                    <a:pt x="49" y="124"/>
                    <a:pt x="49" y="124"/>
                  </a:cubicBezTo>
                  <a:cubicBezTo>
                    <a:pt x="48" y="124"/>
                    <a:pt x="48" y="125"/>
                    <a:pt x="47" y="125"/>
                  </a:cubicBezTo>
                  <a:cubicBezTo>
                    <a:pt x="45" y="126"/>
                    <a:pt x="50" y="126"/>
                    <a:pt x="50" y="126"/>
                  </a:cubicBezTo>
                  <a:cubicBezTo>
                    <a:pt x="49" y="126"/>
                    <a:pt x="47" y="126"/>
                    <a:pt x="46" y="127"/>
                  </a:cubicBezTo>
                  <a:cubicBezTo>
                    <a:pt x="48" y="128"/>
                    <a:pt x="50" y="127"/>
                    <a:pt x="52" y="126"/>
                  </a:cubicBezTo>
                  <a:cubicBezTo>
                    <a:pt x="54" y="125"/>
                    <a:pt x="56" y="125"/>
                    <a:pt x="58" y="123"/>
                  </a:cubicBezTo>
                  <a:cubicBezTo>
                    <a:pt x="60" y="122"/>
                    <a:pt x="62" y="122"/>
                    <a:pt x="64" y="121"/>
                  </a:cubicBezTo>
                  <a:cubicBezTo>
                    <a:pt x="66" y="120"/>
                    <a:pt x="69" y="120"/>
                    <a:pt x="71" y="119"/>
                  </a:cubicBezTo>
                  <a:cubicBezTo>
                    <a:pt x="71" y="120"/>
                    <a:pt x="70" y="120"/>
                    <a:pt x="70" y="120"/>
                  </a:cubicBezTo>
                  <a:cubicBezTo>
                    <a:pt x="71" y="120"/>
                    <a:pt x="71" y="120"/>
                    <a:pt x="72" y="120"/>
                  </a:cubicBezTo>
                  <a:cubicBezTo>
                    <a:pt x="72" y="120"/>
                    <a:pt x="71" y="120"/>
                    <a:pt x="70" y="120"/>
                  </a:cubicBezTo>
                  <a:cubicBezTo>
                    <a:pt x="69" y="120"/>
                    <a:pt x="68" y="120"/>
                    <a:pt x="66" y="121"/>
                  </a:cubicBezTo>
                  <a:cubicBezTo>
                    <a:pt x="67" y="122"/>
                    <a:pt x="69" y="121"/>
                    <a:pt x="70" y="121"/>
                  </a:cubicBezTo>
                  <a:cubicBezTo>
                    <a:pt x="68" y="122"/>
                    <a:pt x="66" y="121"/>
                    <a:pt x="64" y="121"/>
                  </a:cubicBezTo>
                  <a:cubicBezTo>
                    <a:pt x="62" y="122"/>
                    <a:pt x="60" y="123"/>
                    <a:pt x="58" y="124"/>
                  </a:cubicBezTo>
                  <a:cubicBezTo>
                    <a:pt x="57" y="125"/>
                    <a:pt x="54" y="125"/>
                    <a:pt x="53" y="126"/>
                  </a:cubicBezTo>
                  <a:cubicBezTo>
                    <a:pt x="51" y="127"/>
                    <a:pt x="49" y="127"/>
                    <a:pt x="47" y="128"/>
                  </a:cubicBezTo>
                  <a:cubicBezTo>
                    <a:pt x="48" y="128"/>
                    <a:pt x="48" y="128"/>
                    <a:pt x="49" y="128"/>
                  </a:cubicBezTo>
                  <a:cubicBezTo>
                    <a:pt x="48" y="128"/>
                    <a:pt x="48" y="128"/>
                    <a:pt x="47" y="128"/>
                  </a:cubicBezTo>
                  <a:cubicBezTo>
                    <a:pt x="48" y="129"/>
                    <a:pt x="49" y="128"/>
                    <a:pt x="50" y="128"/>
                  </a:cubicBezTo>
                  <a:cubicBezTo>
                    <a:pt x="49" y="128"/>
                    <a:pt x="49" y="129"/>
                    <a:pt x="48" y="129"/>
                  </a:cubicBezTo>
                  <a:cubicBezTo>
                    <a:pt x="49" y="130"/>
                    <a:pt x="51" y="128"/>
                    <a:pt x="53" y="128"/>
                  </a:cubicBezTo>
                  <a:cubicBezTo>
                    <a:pt x="54" y="129"/>
                    <a:pt x="53" y="129"/>
                    <a:pt x="54" y="129"/>
                  </a:cubicBezTo>
                  <a:cubicBezTo>
                    <a:pt x="55" y="128"/>
                    <a:pt x="57" y="128"/>
                    <a:pt x="58" y="128"/>
                  </a:cubicBezTo>
                  <a:cubicBezTo>
                    <a:pt x="58" y="129"/>
                    <a:pt x="57" y="128"/>
                    <a:pt x="56" y="128"/>
                  </a:cubicBezTo>
                  <a:cubicBezTo>
                    <a:pt x="55" y="129"/>
                    <a:pt x="54" y="129"/>
                    <a:pt x="54" y="130"/>
                  </a:cubicBezTo>
                  <a:cubicBezTo>
                    <a:pt x="53" y="130"/>
                    <a:pt x="52" y="129"/>
                    <a:pt x="52" y="129"/>
                  </a:cubicBezTo>
                  <a:cubicBezTo>
                    <a:pt x="50" y="129"/>
                    <a:pt x="49" y="130"/>
                    <a:pt x="48" y="130"/>
                  </a:cubicBezTo>
                  <a:cubicBezTo>
                    <a:pt x="48" y="130"/>
                    <a:pt x="49" y="130"/>
                    <a:pt x="49" y="130"/>
                  </a:cubicBezTo>
                  <a:cubicBezTo>
                    <a:pt x="49" y="130"/>
                    <a:pt x="48" y="131"/>
                    <a:pt x="48" y="131"/>
                  </a:cubicBezTo>
                  <a:cubicBezTo>
                    <a:pt x="49" y="132"/>
                    <a:pt x="50" y="131"/>
                    <a:pt x="51" y="130"/>
                  </a:cubicBezTo>
                  <a:cubicBezTo>
                    <a:pt x="51" y="131"/>
                    <a:pt x="50" y="131"/>
                    <a:pt x="50" y="131"/>
                  </a:cubicBezTo>
                  <a:cubicBezTo>
                    <a:pt x="52" y="131"/>
                    <a:pt x="49" y="132"/>
                    <a:pt x="49" y="132"/>
                  </a:cubicBezTo>
                  <a:cubicBezTo>
                    <a:pt x="50" y="133"/>
                    <a:pt x="51" y="132"/>
                    <a:pt x="52" y="131"/>
                  </a:cubicBezTo>
                  <a:cubicBezTo>
                    <a:pt x="51" y="132"/>
                    <a:pt x="51" y="132"/>
                    <a:pt x="50" y="133"/>
                  </a:cubicBezTo>
                  <a:cubicBezTo>
                    <a:pt x="51" y="132"/>
                    <a:pt x="51" y="132"/>
                    <a:pt x="50" y="133"/>
                  </a:cubicBezTo>
                  <a:cubicBezTo>
                    <a:pt x="51" y="133"/>
                    <a:pt x="51" y="133"/>
                    <a:pt x="52" y="133"/>
                  </a:cubicBezTo>
                  <a:cubicBezTo>
                    <a:pt x="53" y="133"/>
                    <a:pt x="54" y="132"/>
                    <a:pt x="55" y="132"/>
                  </a:cubicBezTo>
                  <a:cubicBezTo>
                    <a:pt x="56" y="131"/>
                    <a:pt x="57" y="131"/>
                    <a:pt x="59" y="130"/>
                  </a:cubicBezTo>
                  <a:cubicBezTo>
                    <a:pt x="60" y="130"/>
                    <a:pt x="62" y="131"/>
                    <a:pt x="63" y="130"/>
                  </a:cubicBezTo>
                  <a:cubicBezTo>
                    <a:pt x="63" y="131"/>
                    <a:pt x="63" y="131"/>
                    <a:pt x="64" y="131"/>
                  </a:cubicBezTo>
                  <a:cubicBezTo>
                    <a:pt x="61" y="131"/>
                    <a:pt x="58" y="129"/>
                    <a:pt x="56" y="131"/>
                  </a:cubicBezTo>
                  <a:cubicBezTo>
                    <a:pt x="55" y="132"/>
                    <a:pt x="54" y="132"/>
                    <a:pt x="53" y="133"/>
                  </a:cubicBezTo>
                  <a:cubicBezTo>
                    <a:pt x="52" y="133"/>
                    <a:pt x="51" y="133"/>
                    <a:pt x="51" y="134"/>
                  </a:cubicBezTo>
                  <a:cubicBezTo>
                    <a:pt x="50" y="134"/>
                    <a:pt x="50" y="135"/>
                    <a:pt x="49" y="135"/>
                  </a:cubicBezTo>
                  <a:cubicBezTo>
                    <a:pt x="50" y="135"/>
                    <a:pt x="51" y="134"/>
                    <a:pt x="52" y="134"/>
                  </a:cubicBezTo>
                  <a:cubicBezTo>
                    <a:pt x="52" y="134"/>
                    <a:pt x="51" y="135"/>
                    <a:pt x="51" y="135"/>
                  </a:cubicBezTo>
                  <a:cubicBezTo>
                    <a:pt x="52" y="135"/>
                    <a:pt x="52" y="135"/>
                    <a:pt x="53" y="134"/>
                  </a:cubicBezTo>
                  <a:cubicBezTo>
                    <a:pt x="52" y="135"/>
                    <a:pt x="51" y="136"/>
                    <a:pt x="51" y="137"/>
                  </a:cubicBezTo>
                  <a:cubicBezTo>
                    <a:pt x="51" y="137"/>
                    <a:pt x="50" y="137"/>
                    <a:pt x="50" y="138"/>
                  </a:cubicBezTo>
                  <a:cubicBezTo>
                    <a:pt x="50" y="139"/>
                    <a:pt x="53" y="138"/>
                    <a:pt x="50" y="139"/>
                  </a:cubicBezTo>
                  <a:cubicBezTo>
                    <a:pt x="52" y="138"/>
                    <a:pt x="53" y="136"/>
                    <a:pt x="54" y="137"/>
                  </a:cubicBezTo>
                  <a:cubicBezTo>
                    <a:pt x="54" y="137"/>
                    <a:pt x="54" y="137"/>
                    <a:pt x="54" y="138"/>
                  </a:cubicBezTo>
                  <a:cubicBezTo>
                    <a:pt x="55" y="137"/>
                    <a:pt x="55" y="137"/>
                    <a:pt x="56" y="137"/>
                  </a:cubicBezTo>
                  <a:cubicBezTo>
                    <a:pt x="54" y="137"/>
                    <a:pt x="51" y="138"/>
                    <a:pt x="50" y="139"/>
                  </a:cubicBezTo>
                  <a:cubicBezTo>
                    <a:pt x="49" y="140"/>
                    <a:pt x="49" y="143"/>
                    <a:pt x="49" y="143"/>
                  </a:cubicBezTo>
                  <a:cubicBezTo>
                    <a:pt x="52" y="144"/>
                    <a:pt x="54" y="138"/>
                    <a:pt x="57" y="139"/>
                  </a:cubicBezTo>
                  <a:cubicBezTo>
                    <a:pt x="56" y="139"/>
                    <a:pt x="56" y="139"/>
                    <a:pt x="55" y="140"/>
                  </a:cubicBezTo>
                  <a:cubicBezTo>
                    <a:pt x="57" y="140"/>
                    <a:pt x="59" y="139"/>
                    <a:pt x="60" y="137"/>
                  </a:cubicBezTo>
                  <a:cubicBezTo>
                    <a:pt x="60" y="137"/>
                    <a:pt x="60" y="136"/>
                    <a:pt x="59" y="137"/>
                  </a:cubicBezTo>
                  <a:cubicBezTo>
                    <a:pt x="59" y="137"/>
                    <a:pt x="59" y="135"/>
                    <a:pt x="59" y="135"/>
                  </a:cubicBezTo>
                  <a:cubicBezTo>
                    <a:pt x="60" y="135"/>
                    <a:pt x="60" y="135"/>
                    <a:pt x="61" y="135"/>
                  </a:cubicBezTo>
                  <a:cubicBezTo>
                    <a:pt x="60" y="135"/>
                    <a:pt x="60" y="137"/>
                    <a:pt x="60" y="138"/>
                  </a:cubicBezTo>
                  <a:cubicBezTo>
                    <a:pt x="61" y="140"/>
                    <a:pt x="63" y="138"/>
                    <a:pt x="64" y="138"/>
                  </a:cubicBezTo>
                  <a:cubicBezTo>
                    <a:pt x="64" y="138"/>
                    <a:pt x="61" y="140"/>
                    <a:pt x="64" y="139"/>
                  </a:cubicBezTo>
                  <a:cubicBezTo>
                    <a:pt x="61" y="141"/>
                    <a:pt x="65" y="141"/>
                    <a:pt x="64" y="142"/>
                  </a:cubicBezTo>
                  <a:cubicBezTo>
                    <a:pt x="64" y="142"/>
                    <a:pt x="62" y="142"/>
                    <a:pt x="62" y="141"/>
                  </a:cubicBezTo>
                  <a:cubicBezTo>
                    <a:pt x="61" y="140"/>
                    <a:pt x="61" y="139"/>
                    <a:pt x="59" y="139"/>
                  </a:cubicBezTo>
                  <a:cubicBezTo>
                    <a:pt x="62" y="140"/>
                    <a:pt x="58" y="140"/>
                    <a:pt x="58" y="140"/>
                  </a:cubicBezTo>
                  <a:cubicBezTo>
                    <a:pt x="58" y="140"/>
                    <a:pt x="59" y="140"/>
                    <a:pt x="59" y="141"/>
                  </a:cubicBezTo>
                  <a:cubicBezTo>
                    <a:pt x="57" y="141"/>
                    <a:pt x="60" y="142"/>
                    <a:pt x="61" y="141"/>
                  </a:cubicBezTo>
                  <a:cubicBezTo>
                    <a:pt x="60" y="142"/>
                    <a:pt x="59" y="142"/>
                    <a:pt x="58" y="142"/>
                  </a:cubicBezTo>
                  <a:cubicBezTo>
                    <a:pt x="57" y="142"/>
                    <a:pt x="54" y="142"/>
                    <a:pt x="56" y="143"/>
                  </a:cubicBezTo>
                  <a:cubicBezTo>
                    <a:pt x="54" y="144"/>
                    <a:pt x="52" y="143"/>
                    <a:pt x="50" y="144"/>
                  </a:cubicBezTo>
                  <a:cubicBezTo>
                    <a:pt x="51" y="144"/>
                    <a:pt x="51" y="144"/>
                    <a:pt x="52" y="144"/>
                  </a:cubicBezTo>
                  <a:cubicBezTo>
                    <a:pt x="51" y="144"/>
                    <a:pt x="51" y="144"/>
                    <a:pt x="50" y="144"/>
                  </a:cubicBezTo>
                  <a:cubicBezTo>
                    <a:pt x="53" y="146"/>
                    <a:pt x="57" y="144"/>
                    <a:pt x="60" y="142"/>
                  </a:cubicBezTo>
                  <a:cubicBezTo>
                    <a:pt x="59" y="143"/>
                    <a:pt x="58" y="143"/>
                    <a:pt x="58" y="143"/>
                  </a:cubicBezTo>
                  <a:cubicBezTo>
                    <a:pt x="59" y="144"/>
                    <a:pt x="61" y="143"/>
                    <a:pt x="61" y="144"/>
                  </a:cubicBezTo>
                  <a:cubicBezTo>
                    <a:pt x="60" y="144"/>
                    <a:pt x="57" y="144"/>
                    <a:pt x="56" y="144"/>
                  </a:cubicBezTo>
                  <a:cubicBezTo>
                    <a:pt x="55" y="145"/>
                    <a:pt x="52" y="145"/>
                    <a:pt x="51" y="145"/>
                  </a:cubicBezTo>
                  <a:cubicBezTo>
                    <a:pt x="52" y="145"/>
                    <a:pt x="52" y="146"/>
                    <a:pt x="51" y="146"/>
                  </a:cubicBezTo>
                  <a:cubicBezTo>
                    <a:pt x="52" y="147"/>
                    <a:pt x="53" y="146"/>
                    <a:pt x="54" y="146"/>
                  </a:cubicBezTo>
                  <a:cubicBezTo>
                    <a:pt x="53" y="146"/>
                    <a:pt x="53" y="147"/>
                    <a:pt x="52" y="147"/>
                  </a:cubicBezTo>
                  <a:cubicBezTo>
                    <a:pt x="52" y="147"/>
                    <a:pt x="48" y="148"/>
                    <a:pt x="50" y="148"/>
                  </a:cubicBezTo>
                  <a:cubicBezTo>
                    <a:pt x="48" y="148"/>
                    <a:pt x="50" y="149"/>
                    <a:pt x="51" y="149"/>
                  </a:cubicBezTo>
                  <a:cubicBezTo>
                    <a:pt x="51" y="148"/>
                    <a:pt x="54" y="148"/>
                    <a:pt x="55" y="148"/>
                  </a:cubicBezTo>
                  <a:cubicBezTo>
                    <a:pt x="54" y="149"/>
                    <a:pt x="52" y="148"/>
                    <a:pt x="52" y="149"/>
                  </a:cubicBezTo>
                  <a:cubicBezTo>
                    <a:pt x="52" y="149"/>
                    <a:pt x="53" y="149"/>
                    <a:pt x="54" y="149"/>
                  </a:cubicBezTo>
                  <a:cubicBezTo>
                    <a:pt x="53" y="149"/>
                    <a:pt x="52" y="149"/>
                    <a:pt x="51" y="150"/>
                  </a:cubicBezTo>
                  <a:cubicBezTo>
                    <a:pt x="51" y="150"/>
                    <a:pt x="52" y="151"/>
                    <a:pt x="53" y="151"/>
                  </a:cubicBezTo>
                  <a:cubicBezTo>
                    <a:pt x="54" y="151"/>
                    <a:pt x="55" y="150"/>
                    <a:pt x="56" y="150"/>
                  </a:cubicBezTo>
                  <a:cubicBezTo>
                    <a:pt x="54" y="151"/>
                    <a:pt x="52" y="150"/>
                    <a:pt x="51" y="151"/>
                  </a:cubicBezTo>
                  <a:cubicBezTo>
                    <a:pt x="50" y="152"/>
                    <a:pt x="52" y="152"/>
                    <a:pt x="52" y="152"/>
                  </a:cubicBezTo>
                  <a:cubicBezTo>
                    <a:pt x="50" y="153"/>
                    <a:pt x="53" y="152"/>
                    <a:pt x="53" y="152"/>
                  </a:cubicBezTo>
                  <a:cubicBezTo>
                    <a:pt x="54" y="152"/>
                    <a:pt x="55" y="152"/>
                    <a:pt x="56" y="152"/>
                  </a:cubicBezTo>
                  <a:cubicBezTo>
                    <a:pt x="56" y="152"/>
                    <a:pt x="54" y="152"/>
                    <a:pt x="53" y="153"/>
                  </a:cubicBezTo>
                  <a:cubicBezTo>
                    <a:pt x="53" y="154"/>
                    <a:pt x="54" y="154"/>
                    <a:pt x="55" y="154"/>
                  </a:cubicBezTo>
                  <a:cubicBezTo>
                    <a:pt x="54" y="154"/>
                    <a:pt x="54" y="155"/>
                    <a:pt x="54" y="155"/>
                  </a:cubicBezTo>
                  <a:cubicBezTo>
                    <a:pt x="54" y="155"/>
                    <a:pt x="55" y="154"/>
                    <a:pt x="56" y="154"/>
                  </a:cubicBezTo>
                  <a:cubicBezTo>
                    <a:pt x="55" y="155"/>
                    <a:pt x="54" y="155"/>
                    <a:pt x="54" y="156"/>
                  </a:cubicBezTo>
                  <a:cubicBezTo>
                    <a:pt x="55" y="156"/>
                    <a:pt x="56" y="155"/>
                    <a:pt x="57" y="155"/>
                  </a:cubicBezTo>
                  <a:cubicBezTo>
                    <a:pt x="56" y="156"/>
                    <a:pt x="54" y="156"/>
                    <a:pt x="53" y="158"/>
                  </a:cubicBezTo>
                  <a:cubicBezTo>
                    <a:pt x="52" y="160"/>
                    <a:pt x="57" y="160"/>
                    <a:pt x="58" y="160"/>
                  </a:cubicBezTo>
                  <a:cubicBezTo>
                    <a:pt x="57" y="160"/>
                    <a:pt x="56" y="161"/>
                    <a:pt x="56" y="161"/>
                  </a:cubicBezTo>
                  <a:cubicBezTo>
                    <a:pt x="57" y="161"/>
                    <a:pt x="57" y="161"/>
                    <a:pt x="58" y="161"/>
                  </a:cubicBezTo>
                  <a:cubicBezTo>
                    <a:pt x="57" y="162"/>
                    <a:pt x="56" y="161"/>
                    <a:pt x="55" y="162"/>
                  </a:cubicBezTo>
                  <a:cubicBezTo>
                    <a:pt x="56" y="162"/>
                    <a:pt x="56" y="162"/>
                    <a:pt x="55" y="163"/>
                  </a:cubicBezTo>
                  <a:cubicBezTo>
                    <a:pt x="56" y="162"/>
                    <a:pt x="57" y="163"/>
                    <a:pt x="58" y="162"/>
                  </a:cubicBezTo>
                  <a:cubicBezTo>
                    <a:pt x="58" y="162"/>
                    <a:pt x="59" y="161"/>
                    <a:pt x="60" y="161"/>
                  </a:cubicBezTo>
                  <a:cubicBezTo>
                    <a:pt x="60" y="162"/>
                    <a:pt x="60" y="162"/>
                    <a:pt x="61" y="162"/>
                  </a:cubicBezTo>
                  <a:cubicBezTo>
                    <a:pt x="60" y="162"/>
                    <a:pt x="59" y="162"/>
                    <a:pt x="58" y="162"/>
                  </a:cubicBezTo>
                  <a:cubicBezTo>
                    <a:pt x="57" y="163"/>
                    <a:pt x="55" y="165"/>
                    <a:pt x="57" y="164"/>
                  </a:cubicBezTo>
                  <a:cubicBezTo>
                    <a:pt x="57" y="164"/>
                    <a:pt x="57" y="164"/>
                    <a:pt x="56" y="165"/>
                  </a:cubicBezTo>
                  <a:cubicBezTo>
                    <a:pt x="58" y="165"/>
                    <a:pt x="59" y="162"/>
                    <a:pt x="60" y="163"/>
                  </a:cubicBezTo>
                  <a:cubicBezTo>
                    <a:pt x="59" y="163"/>
                    <a:pt x="58" y="164"/>
                    <a:pt x="57" y="165"/>
                  </a:cubicBezTo>
                  <a:cubicBezTo>
                    <a:pt x="58" y="165"/>
                    <a:pt x="59" y="165"/>
                    <a:pt x="59" y="164"/>
                  </a:cubicBezTo>
                  <a:cubicBezTo>
                    <a:pt x="59" y="165"/>
                    <a:pt x="58" y="165"/>
                    <a:pt x="58" y="166"/>
                  </a:cubicBezTo>
                  <a:cubicBezTo>
                    <a:pt x="59" y="166"/>
                    <a:pt x="59" y="166"/>
                    <a:pt x="60" y="166"/>
                  </a:cubicBezTo>
                  <a:cubicBezTo>
                    <a:pt x="59" y="166"/>
                    <a:pt x="57" y="165"/>
                    <a:pt x="56" y="166"/>
                  </a:cubicBezTo>
                  <a:cubicBezTo>
                    <a:pt x="58" y="168"/>
                    <a:pt x="60" y="166"/>
                    <a:pt x="62" y="166"/>
                  </a:cubicBezTo>
                  <a:cubicBezTo>
                    <a:pt x="61" y="166"/>
                    <a:pt x="61" y="167"/>
                    <a:pt x="62" y="167"/>
                  </a:cubicBezTo>
                  <a:cubicBezTo>
                    <a:pt x="60" y="167"/>
                    <a:pt x="58" y="167"/>
                    <a:pt x="57" y="168"/>
                  </a:cubicBezTo>
                  <a:cubicBezTo>
                    <a:pt x="58" y="167"/>
                    <a:pt x="60" y="168"/>
                    <a:pt x="61" y="168"/>
                  </a:cubicBezTo>
                  <a:cubicBezTo>
                    <a:pt x="60" y="169"/>
                    <a:pt x="60" y="169"/>
                    <a:pt x="59" y="169"/>
                  </a:cubicBezTo>
                  <a:cubicBezTo>
                    <a:pt x="59" y="170"/>
                    <a:pt x="60" y="169"/>
                    <a:pt x="61" y="169"/>
                  </a:cubicBezTo>
                  <a:cubicBezTo>
                    <a:pt x="61" y="169"/>
                    <a:pt x="61" y="170"/>
                    <a:pt x="60" y="170"/>
                  </a:cubicBezTo>
                  <a:cubicBezTo>
                    <a:pt x="62" y="170"/>
                    <a:pt x="62" y="168"/>
                    <a:pt x="64" y="168"/>
                  </a:cubicBezTo>
                  <a:cubicBezTo>
                    <a:pt x="63" y="168"/>
                    <a:pt x="62" y="169"/>
                    <a:pt x="61" y="170"/>
                  </a:cubicBezTo>
                  <a:cubicBezTo>
                    <a:pt x="62" y="171"/>
                    <a:pt x="63" y="170"/>
                    <a:pt x="64" y="170"/>
                  </a:cubicBezTo>
                  <a:cubicBezTo>
                    <a:pt x="64" y="171"/>
                    <a:pt x="61" y="171"/>
                    <a:pt x="60" y="171"/>
                  </a:cubicBezTo>
                  <a:cubicBezTo>
                    <a:pt x="61" y="171"/>
                    <a:pt x="63" y="171"/>
                    <a:pt x="64" y="171"/>
                  </a:cubicBezTo>
                  <a:cubicBezTo>
                    <a:pt x="63" y="172"/>
                    <a:pt x="61" y="172"/>
                    <a:pt x="60" y="173"/>
                  </a:cubicBezTo>
                  <a:cubicBezTo>
                    <a:pt x="61" y="173"/>
                    <a:pt x="65" y="173"/>
                    <a:pt x="66" y="172"/>
                  </a:cubicBezTo>
                  <a:cubicBezTo>
                    <a:pt x="65" y="172"/>
                    <a:pt x="64" y="172"/>
                    <a:pt x="63" y="172"/>
                  </a:cubicBezTo>
                  <a:cubicBezTo>
                    <a:pt x="65" y="172"/>
                    <a:pt x="67" y="172"/>
                    <a:pt x="69" y="172"/>
                  </a:cubicBezTo>
                  <a:cubicBezTo>
                    <a:pt x="69" y="172"/>
                    <a:pt x="69" y="172"/>
                    <a:pt x="68" y="172"/>
                  </a:cubicBezTo>
                  <a:cubicBezTo>
                    <a:pt x="69" y="173"/>
                    <a:pt x="70" y="173"/>
                    <a:pt x="70" y="172"/>
                  </a:cubicBezTo>
                  <a:cubicBezTo>
                    <a:pt x="71" y="172"/>
                    <a:pt x="74" y="169"/>
                    <a:pt x="74" y="171"/>
                  </a:cubicBezTo>
                  <a:cubicBezTo>
                    <a:pt x="75" y="171"/>
                    <a:pt x="75" y="171"/>
                    <a:pt x="74" y="170"/>
                  </a:cubicBezTo>
                  <a:cubicBezTo>
                    <a:pt x="75" y="171"/>
                    <a:pt x="78" y="169"/>
                    <a:pt x="76" y="169"/>
                  </a:cubicBezTo>
                  <a:cubicBezTo>
                    <a:pt x="77" y="169"/>
                    <a:pt x="77" y="168"/>
                    <a:pt x="78" y="168"/>
                  </a:cubicBezTo>
                  <a:cubicBezTo>
                    <a:pt x="78" y="169"/>
                    <a:pt x="78" y="169"/>
                    <a:pt x="77" y="169"/>
                  </a:cubicBezTo>
                  <a:cubicBezTo>
                    <a:pt x="78" y="169"/>
                    <a:pt x="78" y="170"/>
                    <a:pt x="78" y="170"/>
                  </a:cubicBezTo>
                  <a:cubicBezTo>
                    <a:pt x="77" y="171"/>
                    <a:pt x="76" y="170"/>
                    <a:pt x="75" y="172"/>
                  </a:cubicBezTo>
                  <a:cubicBezTo>
                    <a:pt x="77" y="171"/>
                    <a:pt x="79" y="171"/>
                    <a:pt x="80" y="169"/>
                  </a:cubicBezTo>
                  <a:cubicBezTo>
                    <a:pt x="80" y="171"/>
                    <a:pt x="81" y="170"/>
                    <a:pt x="82" y="169"/>
                  </a:cubicBezTo>
                  <a:cubicBezTo>
                    <a:pt x="80" y="172"/>
                    <a:pt x="76" y="171"/>
                    <a:pt x="74" y="173"/>
                  </a:cubicBezTo>
                  <a:cubicBezTo>
                    <a:pt x="75" y="172"/>
                    <a:pt x="75" y="172"/>
                    <a:pt x="76" y="172"/>
                  </a:cubicBezTo>
                  <a:cubicBezTo>
                    <a:pt x="75" y="173"/>
                    <a:pt x="74" y="173"/>
                    <a:pt x="73" y="173"/>
                  </a:cubicBezTo>
                  <a:cubicBezTo>
                    <a:pt x="74" y="174"/>
                    <a:pt x="75" y="172"/>
                    <a:pt x="77" y="173"/>
                  </a:cubicBezTo>
                  <a:cubicBezTo>
                    <a:pt x="76" y="173"/>
                    <a:pt x="76" y="173"/>
                    <a:pt x="76" y="173"/>
                  </a:cubicBezTo>
                  <a:cubicBezTo>
                    <a:pt x="77" y="173"/>
                    <a:pt x="79" y="172"/>
                    <a:pt x="80" y="171"/>
                  </a:cubicBezTo>
                  <a:cubicBezTo>
                    <a:pt x="81" y="172"/>
                    <a:pt x="79" y="172"/>
                    <a:pt x="78" y="172"/>
                  </a:cubicBezTo>
                  <a:cubicBezTo>
                    <a:pt x="78" y="173"/>
                    <a:pt x="75" y="174"/>
                    <a:pt x="77" y="174"/>
                  </a:cubicBezTo>
                  <a:cubicBezTo>
                    <a:pt x="76" y="174"/>
                    <a:pt x="75" y="175"/>
                    <a:pt x="74" y="175"/>
                  </a:cubicBezTo>
                  <a:cubicBezTo>
                    <a:pt x="75" y="175"/>
                    <a:pt x="76" y="174"/>
                    <a:pt x="77" y="174"/>
                  </a:cubicBezTo>
                  <a:cubicBezTo>
                    <a:pt x="75" y="175"/>
                    <a:pt x="77" y="174"/>
                    <a:pt x="77" y="176"/>
                  </a:cubicBezTo>
                  <a:cubicBezTo>
                    <a:pt x="78" y="175"/>
                    <a:pt x="79" y="174"/>
                    <a:pt x="80" y="174"/>
                  </a:cubicBezTo>
                  <a:cubicBezTo>
                    <a:pt x="79" y="174"/>
                    <a:pt x="78" y="175"/>
                    <a:pt x="77" y="176"/>
                  </a:cubicBezTo>
                  <a:cubicBezTo>
                    <a:pt x="78" y="175"/>
                    <a:pt x="79" y="175"/>
                    <a:pt x="80" y="174"/>
                  </a:cubicBezTo>
                  <a:cubicBezTo>
                    <a:pt x="79" y="175"/>
                    <a:pt x="79" y="175"/>
                    <a:pt x="79" y="176"/>
                  </a:cubicBezTo>
                  <a:cubicBezTo>
                    <a:pt x="81" y="176"/>
                    <a:pt x="81" y="174"/>
                    <a:pt x="83" y="174"/>
                  </a:cubicBezTo>
                  <a:cubicBezTo>
                    <a:pt x="82" y="174"/>
                    <a:pt x="82" y="175"/>
                    <a:pt x="81" y="176"/>
                  </a:cubicBezTo>
                  <a:cubicBezTo>
                    <a:pt x="80" y="177"/>
                    <a:pt x="79" y="177"/>
                    <a:pt x="78" y="178"/>
                  </a:cubicBezTo>
                  <a:cubicBezTo>
                    <a:pt x="80" y="178"/>
                    <a:pt x="82" y="176"/>
                    <a:pt x="84" y="175"/>
                  </a:cubicBezTo>
                  <a:cubicBezTo>
                    <a:pt x="82" y="177"/>
                    <a:pt x="80" y="178"/>
                    <a:pt x="78" y="179"/>
                  </a:cubicBezTo>
                  <a:cubicBezTo>
                    <a:pt x="79" y="180"/>
                    <a:pt x="79" y="180"/>
                    <a:pt x="80" y="179"/>
                  </a:cubicBezTo>
                  <a:cubicBezTo>
                    <a:pt x="80" y="180"/>
                    <a:pt x="81" y="180"/>
                    <a:pt x="81" y="179"/>
                  </a:cubicBezTo>
                  <a:cubicBezTo>
                    <a:pt x="80" y="181"/>
                    <a:pt x="83" y="179"/>
                    <a:pt x="83" y="178"/>
                  </a:cubicBezTo>
                  <a:cubicBezTo>
                    <a:pt x="84" y="178"/>
                    <a:pt x="85" y="178"/>
                    <a:pt x="85" y="177"/>
                  </a:cubicBezTo>
                  <a:cubicBezTo>
                    <a:pt x="86" y="178"/>
                    <a:pt x="86" y="177"/>
                    <a:pt x="86" y="177"/>
                  </a:cubicBezTo>
                  <a:cubicBezTo>
                    <a:pt x="86" y="177"/>
                    <a:pt x="86" y="178"/>
                    <a:pt x="85" y="178"/>
                  </a:cubicBezTo>
                  <a:cubicBezTo>
                    <a:pt x="86" y="178"/>
                    <a:pt x="86" y="178"/>
                    <a:pt x="87" y="178"/>
                  </a:cubicBezTo>
                  <a:cubicBezTo>
                    <a:pt x="86" y="178"/>
                    <a:pt x="86" y="178"/>
                    <a:pt x="85" y="179"/>
                  </a:cubicBezTo>
                  <a:cubicBezTo>
                    <a:pt x="86" y="179"/>
                    <a:pt x="86" y="180"/>
                    <a:pt x="87" y="180"/>
                  </a:cubicBezTo>
                  <a:cubicBezTo>
                    <a:pt x="85" y="180"/>
                    <a:pt x="87" y="180"/>
                    <a:pt x="87" y="180"/>
                  </a:cubicBezTo>
                  <a:cubicBezTo>
                    <a:pt x="88" y="181"/>
                    <a:pt x="89" y="180"/>
                    <a:pt x="89" y="179"/>
                  </a:cubicBezTo>
                  <a:cubicBezTo>
                    <a:pt x="90" y="179"/>
                    <a:pt x="90" y="180"/>
                    <a:pt x="91" y="180"/>
                  </a:cubicBezTo>
                  <a:cubicBezTo>
                    <a:pt x="91" y="179"/>
                    <a:pt x="88" y="179"/>
                    <a:pt x="87" y="178"/>
                  </a:cubicBezTo>
                  <a:cubicBezTo>
                    <a:pt x="89" y="178"/>
                    <a:pt x="90" y="180"/>
                    <a:pt x="92" y="179"/>
                  </a:cubicBezTo>
                  <a:cubicBezTo>
                    <a:pt x="92" y="178"/>
                    <a:pt x="91" y="178"/>
                    <a:pt x="91" y="178"/>
                  </a:cubicBezTo>
                  <a:cubicBezTo>
                    <a:pt x="91" y="178"/>
                    <a:pt x="92" y="178"/>
                    <a:pt x="93" y="178"/>
                  </a:cubicBezTo>
                  <a:cubicBezTo>
                    <a:pt x="92" y="177"/>
                    <a:pt x="90" y="177"/>
                    <a:pt x="92" y="176"/>
                  </a:cubicBezTo>
                  <a:cubicBezTo>
                    <a:pt x="91" y="176"/>
                    <a:pt x="90" y="177"/>
                    <a:pt x="89" y="177"/>
                  </a:cubicBezTo>
                  <a:cubicBezTo>
                    <a:pt x="90" y="177"/>
                    <a:pt x="91" y="176"/>
                    <a:pt x="91" y="176"/>
                  </a:cubicBezTo>
                  <a:cubicBezTo>
                    <a:pt x="90" y="175"/>
                    <a:pt x="88" y="175"/>
                    <a:pt x="87" y="174"/>
                  </a:cubicBezTo>
                  <a:cubicBezTo>
                    <a:pt x="88" y="175"/>
                    <a:pt x="89" y="175"/>
                    <a:pt x="90" y="174"/>
                  </a:cubicBezTo>
                  <a:cubicBezTo>
                    <a:pt x="90" y="176"/>
                    <a:pt x="94" y="176"/>
                    <a:pt x="92" y="175"/>
                  </a:cubicBezTo>
                  <a:cubicBezTo>
                    <a:pt x="93" y="175"/>
                    <a:pt x="94" y="175"/>
                    <a:pt x="95" y="175"/>
                  </a:cubicBezTo>
                  <a:cubicBezTo>
                    <a:pt x="95" y="175"/>
                    <a:pt x="94" y="175"/>
                    <a:pt x="94" y="175"/>
                  </a:cubicBezTo>
                  <a:cubicBezTo>
                    <a:pt x="95" y="175"/>
                    <a:pt x="96" y="175"/>
                    <a:pt x="96" y="174"/>
                  </a:cubicBezTo>
                  <a:cubicBezTo>
                    <a:pt x="95" y="174"/>
                    <a:pt x="94" y="174"/>
                    <a:pt x="93" y="174"/>
                  </a:cubicBezTo>
                  <a:cubicBezTo>
                    <a:pt x="94" y="174"/>
                    <a:pt x="95" y="175"/>
                    <a:pt x="96" y="173"/>
                  </a:cubicBezTo>
                  <a:cubicBezTo>
                    <a:pt x="95" y="173"/>
                    <a:pt x="93" y="173"/>
                    <a:pt x="92" y="173"/>
                  </a:cubicBezTo>
                  <a:cubicBezTo>
                    <a:pt x="94" y="173"/>
                    <a:pt x="95" y="173"/>
                    <a:pt x="97" y="173"/>
                  </a:cubicBezTo>
                  <a:cubicBezTo>
                    <a:pt x="95" y="172"/>
                    <a:pt x="94" y="172"/>
                    <a:pt x="92" y="172"/>
                  </a:cubicBezTo>
                  <a:cubicBezTo>
                    <a:pt x="93" y="172"/>
                    <a:pt x="95" y="172"/>
                    <a:pt x="96" y="172"/>
                  </a:cubicBezTo>
                  <a:cubicBezTo>
                    <a:pt x="97" y="172"/>
                    <a:pt x="97" y="171"/>
                    <a:pt x="98" y="171"/>
                  </a:cubicBezTo>
                  <a:cubicBezTo>
                    <a:pt x="96" y="171"/>
                    <a:pt x="94" y="171"/>
                    <a:pt x="92" y="170"/>
                  </a:cubicBezTo>
                  <a:cubicBezTo>
                    <a:pt x="94" y="170"/>
                    <a:pt x="96" y="171"/>
                    <a:pt x="98" y="170"/>
                  </a:cubicBezTo>
                  <a:cubicBezTo>
                    <a:pt x="97" y="170"/>
                    <a:pt x="96" y="169"/>
                    <a:pt x="95" y="169"/>
                  </a:cubicBezTo>
                  <a:cubicBezTo>
                    <a:pt x="96" y="169"/>
                    <a:pt x="98" y="170"/>
                    <a:pt x="99" y="169"/>
                  </a:cubicBezTo>
                  <a:cubicBezTo>
                    <a:pt x="98" y="169"/>
                    <a:pt x="98" y="169"/>
                    <a:pt x="97" y="169"/>
                  </a:cubicBezTo>
                  <a:cubicBezTo>
                    <a:pt x="99" y="168"/>
                    <a:pt x="96" y="168"/>
                    <a:pt x="96" y="168"/>
                  </a:cubicBezTo>
                  <a:cubicBezTo>
                    <a:pt x="97" y="168"/>
                    <a:pt x="101" y="169"/>
                    <a:pt x="100" y="166"/>
                  </a:cubicBezTo>
                  <a:cubicBezTo>
                    <a:pt x="99" y="166"/>
                    <a:pt x="98" y="167"/>
                    <a:pt x="97" y="166"/>
                  </a:cubicBezTo>
                  <a:cubicBezTo>
                    <a:pt x="98" y="166"/>
                    <a:pt x="100" y="167"/>
                    <a:pt x="101" y="166"/>
                  </a:cubicBezTo>
                  <a:cubicBezTo>
                    <a:pt x="102" y="166"/>
                    <a:pt x="102" y="165"/>
                    <a:pt x="103" y="165"/>
                  </a:cubicBezTo>
                  <a:cubicBezTo>
                    <a:pt x="102" y="165"/>
                    <a:pt x="101" y="165"/>
                    <a:pt x="100" y="164"/>
                  </a:cubicBezTo>
                  <a:cubicBezTo>
                    <a:pt x="100" y="164"/>
                    <a:pt x="105" y="165"/>
                    <a:pt x="103" y="163"/>
                  </a:cubicBezTo>
                  <a:cubicBezTo>
                    <a:pt x="104" y="163"/>
                    <a:pt x="105" y="163"/>
                    <a:pt x="104" y="162"/>
                  </a:cubicBezTo>
                  <a:cubicBezTo>
                    <a:pt x="104" y="162"/>
                    <a:pt x="103" y="162"/>
                    <a:pt x="102" y="163"/>
                  </a:cubicBezTo>
                  <a:cubicBezTo>
                    <a:pt x="103" y="162"/>
                    <a:pt x="105" y="161"/>
                    <a:pt x="105" y="160"/>
                  </a:cubicBezTo>
                  <a:cubicBezTo>
                    <a:pt x="104" y="159"/>
                    <a:pt x="102" y="159"/>
                    <a:pt x="101" y="158"/>
                  </a:cubicBezTo>
                  <a:cubicBezTo>
                    <a:pt x="103" y="158"/>
                    <a:pt x="104" y="160"/>
                    <a:pt x="106" y="159"/>
                  </a:cubicBezTo>
                  <a:cubicBezTo>
                    <a:pt x="105" y="159"/>
                    <a:pt x="105" y="159"/>
                    <a:pt x="104" y="158"/>
                  </a:cubicBezTo>
                  <a:cubicBezTo>
                    <a:pt x="106" y="159"/>
                    <a:pt x="105" y="157"/>
                    <a:pt x="104" y="157"/>
                  </a:cubicBezTo>
                  <a:cubicBezTo>
                    <a:pt x="103" y="157"/>
                    <a:pt x="102" y="157"/>
                    <a:pt x="101" y="156"/>
                  </a:cubicBezTo>
                  <a:cubicBezTo>
                    <a:pt x="102" y="156"/>
                    <a:pt x="103" y="156"/>
                    <a:pt x="104" y="156"/>
                  </a:cubicBezTo>
                  <a:cubicBezTo>
                    <a:pt x="104" y="156"/>
                    <a:pt x="105" y="156"/>
                    <a:pt x="105" y="156"/>
                  </a:cubicBezTo>
                  <a:cubicBezTo>
                    <a:pt x="105" y="156"/>
                    <a:pt x="105" y="156"/>
                    <a:pt x="105" y="155"/>
                  </a:cubicBezTo>
                  <a:cubicBezTo>
                    <a:pt x="106" y="155"/>
                    <a:pt x="106" y="155"/>
                    <a:pt x="105" y="155"/>
                  </a:cubicBezTo>
                  <a:cubicBezTo>
                    <a:pt x="106" y="155"/>
                    <a:pt x="107" y="155"/>
                    <a:pt x="108" y="156"/>
                  </a:cubicBezTo>
                  <a:cubicBezTo>
                    <a:pt x="107" y="155"/>
                    <a:pt x="106" y="155"/>
                    <a:pt x="106" y="156"/>
                  </a:cubicBezTo>
                  <a:cubicBezTo>
                    <a:pt x="106" y="156"/>
                    <a:pt x="107" y="156"/>
                    <a:pt x="108" y="156"/>
                  </a:cubicBezTo>
                  <a:cubicBezTo>
                    <a:pt x="110" y="155"/>
                    <a:pt x="107" y="156"/>
                    <a:pt x="109" y="155"/>
                  </a:cubicBezTo>
                  <a:cubicBezTo>
                    <a:pt x="109" y="155"/>
                    <a:pt x="111" y="154"/>
                    <a:pt x="111" y="155"/>
                  </a:cubicBezTo>
                  <a:cubicBezTo>
                    <a:pt x="112" y="153"/>
                    <a:pt x="108" y="154"/>
                    <a:pt x="109" y="152"/>
                  </a:cubicBezTo>
                  <a:cubicBezTo>
                    <a:pt x="109" y="153"/>
                    <a:pt x="111" y="154"/>
                    <a:pt x="112" y="153"/>
                  </a:cubicBezTo>
                  <a:cubicBezTo>
                    <a:pt x="112" y="153"/>
                    <a:pt x="111" y="152"/>
                    <a:pt x="111" y="152"/>
                  </a:cubicBezTo>
                  <a:cubicBezTo>
                    <a:pt x="111" y="152"/>
                    <a:pt x="113" y="154"/>
                    <a:pt x="113" y="153"/>
                  </a:cubicBezTo>
                  <a:cubicBezTo>
                    <a:pt x="114" y="151"/>
                    <a:pt x="111" y="152"/>
                    <a:pt x="112" y="150"/>
                  </a:cubicBezTo>
                  <a:cubicBezTo>
                    <a:pt x="112" y="150"/>
                    <a:pt x="115" y="153"/>
                    <a:pt x="116" y="152"/>
                  </a:cubicBezTo>
                  <a:cubicBezTo>
                    <a:pt x="116" y="152"/>
                    <a:pt x="114" y="150"/>
                    <a:pt x="114" y="150"/>
                  </a:cubicBezTo>
                  <a:cubicBezTo>
                    <a:pt x="114" y="150"/>
                    <a:pt x="115" y="151"/>
                    <a:pt x="116" y="151"/>
                  </a:cubicBezTo>
                  <a:cubicBezTo>
                    <a:pt x="115" y="151"/>
                    <a:pt x="115" y="150"/>
                    <a:pt x="114" y="150"/>
                  </a:cubicBezTo>
                  <a:cubicBezTo>
                    <a:pt x="115" y="150"/>
                    <a:pt x="115" y="150"/>
                    <a:pt x="115" y="149"/>
                  </a:cubicBezTo>
                  <a:cubicBezTo>
                    <a:pt x="115" y="150"/>
                    <a:pt x="118" y="151"/>
                    <a:pt x="116" y="150"/>
                  </a:cubicBezTo>
                  <a:cubicBezTo>
                    <a:pt x="117" y="150"/>
                    <a:pt x="117" y="150"/>
                    <a:pt x="117" y="149"/>
                  </a:cubicBezTo>
                  <a:cubicBezTo>
                    <a:pt x="118" y="149"/>
                    <a:pt x="119" y="149"/>
                    <a:pt x="119" y="149"/>
                  </a:cubicBezTo>
                  <a:cubicBezTo>
                    <a:pt x="119" y="148"/>
                    <a:pt x="116" y="147"/>
                    <a:pt x="114" y="147"/>
                  </a:cubicBezTo>
                  <a:cubicBezTo>
                    <a:pt x="115" y="146"/>
                    <a:pt x="117" y="147"/>
                    <a:pt x="118" y="148"/>
                  </a:cubicBezTo>
                  <a:cubicBezTo>
                    <a:pt x="119" y="148"/>
                    <a:pt x="120" y="147"/>
                    <a:pt x="121" y="148"/>
                  </a:cubicBezTo>
                  <a:cubicBezTo>
                    <a:pt x="121" y="147"/>
                    <a:pt x="122" y="146"/>
                    <a:pt x="121" y="146"/>
                  </a:cubicBezTo>
                  <a:cubicBezTo>
                    <a:pt x="122" y="146"/>
                    <a:pt x="123" y="144"/>
                    <a:pt x="121" y="144"/>
                  </a:cubicBezTo>
                  <a:cubicBezTo>
                    <a:pt x="120" y="144"/>
                    <a:pt x="118" y="144"/>
                    <a:pt x="117" y="143"/>
                  </a:cubicBezTo>
                  <a:cubicBezTo>
                    <a:pt x="118" y="142"/>
                    <a:pt x="120" y="143"/>
                    <a:pt x="121" y="142"/>
                  </a:cubicBezTo>
                  <a:cubicBezTo>
                    <a:pt x="122" y="142"/>
                    <a:pt x="123" y="143"/>
                    <a:pt x="124" y="142"/>
                  </a:cubicBezTo>
                  <a:cubicBezTo>
                    <a:pt x="124" y="142"/>
                    <a:pt x="124" y="141"/>
                    <a:pt x="123" y="141"/>
                  </a:cubicBezTo>
                  <a:cubicBezTo>
                    <a:pt x="125" y="140"/>
                    <a:pt x="123" y="139"/>
                    <a:pt x="122" y="137"/>
                  </a:cubicBezTo>
                  <a:cubicBezTo>
                    <a:pt x="123" y="137"/>
                    <a:pt x="122" y="137"/>
                    <a:pt x="123" y="136"/>
                  </a:cubicBezTo>
                  <a:cubicBezTo>
                    <a:pt x="123" y="136"/>
                    <a:pt x="125" y="136"/>
                    <a:pt x="126" y="136"/>
                  </a:cubicBezTo>
                  <a:cubicBezTo>
                    <a:pt x="126" y="136"/>
                    <a:pt x="127" y="136"/>
                    <a:pt x="127" y="137"/>
                  </a:cubicBezTo>
                  <a:cubicBezTo>
                    <a:pt x="128" y="137"/>
                    <a:pt x="130" y="136"/>
                    <a:pt x="129" y="136"/>
                  </a:cubicBezTo>
                  <a:cubicBezTo>
                    <a:pt x="130" y="136"/>
                    <a:pt x="130" y="134"/>
                    <a:pt x="131" y="135"/>
                  </a:cubicBezTo>
                  <a:cubicBezTo>
                    <a:pt x="131" y="134"/>
                    <a:pt x="131" y="134"/>
                    <a:pt x="131" y="134"/>
                  </a:cubicBezTo>
                  <a:cubicBezTo>
                    <a:pt x="131" y="134"/>
                    <a:pt x="131" y="134"/>
                    <a:pt x="132" y="133"/>
                  </a:cubicBezTo>
                  <a:cubicBezTo>
                    <a:pt x="131" y="133"/>
                    <a:pt x="130" y="133"/>
                    <a:pt x="130" y="133"/>
                  </a:cubicBezTo>
                  <a:cubicBezTo>
                    <a:pt x="130" y="131"/>
                    <a:pt x="131" y="133"/>
                    <a:pt x="132" y="132"/>
                  </a:cubicBezTo>
                  <a:cubicBezTo>
                    <a:pt x="133" y="132"/>
                    <a:pt x="133" y="131"/>
                    <a:pt x="134" y="131"/>
                  </a:cubicBezTo>
                  <a:cubicBezTo>
                    <a:pt x="134" y="131"/>
                    <a:pt x="134" y="132"/>
                    <a:pt x="135" y="132"/>
                  </a:cubicBezTo>
                  <a:cubicBezTo>
                    <a:pt x="135" y="132"/>
                    <a:pt x="137" y="132"/>
                    <a:pt x="136" y="131"/>
                  </a:cubicBezTo>
                  <a:cubicBezTo>
                    <a:pt x="137" y="131"/>
                    <a:pt x="138" y="132"/>
                    <a:pt x="140" y="132"/>
                  </a:cubicBezTo>
                  <a:cubicBezTo>
                    <a:pt x="140" y="132"/>
                    <a:pt x="140" y="131"/>
                    <a:pt x="139" y="131"/>
                  </a:cubicBezTo>
                  <a:cubicBezTo>
                    <a:pt x="140" y="131"/>
                    <a:pt x="141" y="130"/>
                    <a:pt x="141" y="132"/>
                  </a:cubicBezTo>
                  <a:cubicBezTo>
                    <a:pt x="142" y="131"/>
                    <a:pt x="143" y="132"/>
                    <a:pt x="144" y="130"/>
                  </a:cubicBezTo>
                  <a:cubicBezTo>
                    <a:pt x="143" y="130"/>
                    <a:pt x="142" y="129"/>
                    <a:pt x="143" y="128"/>
                  </a:cubicBezTo>
                  <a:cubicBezTo>
                    <a:pt x="143" y="130"/>
                    <a:pt x="145" y="129"/>
                    <a:pt x="145" y="128"/>
                  </a:cubicBezTo>
                  <a:cubicBezTo>
                    <a:pt x="146" y="128"/>
                    <a:pt x="145" y="128"/>
                    <a:pt x="146" y="127"/>
                  </a:cubicBezTo>
                  <a:cubicBezTo>
                    <a:pt x="146" y="127"/>
                    <a:pt x="147" y="126"/>
                    <a:pt x="147" y="126"/>
                  </a:cubicBezTo>
                  <a:cubicBezTo>
                    <a:pt x="147" y="126"/>
                    <a:pt x="146" y="126"/>
                    <a:pt x="146" y="125"/>
                  </a:cubicBezTo>
                  <a:cubicBezTo>
                    <a:pt x="148" y="125"/>
                    <a:pt x="150" y="126"/>
                    <a:pt x="152" y="126"/>
                  </a:cubicBezTo>
                  <a:cubicBezTo>
                    <a:pt x="150" y="126"/>
                    <a:pt x="147" y="127"/>
                    <a:pt x="146" y="129"/>
                  </a:cubicBezTo>
                  <a:cubicBezTo>
                    <a:pt x="147" y="129"/>
                    <a:pt x="149" y="130"/>
                    <a:pt x="150" y="130"/>
                  </a:cubicBezTo>
                  <a:cubicBezTo>
                    <a:pt x="151" y="130"/>
                    <a:pt x="150" y="128"/>
                    <a:pt x="152" y="128"/>
                  </a:cubicBezTo>
                  <a:cubicBezTo>
                    <a:pt x="151" y="128"/>
                    <a:pt x="151" y="129"/>
                    <a:pt x="151" y="130"/>
                  </a:cubicBezTo>
                  <a:cubicBezTo>
                    <a:pt x="152" y="128"/>
                    <a:pt x="155" y="129"/>
                    <a:pt x="155" y="128"/>
                  </a:cubicBezTo>
                  <a:cubicBezTo>
                    <a:pt x="155" y="128"/>
                    <a:pt x="156" y="128"/>
                    <a:pt x="155" y="129"/>
                  </a:cubicBezTo>
                  <a:cubicBezTo>
                    <a:pt x="156" y="129"/>
                    <a:pt x="157" y="129"/>
                    <a:pt x="158" y="128"/>
                  </a:cubicBezTo>
                  <a:cubicBezTo>
                    <a:pt x="160" y="127"/>
                    <a:pt x="160" y="128"/>
                    <a:pt x="161" y="127"/>
                  </a:cubicBezTo>
                  <a:cubicBezTo>
                    <a:pt x="161" y="126"/>
                    <a:pt x="161" y="125"/>
                    <a:pt x="160" y="125"/>
                  </a:cubicBezTo>
                  <a:cubicBezTo>
                    <a:pt x="161" y="124"/>
                    <a:pt x="161" y="126"/>
                    <a:pt x="162" y="126"/>
                  </a:cubicBezTo>
                  <a:cubicBezTo>
                    <a:pt x="163" y="126"/>
                    <a:pt x="164" y="126"/>
                    <a:pt x="165" y="126"/>
                  </a:cubicBezTo>
                  <a:cubicBezTo>
                    <a:pt x="164" y="126"/>
                    <a:pt x="164" y="125"/>
                    <a:pt x="165" y="125"/>
                  </a:cubicBezTo>
                  <a:cubicBezTo>
                    <a:pt x="164" y="127"/>
                    <a:pt x="169" y="124"/>
                    <a:pt x="170" y="124"/>
                  </a:cubicBezTo>
                  <a:cubicBezTo>
                    <a:pt x="169" y="123"/>
                    <a:pt x="170" y="123"/>
                    <a:pt x="170" y="122"/>
                  </a:cubicBezTo>
                  <a:cubicBezTo>
                    <a:pt x="170" y="124"/>
                    <a:pt x="172" y="122"/>
                    <a:pt x="171" y="124"/>
                  </a:cubicBezTo>
                  <a:cubicBezTo>
                    <a:pt x="171" y="123"/>
                    <a:pt x="173" y="121"/>
                    <a:pt x="173" y="122"/>
                  </a:cubicBezTo>
                  <a:cubicBezTo>
                    <a:pt x="173" y="121"/>
                    <a:pt x="173" y="120"/>
                    <a:pt x="175" y="120"/>
                  </a:cubicBezTo>
                  <a:cubicBezTo>
                    <a:pt x="173" y="119"/>
                    <a:pt x="177" y="120"/>
                    <a:pt x="177" y="119"/>
                  </a:cubicBezTo>
                  <a:cubicBezTo>
                    <a:pt x="177" y="118"/>
                    <a:pt x="179" y="118"/>
                    <a:pt x="178" y="117"/>
                  </a:cubicBezTo>
                  <a:cubicBezTo>
                    <a:pt x="179" y="117"/>
                    <a:pt x="180" y="116"/>
                    <a:pt x="179" y="116"/>
                  </a:cubicBezTo>
                  <a:cubicBezTo>
                    <a:pt x="181" y="116"/>
                    <a:pt x="181" y="115"/>
                    <a:pt x="182" y="114"/>
                  </a:cubicBezTo>
                  <a:cubicBezTo>
                    <a:pt x="182" y="114"/>
                    <a:pt x="184" y="114"/>
                    <a:pt x="185" y="113"/>
                  </a:cubicBezTo>
                  <a:cubicBezTo>
                    <a:pt x="186" y="113"/>
                    <a:pt x="188" y="113"/>
                    <a:pt x="188" y="113"/>
                  </a:cubicBezTo>
                  <a:cubicBezTo>
                    <a:pt x="189" y="112"/>
                    <a:pt x="188" y="111"/>
                    <a:pt x="189" y="111"/>
                  </a:cubicBezTo>
                  <a:cubicBezTo>
                    <a:pt x="189" y="110"/>
                    <a:pt x="188" y="110"/>
                    <a:pt x="187" y="110"/>
                  </a:cubicBezTo>
                  <a:cubicBezTo>
                    <a:pt x="188" y="110"/>
                    <a:pt x="189" y="110"/>
                    <a:pt x="189" y="110"/>
                  </a:cubicBezTo>
                  <a:cubicBezTo>
                    <a:pt x="189" y="109"/>
                    <a:pt x="188" y="109"/>
                    <a:pt x="188" y="108"/>
                  </a:cubicBezTo>
                  <a:cubicBezTo>
                    <a:pt x="187" y="107"/>
                    <a:pt x="188" y="108"/>
                    <a:pt x="189" y="107"/>
                  </a:cubicBezTo>
                  <a:cubicBezTo>
                    <a:pt x="189" y="108"/>
                    <a:pt x="189" y="109"/>
                    <a:pt x="190" y="108"/>
                  </a:cubicBezTo>
                  <a:cubicBezTo>
                    <a:pt x="190" y="110"/>
                    <a:pt x="191" y="109"/>
                    <a:pt x="193" y="110"/>
                  </a:cubicBezTo>
                  <a:cubicBezTo>
                    <a:pt x="191" y="110"/>
                    <a:pt x="192" y="111"/>
                    <a:pt x="193" y="111"/>
                  </a:cubicBezTo>
                  <a:cubicBezTo>
                    <a:pt x="195" y="111"/>
                    <a:pt x="197" y="111"/>
                    <a:pt x="199" y="111"/>
                  </a:cubicBezTo>
                  <a:cubicBezTo>
                    <a:pt x="199" y="110"/>
                    <a:pt x="199" y="110"/>
                    <a:pt x="198" y="110"/>
                  </a:cubicBezTo>
                  <a:cubicBezTo>
                    <a:pt x="199" y="110"/>
                    <a:pt x="199" y="110"/>
                    <a:pt x="200" y="111"/>
                  </a:cubicBezTo>
                  <a:cubicBezTo>
                    <a:pt x="201" y="111"/>
                    <a:pt x="201" y="111"/>
                    <a:pt x="202" y="111"/>
                  </a:cubicBezTo>
                  <a:cubicBezTo>
                    <a:pt x="202" y="110"/>
                    <a:pt x="201" y="110"/>
                    <a:pt x="201" y="110"/>
                  </a:cubicBezTo>
                  <a:cubicBezTo>
                    <a:pt x="202" y="110"/>
                    <a:pt x="202" y="110"/>
                    <a:pt x="203" y="109"/>
                  </a:cubicBezTo>
                  <a:cubicBezTo>
                    <a:pt x="203" y="108"/>
                    <a:pt x="204" y="109"/>
                    <a:pt x="205" y="110"/>
                  </a:cubicBezTo>
                  <a:cubicBezTo>
                    <a:pt x="205" y="110"/>
                    <a:pt x="209" y="110"/>
                    <a:pt x="208" y="109"/>
                  </a:cubicBezTo>
                  <a:cubicBezTo>
                    <a:pt x="209" y="109"/>
                    <a:pt x="211" y="109"/>
                    <a:pt x="212" y="108"/>
                  </a:cubicBezTo>
                  <a:cubicBezTo>
                    <a:pt x="213" y="108"/>
                    <a:pt x="214" y="108"/>
                    <a:pt x="214" y="108"/>
                  </a:cubicBezTo>
                  <a:cubicBezTo>
                    <a:pt x="215" y="108"/>
                    <a:pt x="216" y="108"/>
                    <a:pt x="216" y="107"/>
                  </a:cubicBezTo>
                  <a:cubicBezTo>
                    <a:pt x="216" y="108"/>
                    <a:pt x="218" y="108"/>
                    <a:pt x="219" y="107"/>
                  </a:cubicBezTo>
                  <a:cubicBezTo>
                    <a:pt x="221" y="107"/>
                    <a:pt x="222" y="107"/>
                    <a:pt x="223" y="107"/>
                  </a:cubicBezTo>
                  <a:cubicBezTo>
                    <a:pt x="224" y="106"/>
                    <a:pt x="225" y="107"/>
                    <a:pt x="226" y="106"/>
                  </a:cubicBezTo>
                  <a:cubicBezTo>
                    <a:pt x="227" y="106"/>
                    <a:pt x="227" y="105"/>
                    <a:pt x="228" y="105"/>
                  </a:cubicBezTo>
                  <a:cubicBezTo>
                    <a:pt x="230" y="105"/>
                    <a:pt x="231" y="104"/>
                    <a:pt x="232" y="104"/>
                  </a:cubicBezTo>
                  <a:cubicBezTo>
                    <a:pt x="230" y="104"/>
                    <a:pt x="233" y="103"/>
                    <a:pt x="234" y="103"/>
                  </a:cubicBezTo>
                  <a:cubicBezTo>
                    <a:pt x="234" y="102"/>
                    <a:pt x="234" y="103"/>
                    <a:pt x="235" y="103"/>
                  </a:cubicBezTo>
                  <a:cubicBezTo>
                    <a:pt x="236" y="103"/>
                    <a:pt x="237" y="102"/>
                    <a:pt x="235" y="102"/>
                  </a:cubicBezTo>
                  <a:cubicBezTo>
                    <a:pt x="236" y="101"/>
                    <a:pt x="237" y="102"/>
                    <a:pt x="238" y="102"/>
                  </a:cubicBezTo>
                  <a:cubicBezTo>
                    <a:pt x="236" y="101"/>
                    <a:pt x="239" y="102"/>
                    <a:pt x="238" y="100"/>
                  </a:cubicBezTo>
                  <a:cubicBezTo>
                    <a:pt x="239" y="100"/>
                    <a:pt x="240" y="101"/>
                    <a:pt x="240" y="100"/>
                  </a:cubicBezTo>
                  <a:cubicBezTo>
                    <a:pt x="241" y="100"/>
                    <a:pt x="243" y="99"/>
                    <a:pt x="241" y="99"/>
                  </a:cubicBezTo>
                  <a:cubicBezTo>
                    <a:pt x="242" y="99"/>
                    <a:pt x="244" y="100"/>
                    <a:pt x="245" y="99"/>
                  </a:cubicBezTo>
                  <a:cubicBezTo>
                    <a:pt x="246" y="99"/>
                    <a:pt x="246" y="98"/>
                    <a:pt x="244" y="98"/>
                  </a:cubicBezTo>
                  <a:cubicBezTo>
                    <a:pt x="245" y="98"/>
                    <a:pt x="248" y="98"/>
                    <a:pt x="248" y="97"/>
                  </a:cubicBezTo>
                  <a:cubicBezTo>
                    <a:pt x="248" y="97"/>
                    <a:pt x="249" y="98"/>
                    <a:pt x="250" y="97"/>
                  </a:cubicBezTo>
                  <a:cubicBezTo>
                    <a:pt x="250" y="97"/>
                    <a:pt x="249" y="97"/>
                    <a:pt x="248" y="97"/>
                  </a:cubicBezTo>
                  <a:cubicBezTo>
                    <a:pt x="250" y="97"/>
                    <a:pt x="254" y="96"/>
                    <a:pt x="255" y="95"/>
                  </a:cubicBezTo>
                  <a:cubicBezTo>
                    <a:pt x="254" y="94"/>
                    <a:pt x="253" y="95"/>
                    <a:pt x="252" y="95"/>
                  </a:cubicBezTo>
                  <a:cubicBezTo>
                    <a:pt x="250" y="95"/>
                    <a:pt x="248" y="95"/>
                    <a:pt x="246" y="95"/>
                  </a:cubicBezTo>
                  <a:cubicBezTo>
                    <a:pt x="245" y="94"/>
                    <a:pt x="243" y="94"/>
                    <a:pt x="242" y="94"/>
                  </a:cubicBezTo>
                  <a:cubicBezTo>
                    <a:pt x="240" y="93"/>
                    <a:pt x="238" y="93"/>
                    <a:pt x="237" y="93"/>
                  </a:cubicBezTo>
                  <a:cubicBezTo>
                    <a:pt x="237" y="93"/>
                    <a:pt x="237" y="93"/>
                    <a:pt x="237" y="93"/>
                  </a:cubicBezTo>
                  <a:cubicBezTo>
                    <a:pt x="236" y="92"/>
                    <a:pt x="234" y="93"/>
                    <a:pt x="232" y="94"/>
                  </a:cubicBezTo>
                  <a:cubicBezTo>
                    <a:pt x="230" y="94"/>
                    <a:pt x="227" y="93"/>
                    <a:pt x="225" y="95"/>
                  </a:cubicBezTo>
                  <a:cubicBezTo>
                    <a:pt x="224" y="96"/>
                    <a:pt x="223" y="95"/>
                    <a:pt x="222" y="95"/>
                  </a:cubicBezTo>
                  <a:cubicBezTo>
                    <a:pt x="220" y="96"/>
                    <a:pt x="218" y="95"/>
                    <a:pt x="217" y="95"/>
                  </a:cubicBezTo>
                  <a:cubicBezTo>
                    <a:pt x="218" y="95"/>
                    <a:pt x="222" y="95"/>
                    <a:pt x="223" y="94"/>
                  </a:cubicBezTo>
                  <a:cubicBezTo>
                    <a:pt x="224" y="94"/>
                    <a:pt x="225" y="93"/>
                    <a:pt x="227" y="93"/>
                  </a:cubicBezTo>
                  <a:cubicBezTo>
                    <a:pt x="228" y="93"/>
                    <a:pt x="229" y="93"/>
                    <a:pt x="231" y="92"/>
                  </a:cubicBezTo>
                  <a:cubicBezTo>
                    <a:pt x="229" y="90"/>
                    <a:pt x="224" y="92"/>
                    <a:pt x="222" y="92"/>
                  </a:cubicBezTo>
                  <a:cubicBezTo>
                    <a:pt x="221" y="92"/>
                    <a:pt x="220" y="93"/>
                    <a:pt x="219" y="92"/>
                  </a:cubicBezTo>
                  <a:cubicBezTo>
                    <a:pt x="219" y="92"/>
                    <a:pt x="219" y="91"/>
                    <a:pt x="218" y="92"/>
                  </a:cubicBezTo>
                  <a:cubicBezTo>
                    <a:pt x="217" y="92"/>
                    <a:pt x="214" y="93"/>
                    <a:pt x="214" y="92"/>
                  </a:cubicBezTo>
                  <a:cubicBezTo>
                    <a:pt x="215" y="92"/>
                    <a:pt x="218" y="92"/>
                    <a:pt x="219" y="91"/>
                  </a:cubicBezTo>
                  <a:cubicBezTo>
                    <a:pt x="221" y="90"/>
                    <a:pt x="224" y="89"/>
                    <a:pt x="220" y="88"/>
                  </a:cubicBezTo>
                  <a:cubicBezTo>
                    <a:pt x="222" y="88"/>
                    <a:pt x="223" y="88"/>
                    <a:pt x="225" y="88"/>
                  </a:cubicBezTo>
                  <a:cubicBezTo>
                    <a:pt x="224" y="88"/>
                    <a:pt x="224" y="87"/>
                    <a:pt x="223" y="87"/>
                  </a:cubicBezTo>
                  <a:cubicBezTo>
                    <a:pt x="224" y="86"/>
                    <a:pt x="225" y="87"/>
                    <a:pt x="225" y="88"/>
                  </a:cubicBezTo>
                  <a:cubicBezTo>
                    <a:pt x="226" y="88"/>
                    <a:pt x="228" y="88"/>
                    <a:pt x="229" y="88"/>
                  </a:cubicBezTo>
                  <a:cubicBezTo>
                    <a:pt x="231" y="88"/>
                    <a:pt x="236" y="88"/>
                    <a:pt x="237" y="86"/>
                  </a:cubicBezTo>
                  <a:cubicBezTo>
                    <a:pt x="237" y="85"/>
                    <a:pt x="239" y="86"/>
                    <a:pt x="239" y="85"/>
                  </a:cubicBezTo>
                  <a:cubicBezTo>
                    <a:pt x="239" y="84"/>
                    <a:pt x="238" y="84"/>
                    <a:pt x="237" y="84"/>
                  </a:cubicBezTo>
                  <a:cubicBezTo>
                    <a:pt x="236" y="84"/>
                    <a:pt x="235" y="84"/>
                    <a:pt x="234" y="84"/>
                  </a:cubicBezTo>
                  <a:cubicBezTo>
                    <a:pt x="232" y="84"/>
                    <a:pt x="230" y="83"/>
                    <a:pt x="228" y="83"/>
                  </a:cubicBezTo>
                  <a:cubicBezTo>
                    <a:pt x="231" y="83"/>
                    <a:pt x="227" y="83"/>
                    <a:pt x="227" y="83"/>
                  </a:cubicBezTo>
                  <a:cubicBezTo>
                    <a:pt x="225" y="83"/>
                    <a:pt x="223" y="84"/>
                    <a:pt x="222" y="83"/>
                  </a:cubicBezTo>
                  <a:cubicBezTo>
                    <a:pt x="224" y="83"/>
                    <a:pt x="227" y="84"/>
                    <a:pt x="228" y="82"/>
                  </a:cubicBezTo>
                  <a:cubicBezTo>
                    <a:pt x="228" y="82"/>
                    <a:pt x="224" y="80"/>
                    <a:pt x="226" y="81"/>
                  </a:cubicBezTo>
                  <a:cubicBezTo>
                    <a:pt x="225" y="80"/>
                    <a:pt x="224" y="80"/>
                    <a:pt x="223" y="80"/>
                  </a:cubicBezTo>
                  <a:cubicBezTo>
                    <a:pt x="223" y="80"/>
                    <a:pt x="223" y="79"/>
                    <a:pt x="222" y="79"/>
                  </a:cubicBezTo>
                  <a:cubicBezTo>
                    <a:pt x="224" y="80"/>
                    <a:pt x="226" y="80"/>
                    <a:pt x="227" y="81"/>
                  </a:cubicBezTo>
                  <a:cubicBezTo>
                    <a:pt x="229" y="81"/>
                    <a:pt x="230" y="84"/>
                    <a:pt x="232" y="83"/>
                  </a:cubicBezTo>
                  <a:cubicBezTo>
                    <a:pt x="232" y="83"/>
                    <a:pt x="233" y="83"/>
                    <a:pt x="233" y="83"/>
                  </a:cubicBezTo>
                  <a:cubicBezTo>
                    <a:pt x="234" y="83"/>
                    <a:pt x="235" y="83"/>
                    <a:pt x="236" y="83"/>
                  </a:cubicBezTo>
                  <a:cubicBezTo>
                    <a:pt x="238" y="83"/>
                    <a:pt x="240" y="85"/>
                    <a:pt x="242" y="85"/>
                  </a:cubicBezTo>
                  <a:cubicBezTo>
                    <a:pt x="244" y="85"/>
                    <a:pt x="245" y="87"/>
                    <a:pt x="245" y="88"/>
                  </a:cubicBezTo>
                  <a:cubicBezTo>
                    <a:pt x="245" y="91"/>
                    <a:pt x="247" y="91"/>
                    <a:pt x="249" y="92"/>
                  </a:cubicBezTo>
                  <a:cubicBezTo>
                    <a:pt x="250" y="92"/>
                    <a:pt x="253" y="93"/>
                    <a:pt x="254" y="92"/>
                  </a:cubicBezTo>
                  <a:cubicBezTo>
                    <a:pt x="254" y="91"/>
                    <a:pt x="254" y="88"/>
                    <a:pt x="255" y="89"/>
                  </a:cubicBezTo>
                  <a:cubicBezTo>
                    <a:pt x="253" y="93"/>
                    <a:pt x="257" y="91"/>
                    <a:pt x="257" y="92"/>
                  </a:cubicBezTo>
                  <a:cubicBezTo>
                    <a:pt x="258" y="94"/>
                    <a:pt x="261" y="90"/>
                    <a:pt x="259" y="91"/>
                  </a:cubicBezTo>
                  <a:cubicBezTo>
                    <a:pt x="259" y="90"/>
                    <a:pt x="260" y="90"/>
                    <a:pt x="260" y="90"/>
                  </a:cubicBezTo>
                  <a:cubicBezTo>
                    <a:pt x="260" y="89"/>
                    <a:pt x="259" y="89"/>
                    <a:pt x="259" y="89"/>
                  </a:cubicBezTo>
                  <a:cubicBezTo>
                    <a:pt x="260" y="90"/>
                    <a:pt x="260" y="88"/>
                    <a:pt x="261" y="88"/>
                  </a:cubicBezTo>
                  <a:cubicBezTo>
                    <a:pt x="260" y="88"/>
                    <a:pt x="260" y="88"/>
                    <a:pt x="259" y="88"/>
                  </a:cubicBezTo>
                  <a:cubicBezTo>
                    <a:pt x="259" y="88"/>
                    <a:pt x="260" y="87"/>
                    <a:pt x="260" y="87"/>
                  </a:cubicBezTo>
                  <a:cubicBezTo>
                    <a:pt x="259" y="87"/>
                    <a:pt x="258" y="87"/>
                    <a:pt x="258" y="87"/>
                  </a:cubicBezTo>
                  <a:cubicBezTo>
                    <a:pt x="258" y="87"/>
                    <a:pt x="260" y="86"/>
                    <a:pt x="261" y="86"/>
                  </a:cubicBezTo>
                  <a:cubicBezTo>
                    <a:pt x="261" y="86"/>
                    <a:pt x="260" y="85"/>
                    <a:pt x="260" y="85"/>
                  </a:cubicBezTo>
                  <a:cubicBezTo>
                    <a:pt x="260" y="85"/>
                    <a:pt x="261" y="85"/>
                    <a:pt x="261" y="85"/>
                  </a:cubicBezTo>
                  <a:cubicBezTo>
                    <a:pt x="260" y="85"/>
                    <a:pt x="260" y="85"/>
                    <a:pt x="261" y="84"/>
                  </a:cubicBezTo>
                  <a:cubicBezTo>
                    <a:pt x="259" y="84"/>
                    <a:pt x="258" y="84"/>
                    <a:pt x="256" y="86"/>
                  </a:cubicBezTo>
                  <a:cubicBezTo>
                    <a:pt x="257" y="83"/>
                    <a:pt x="258" y="82"/>
                    <a:pt x="261" y="82"/>
                  </a:cubicBezTo>
                  <a:cubicBezTo>
                    <a:pt x="259" y="82"/>
                    <a:pt x="258" y="82"/>
                    <a:pt x="256" y="83"/>
                  </a:cubicBezTo>
                  <a:cubicBezTo>
                    <a:pt x="256" y="82"/>
                    <a:pt x="257" y="82"/>
                    <a:pt x="257" y="82"/>
                  </a:cubicBezTo>
                  <a:cubicBezTo>
                    <a:pt x="256" y="81"/>
                    <a:pt x="255" y="82"/>
                    <a:pt x="254" y="83"/>
                  </a:cubicBezTo>
                  <a:cubicBezTo>
                    <a:pt x="254" y="81"/>
                    <a:pt x="257" y="81"/>
                    <a:pt x="258" y="81"/>
                  </a:cubicBezTo>
                  <a:cubicBezTo>
                    <a:pt x="257" y="80"/>
                    <a:pt x="255" y="80"/>
                    <a:pt x="254" y="80"/>
                  </a:cubicBezTo>
                  <a:cubicBezTo>
                    <a:pt x="253" y="79"/>
                    <a:pt x="251" y="79"/>
                    <a:pt x="251" y="78"/>
                  </a:cubicBezTo>
                  <a:cubicBezTo>
                    <a:pt x="250" y="79"/>
                    <a:pt x="248" y="77"/>
                    <a:pt x="246" y="77"/>
                  </a:cubicBezTo>
                  <a:cubicBezTo>
                    <a:pt x="244" y="76"/>
                    <a:pt x="243" y="78"/>
                    <a:pt x="241" y="78"/>
                  </a:cubicBezTo>
                  <a:cubicBezTo>
                    <a:pt x="241" y="78"/>
                    <a:pt x="242" y="77"/>
                    <a:pt x="242" y="77"/>
                  </a:cubicBezTo>
                  <a:cubicBezTo>
                    <a:pt x="241" y="77"/>
                    <a:pt x="240" y="77"/>
                    <a:pt x="239" y="76"/>
                  </a:cubicBezTo>
                  <a:cubicBezTo>
                    <a:pt x="240" y="76"/>
                    <a:pt x="247" y="77"/>
                    <a:pt x="246" y="75"/>
                  </a:cubicBezTo>
                  <a:cubicBezTo>
                    <a:pt x="245" y="72"/>
                    <a:pt x="238" y="74"/>
                    <a:pt x="237" y="75"/>
                  </a:cubicBezTo>
                  <a:cubicBezTo>
                    <a:pt x="237" y="75"/>
                    <a:pt x="237" y="74"/>
                    <a:pt x="237" y="74"/>
                  </a:cubicBezTo>
                  <a:cubicBezTo>
                    <a:pt x="237" y="74"/>
                    <a:pt x="236" y="74"/>
                    <a:pt x="235" y="74"/>
                  </a:cubicBezTo>
                  <a:cubicBezTo>
                    <a:pt x="235" y="74"/>
                    <a:pt x="236" y="74"/>
                    <a:pt x="237" y="74"/>
                  </a:cubicBezTo>
                  <a:cubicBezTo>
                    <a:pt x="235" y="73"/>
                    <a:pt x="233" y="74"/>
                    <a:pt x="231" y="73"/>
                  </a:cubicBezTo>
                  <a:cubicBezTo>
                    <a:pt x="233" y="73"/>
                    <a:pt x="234" y="73"/>
                    <a:pt x="235" y="73"/>
                  </a:cubicBezTo>
                  <a:cubicBezTo>
                    <a:pt x="237" y="73"/>
                    <a:pt x="238" y="74"/>
                    <a:pt x="239" y="74"/>
                  </a:cubicBezTo>
                  <a:cubicBezTo>
                    <a:pt x="240" y="74"/>
                    <a:pt x="241" y="73"/>
                    <a:pt x="242" y="73"/>
                  </a:cubicBezTo>
                  <a:cubicBezTo>
                    <a:pt x="244" y="73"/>
                    <a:pt x="245" y="73"/>
                    <a:pt x="246" y="72"/>
                  </a:cubicBezTo>
                  <a:cubicBezTo>
                    <a:pt x="245" y="71"/>
                    <a:pt x="244" y="71"/>
                    <a:pt x="243" y="71"/>
                  </a:cubicBezTo>
                  <a:cubicBezTo>
                    <a:pt x="241" y="71"/>
                    <a:pt x="239" y="70"/>
                    <a:pt x="237" y="71"/>
                  </a:cubicBezTo>
                  <a:cubicBezTo>
                    <a:pt x="236" y="71"/>
                    <a:pt x="235" y="71"/>
                    <a:pt x="233" y="71"/>
                  </a:cubicBezTo>
                  <a:cubicBezTo>
                    <a:pt x="233" y="72"/>
                    <a:pt x="232" y="73"/>
                    <a:pt x="231" y="72"/>
                  </a:cubicBezTo>
                  <a:cubicBezTo>
                    <a:pt x="232" y="72"/>
                    <a:pt x="232" y="71"/>
                    <a:pt x="231" y="71"/>
                  </a:cubicBezTo>
                  <a:cubicBezTo>
                    <a:pt x="232" y="71"/>
                    <a:pt x="233" y="70"/>
                    <a:pt x="235" y="71"/>
                  </a:cubicBezTo>
                  <a:cubicBezTo>
                    <a:pt x="236" y="71"/>
                    <a:pt x="237" y="71"/>
                    <a:pt x="238" y="70"/>
                  </a:cubicBezTo>
                  <a:cubicBezTo>
                    <a:pt x="236" y="70"/>
                    <a:pt x="234" y="69"/>
                    <a:pt x="233" y="68"/>
                  </a:cubicBezTo>
                  <a:cubicBezTo>
                    <a:pt x="234" y="68"/>
                    <a:pt x="235" y="69"/>
                    <a:pt x="236" y="69"/>
                  </a:cubicBezTo>
                  <a:cubicBezTo>
                    <a:pt x="238" y="70"/>
                    <a:pt x="240" y="70"/>
                    <a:pt x="241" y="70"/>
                  </a:cubicBezTo>
                  <a:cubicBezTo>
                    <a:pt x="243" y="70"/>
                    <a:pt x="244" y="69"/>
                    <a:pt x="245" y="69"/>
                  </a:cubicBezTo>
                  <a:cubicBezTo>
                    <a:pt x="246" y="68"/>
                    <a:pt x="248" y="68"/>
                    <a:pt x="249" y="68"/>
                  </a:cubicBezTo>
                  <a:cubicBezTo>
                    <a:pt x="248" y="67"/>
                    <a:pt x="245" y="66"/>
                    <a:pt x="244" y="65"/>
                  </a:cubicBezTo>
                  <a:cubicBezTo>
                    <a:pt x="246" y="65"/>
                    <a:pt x="247" y="67"/>
                    <a:pt x="248" y="67"/>
                  </a:cubicBezTo>
                  <a:cubicBezTo>
                    <a:pt x="250" y="68"/>
                    <a:pt x="251" y="67"/>
                    <a:pt x="252" y="66"/>
                  </a:cubicBezTo>
                  <a:cubicBezTo>
                    <a:pt x="253" y="65"/>
                    <a:pt x="255" y="66"/>
                    <a:pt x="257" y="67"/>
                  </a:cubicBezTo>
                  <a:cubicBezTo>
                    <a:pt x="259" y="67"/>
                    <a:pt x="261" y="67"/>
                    <a:pt x="263" y="67"/>
                  </a:cubicBezTo>
                  <a:cubicBezTo>
                    <a:pt x="261" y="68"/>
                    <a:pt x="260" y="67"/>
                    <a:pt x="257" y="67"/>
                  </a:cubicBezTo>
                  <a:cubicBezTo>
                    <a:pt x="256" y="66"/>
                    <a:pt x="254" y="66"/>
                    <a:pt x="253" y="67"/>
                  </a:cubicBezTo>
                  <a:cubicBezTo>
                    <a:pt x="258" y="69"/>
                    <a:pt x="261" y="71"/>
                    <a:pt x="266" y="69"/>
                  </a:cubicBezTo>
                  <a:cubicBezTo>
                    <a:pt x="268" y="68"/>
                    <a:pt x="270" y="69"/>
                    <a:pt x="272" y="69"/>
                  </a:cubicBezTo>
                  <a:cubicBezTo>
                    <a:pt x="274" y="69"/>
                    <a:pt x="273" y="68"/>
                    <a:pt x="274" y="67"/>
                  </a:cubicBezTo>
                  <a:cubicBezTo>
                    <a:pt x="274" y="66"/>
                    <a:pt x="275" y="66"/>
                    <a:pt x="275" y="65"/>
                  </a:cubicBezTo>
                  <a:cubicBezTo>
                    <a:pt x="273" y="65"/>
                    <a:pt x="270" y="64"/>
                    <a:pt x="268" y="64"/>
                  </a:cubicBezTo>
                  <a:cubicBezTo>
                    <a:pt x="265" y="64"/>
                    <a:pt x="268" y="67"/>
                    <a:pt x="266" y="67"/>
                  </a:cubicBezTo>
                  <a:cubicBezTo>
                    <a:pt x="266" y="64"/>
                    <a:pt x="266" y="64"/>
                    <a:pt x="263" y="64"/>
                  </a:cubicBezTo>
                  <a:cubicBezTo>
                    <a:pt x="264" y="64"/>
                    <a:pt x="265" y="64"/>
                    <a:pt x="266" y="63"/>
                  </a:cubicBezTo>
                  <a:cubicBezTo>
                    <a:pt x="265" y="62"/>
                    <a:pt x="265" y="62"/>
                    <a:pt x="264" y="62"/>
                  </a:cubicBezTo>
                  <a:cubicBezTo>
                    <a:pt x="265" y="62"/>
                    <a:pt x="267" y="62"/>
                    <a:pt x="268" y="61"/>
                  </a:cubicBezTo>
                  <a:cubicBezTo>
                    <a:pt x="268" y="61"/>
                    <a:pt x="267" y="60"/>
                    <a:pt x="267" y="60"/>
                  </a:cubicBezTo>
                  <a:cubicBezTo>
                    <a:pt x="268" y="60"/>
                    <a:pt x="268" y="61"/>
                    <a:pt x="270" y="61"/>
                  </a:cubicBezTo>
                  <a:cubicBezTo>
                    <a:pt x="272" y="61"/>
                    <a:pt x="274" y="61"/>
                    <a:pt x="276" y="61"/>
                  </a:cubicBezTo>
                  <a:cubicBezTo>
                    <a:pt x="277" y="61"/>
                    <a:pt x="277" y="62"/>
                    <a:pt x="278" y="62"/>
                  </a:cubicBezTo>
                  <a:cubicBezTo>
                    <a:pt x="278" y="63"/>
                    <a:pt x="279" y="62"/>
                    <a:pt x="280" y="63"/>
                  </a:cubicBezTo>
                  <a:cubicBezTo>
                    <a:pt x="282" y="63"/>
                    <a:pt x="283" y="61"/>
                    <a:pt x="285" y="61"/>
                  </a:cubicBezTo>
                  <a:cubicBezTo>
                    <a:pt x="284" y="61"/>
                    <a:pt x="283" y="60"/>
                    <a:pt x="283" y="59"/>
                  </a:cubicBezTo>
                  <a:cubicBezTo>
                    <a:pt x="282" y="59"/>
                    <a:pt x="280" y="60"/>
                    <a:pt x="278" y="59"/>
                  </a:cubicBezTo>
                  <a:cubicBezTo>
                    <a:pt x="277" y="59"/>
                    <a:pt x="275" y="60"/>
                    <a:pt x="273" y="59"/>
                  </a:cubicBezTo>
                  <a:cubicBezTo>
                    <a:pt x="274" y="59"/>
                    <a:pt x="275" y="59"/>
                    <a:pt x="276" y="59"/>
                  </a:cubicBezTo>
                  <a:cubicBezTo>
                    <a:pt x="275" y="58"/>
                    <a:pt x="276" y="57"/>
                    <a:pt x="276" y="56"/>
                  </a:cubicBezTo>
                  <a:cubicBezTo>
                    <a:pt x="275" y="56"/>
                    <a:pt x="273" y="57"/>
                    <a:pt x="271" y="57"/>
                  </a:cubicBezTo>
                  <a:cubicBezTo>
                    <a:pt x="269" y="57"/>
                    <a:pt x="269" y="56"/>
                    <a:pt x="267" y="56"/>
                  </a:cubicBezTo>
                  <a:cubicBezTo>
                    <a:pt x="269" y="56"/>
                    <a:pt x="269" y="57"/>
                    <a:pt x="271" y="57"/>
                  </a:cubicBezTo>
                  <a:cubicBezTo>
                    <a:pt x="273" y="56"/>
                    <a:pt x="275" y="56"/>
                    <a:pt x="277" y="56"/>
                  </a:cubicBezTo>
                  <a:cubicBezTo>
                    <a:pt x="275" y="54"/>
                    <a:pt x="272" y="54"/>
                    <a:pt x="269" y="53"/>
                  </a:cubicBezTo>
                  <a:cubicBezTo>
                    <a:pt x="270" y="53"/>
                    <a:pt x="271" y="53"/>
                    <a:pt x="272" y="53"/>
                  </a:cubicBezTo>
                  <a:cubicBezTo>
                    <a:pt x="272" y="52"/>
                    <a:pt x="270" y="52"/>
                    <a:pt x="269" y="52"/>
                  </a:cubicBezTo>
                  <a:cubicBezTo>
                    <a:pt x="271" y="51"/>
                    <a:pt x="273" y="53"/>
                    <a:pt x="275" y="54"/>
                  </a:cubicBezTo>
                  <a:cubicBezTo>
                    <a:pt x="276" y="54"/>
                    <a:pt x="281" y="54"/>
                    <a:pt x="280" y="55"/>
                  </a:cubicBezTo>
                  <a:cubicBezTo>
                    <a:pt x="281" y="56"/>
                    <a:pt x="283" y="56"/>
                    <a:pt x="284" y="55"/>
                  </a:cubicBezTo>
                  <a:cubicBezTo>
                    <a:pt x="285" y="54"/>
                    <a:pt x="285" y="53"/>
                    <a:pt x="284" y="52"/>
                  </a:cubicBezTo>
                  <a:cubicBezTo>
                    <a:pt x="284" y="52"/>
                    <a:pt x="285" y="52"/>
                    <a:pt x="285" y="51"/>
                  </a:cubicBezTo>
                  <a:cubicBezTo>
                    <a:pt x="282" y="48"/>
                    <a:pt x="276" y="50"/>
                    <a:pt x="272" y="50"/>
                  </a:cubicBezTo>
                  <a:cubicBezTo>
                    <a:pt x="274" y="50"/>
                    <a:pt x="276" y="50"/>
                    <a:pt x="278" y="50"/>
                  </a:cubicBezTo>
                  <a:cubicBezTo>
                    <a:pt x="280" y="50"/>
                    <a:pt x="281" y="49"/>
                    <a:pt x="283" y="49"/>
                  </a:cubicBezTo>
                  <a:cubicBezTo>
                    <a:pt x="285" y="49"/>
                    <a:pt x="284" y="47"/>
                    <a:pt x="283" y="48"/>
                  </a:cubicBezTo>
                  <a:cubicBezTo>
                    <a:pt x="281" y="48"/>
                    <a:pt x="279" y="47"/>
                    <a:pt x="277" y="47"/>
                  </a:cubicBezTo>
                  <a:cubicBezTo>
                    <a:pt x="278" y="47"/>
                    <a:pt x="279" y="48"/>
                    <a:pt x="280" y="48"/>
                  </a:cubicBezTo>
                  <a:cubicBezTo>
                    <a:pt x="279" y="49"/>
                    <a:pt x="278" y="48"/>
                    <a:pt x="277" y="47"/>
                  </a:cubicBezTo>
                  <a:cubicBezTo>
                    <a:pt x="276" y="47"/>
                    <a:pt x="275" y="48"/>
                    <a:pt x="274" y="48"/>
                  </a:cubicBezTo>
                  <a:cubicBezTo>
                    <a:pt x="274" y="47"/>
                    <a:pt x="274" y="47"/>
                    <a:pt x="274" y="47"/>
                  </a:cubicBezTo>
                  <a:cubicBezTo>
                    <a:pt x="273" y="46"/>
                    <a:pt x="271" y="46"/>
                    <a:pt x="270" y="46"/>
                  </a:cubicBezTo>
                  <a:cubicBezTo>
                    <a:pt x="271" y="46"/>
                    <a:pt x="273" y="47"/>
                    <a:pt x="274" y="46"/>
                  </a:cubicBezTo>
                  <a:cubicBezTo>
                    <a:pt x="274" y="46"/>
                    <a:pt x="273" y="46"/>
                    <a:pt x="272" y="46"/>
                  </a:cubicBezTo>
                  <a:cubicBezTo>
                    <a:pt x="273" y="46"/>
                    <a:pt x="274" y="46"/>
                    <a:pt x="274" y="46"/>
                  </a:cubicBezTo>
                  <a:cubicBezTo>
                    <a:pt x="274" y="45"/>
                    <a:pt x="273" y="45"/>
                    <a:pt x="272" y="46"/>
                  </a:cubicBezTo>
                  <a:cubicBezTo>
                    <a:pt x="274" y="45"/>
                    <a:pt x="272" y="45"/>
                    <a:pt x="271" y="46"/>
                  </a:cubicBezTo>
                  <a:cubicBezTo>
                    <a:pt x="271" y="45"/>
                    <a:pt x="270" y="45"/>
                    <a:pt x="269" y="45"/>
                  </a:cubicBezTo>
                  <a:cubicBezTo>
                    <a:pt x="270" y="44"/>
                    <a:pt x="272" y="43"/>
                    <a:pt x="272" y="43"/>
                  </a:cubicBezTo>
                  <a:cubicBezTo>
                    <a:pt x="273" y="43"/>
                    <a:pt x="274" y="44"/>
                    <a:pt x="274" y="45"/>
                  </a:cubicBezTo>
                  <a:cubicBezTo>
                    <a:pt x="276" y="45"/>
                    <a:pt x="278" y="44"/>
                    <a:pt x="280" y="43"/>
                  </a:cubicBezTo>
                  <a:cubicBezTo>
                    <a:pt x="278" y="43"/>
                    <a:pt x="277" y="43"/>
                    <a:pt x="275" y="43"/>
                  </a:cubicBezTo>
                  <a:cubicBezTo>
                    <a:pt x="277" y="43"/>
                    <a:pt x="279" y="44"/>
                    <a:pt x="281" y="43"/>
                  </a:cubicBezTo>
                  <a:cubicBezTo>
                    <a:pt x="281" y="43"/>
                    <a:pt x="280" y="42"/>
                    <a:pt x="280" y="43"/>
                  </a:cubicBezTo>
                  <a:cubicBezTo>
                    <a:pt x="282" y="42"/>
                    <a:pt x="285" y="42"/>
                    <a:pt x="288" y="43"/>
                  </a:cubicBezTo>
                  <a:cubicBezTo>
                    <a:pt x="290" y="43"/>
                    <a:pt x="293" y="44"/>
                    <a:pt x="295" y="43"/>
                  </a:cubicBezTo>
                  <a:cubicBezTo>
                    <a:pt x="298" y="41"/>
                    <a:pt x="293" y="39"/>
                    <a:pt x="291" y="40"/>
                  </a:cubicBezTo>
                  <a:cubicBezTo>
                    <a:pt x="290" y="41"/>
                    <a:pt x="289" y="40"/>
                    <a:pt x="288" y="40"/>
                  </a:cubicBezTo>
                  <a:cubicBezTo>
                    <a:pt x="287" y="39"/>
                    <a:pt x="284" y="39"/>
                    <a:pt x="283" y="39"/>
                  </a:cubicBezTo>
                  <a:cubicBezTo>
                    <a:pt x="284" y="39"/>
                    <a:pt x="285" y="39"/>
                    <a:pt x="286" y="39"/>
                  </a:cubicBezTo>
                  <a:cubicBezTo>
                    <a:pt x="284" y="39"/>
                    <a:pt x="283" y="39"/>
                    <a:pt x="281" y="38"/>
                  </a:cubicBezTo>
                  <a:cubicBezTo>
                    <a:pt x="282" y="38"/>
                    <a:pt x="283" y="39"/>
                    <a:pt x="284" y="39"/>
                  </a:cubicBezTo>
                  <a:cubicBezTo>
                    <a:pt x="282" y="38"/>
                    <a:pt x="285" y="38"/>
                    <a:pt x="285" y="38"/>
                  </a:cubicBezTo>
                  <a:cubicBezTo>
                    <a:pt x="284" y="38"/>
                    <a:pt x="283" y="37"/>
                    <a:pt x="282" y="37"/>
                  </a:cubicBezTo>
                  <a:cubicBezTo>
                    <a:pt x="285" y="36"/>
                    <a:pt x="289" y="38"/>
                    <a:pt x="292" y="38"/>
                  </a:cubicBezTo>
                  <a:cubicBezTo>
                    <a:pt x="292" y="36"/>
                    <a:pt x="287" y="36"/>
                    <a:pt x="286" y="36"/>
                  </a:cubicBezTo>
                  <a:cubicBezTo>
                    <a:pt x="284" y="36"/>
                    <a:pt x="283" y="35"/>
                    <a:pt x="282" y="35"/>
                  </a:cubicBezTo>
                  <a:cubicBezTo>
                    <a:pt x="280" y="36"/>
                    <a:pt x="279" y="38"/>
                    <a:pt x="277" y="38"/>
                  </a:cubicBezTo>
                  <a:cubicBezTo>
                    <a:pt x="280" y="37"/>
                    <a:pt x="276" y="37"/>
                    <a:pt x="276" y="37"/>
                  </a:cubicBezTo>
                  <a:cubicBezTo>
                    <a:pt x="277" y="36"/>
                    <a:pt x="279" y="35"/>
                    <a:pt x="280" y="34"/>
                  </a:cubicBezTo>
                  <a:cubicBezTo>
                    <a:pt x="280" y="34"/>
                    <a:pt x="279" y="34"/>
                    <a:pt x="279" y="34"/>
                  </a:cubicBezTo>
                  <a:cubicBezTo>
                    <a:pt x="280" y="34"/>
                    <a:pt x="281" y="34"/>
                    <a:pt x="281" y="33"/>
                  </a:cubicBezTo>
                  <a:cubicBezTo>
                    <a:pt x="281" y="32"/>
                    <a:pt x="283" y="31"/>
                    <a:pt x="284" y="31"/>
                  </a:cubicBezTo>
                  <a:cubicBezTo>
                    <a:pt x="283" y="31"/>
                    <a:pt x="283" y="31"/>
                    <a:pt x="282" y="31"/>
                  </a:cubicBezTo>
                  <a:cubicBezTo>
                    <a:pt x="282" y="31"/>
                    <a:pt x="286" y="30"/>
                    <a:pt x="284" y="30"/>
                  </a:cubicBezTo>
                  <a:cubicBezTo>
                    <a:pt x="285" y="29"/>
                    <a:pt x="286" y="29"/>
                    <a:pt x="287" y="29"/>
                  </a:cubicBezTo>
                  <a:cubicBezTo>
                    <a:pt x="288" y="29"/>
                    <a:pt x="290" y="29"/>
                    <a:pt x="290" y="28"/>
                  </a:cubicBezTo>
                  <a:cubicBezTo>
                    <a:pt x="291" y="27"/>
                    <a:pt x="292" y="28"/>
                    <a:pt x="293" y="27"/>
                  </a:cubicBezTo>
                  <a:cubicBezTo>
                    <a:pt x="294" y="27"/>
                    <a:pt x="294" y="27"/>
                    <a:pt x="295" y="26"/>
                  </a:cubicBezTo>
                  <a:cubicBezTo>
                    <a:pt x="295" y="26"/>
                    <a:pt x="296" y="27"/>
                    <a:pt x="296" y="26"/>
                  </a:cubicBezTo>
                  <a:cubicBezTo>
                    <a:pt x="295" y="26"/>
                    <a:pt x="293" y="27"/>
                    <a:pt x="292" y="27"/>
                  </a:cubicBezTo>
                  <a:cubicBezTo>
                    <a:pt x="293" y="26"/>
                    <a:pt x="293" y="26"/>
                    <a:pt x="294" y="25"/>
                  </a:cubicBezTo>
                  <a:cubicBezTo>
                    <a:pt x="294" y="25"/>
                    <a:pt x="293" y="25"/>
                    <a:pt x="294" y="24"/>
                  </a:cubicBezTo>
                  <a:cubicBezTo>
                    <a:pt x="295" y="24"/>
                    <a:pt x="296" y="23"/>
                    <a:pt x="298" y="23"/>
                  </a:cubicBezTo>
                  <a:cubicBezTo>
                    <a:pt x="301" y="23"/>
                    <a:pt x="304" y="22"/>
                    <a:pt x="307" y="21"/>
                  </a:cubicBezTo>
                  <a:cubicBezTo>
                    <a:pt x="305" y="19"/>
                    <a:pt x="301" y="21"/>
                    <a:pt x="299" y="21"/>
                  </a:cubicBezTo>
                  <a:cubicBezTo>
                    <a:pt x="297" y="21"/>
                    <a:pt x="296" y="21"/>
                    <a:pt x="294" y="21"/>
                  </a:cubicBezTo>
                  <a:cubicBezTo>
                    <a:pt x="294" y="21"/>
                    <a:pt x="291" y="23"/>
                    <a:pt x="293" y="22"/>
                  </a:cubicBezTo>
                  <a:cubicBezTo>
                    <a:pt x="291" y="23"/>
                    <a:pt x="291" y="22"/>
                    <a:pt x="289" y="22"/>
                  </a:cubicBezTo>
                  <a:cubicBezTo>
                    <a:pt x="290" y="22"/>
                    <a:pt x="292" y="21"/>
                    <a:pt x="291" y="21"/>
                  </a:cubicBezTo>
                  <a:cubicBezTo>
                    <a:pt x="293" y="20"/>
                    <a:pt x="294" y="20"/>
                    <a:pt x="296" y="20"/>
                  </a:cubicBezTo>
                  <a:cubicBezTo>
                    <a:pt x="299" y="19"/>
                    <a:pt x="301" y="20"/>
                    <a:pt x="304" y="20"/>
                  </a:cubicBezTo>
                  <a:cubicBezTo>
                    <a:pt x="308" y="20"/>
                    <a:pt x="312" y="20"/>
                    <a:pt x="315" y="18"/>
                  </a:cubicBezTo>
                  <a:cubicBezTo>
                    <a:pt x="311" y="17"/>
                    <a:pt x="306" y="18"/>
                    <a:pt x="301" y="18"/>
                  </a:cubicBezTo>
                  <a:cubicBezTo>
                    <a:pt x="299" y="17"/>
                    <a:pt x="297" y="17"/>
                    <a:pt x="295" y="17"/>
                  </a:cubicBezTo>
                  <a:cubicBezTo>
                    <a:pt x="293" y="17"/>
                    <a:pt x="290" y="18"/>
                    <a:pt x="288" y="18"/>
                  </a:cubicBezTo>
                  <a:cubicBezTo>
                    <a:pt x="292" y="17"/>
                    <a:pt x="295" y="17"/>
                    <a:pt x="299" y="17"/>
                  </a:cubicBezTo>
                  <a:cubicBezTo>
                    <a:pt x="301" y="17"/>
                    <a:pt x="302" y="18"/>
                    <a:pt x="303" y="17"/>
                  </a:cubicBezTo>
                  <a:cubicBezTo>
                    <a:pt x="305" y="17"/>
                    <a:pt x="306" y="16"/>
                    <a:pt x="307" y="16"/>
                  </a:cubicBezTo>
                  <a:cubicBezTo>
                    <a:pt x="310" y="16"/>
                    <a:pt x="313" y="17"/>
                    <a:pt x="316" y="17"/>
                  </a:cubicBezTo>
                  <a:cubicBezTo>
                    <a:pt x="317" y="16"/>
                    <a:pt x="318" y="16"/>
                    <a:pt x="320" y="16"/>
                  </a:cubicBezTo>
                  <a:cubicBezTo>
                    <a:pt x="321" y="16"/>
                    <a:pt x="323" y="16"/>
                    <a:pt x="323" y="15"/>
                  </a:cubicBezTo>
                  <a:cubicBezTo>
                    <a:pt x="323" y="15"/>
                    <a:pt x="322" y="15"/>
                    <a:pt x="322" y="15"/>
                  </a:cubicBezTo>
                  <a:cubicBezTo>
                    <a:pt x="324" y="14"/>
                    <a:pt x="325" y="15"/>
                    <a:pt x="327" y="14"/>
                  </a:cubicBezTo>
                  <a:cubicBezTo>
                    <a:pt x="328" y="14"/>
                    <a:pt x="330" y="13"/>
                    <a:pt x="331" y="13"/>
                  </a:cubicBezTo>
                  <a:cubicBezTo>
                    <a:pt x="333" y="13"/>
                    <a:pt x="337" y="13"/>
                    <a:pt x="339" y="11"/>
                  </a:cubicBezTo>
                  <a:cubicBezTo>
                    <a:pt x="334" y="11"/>
                    <a:pt x="330" y="10"/>
                    <a:pt x="326" y="10"/>
                  </a:cubicBezTo>
                  <a:cubicBezTo>
                    <a:pt x="321" y="9"/>
                    <a:pt x="316" y="10"/>
                    <a:pt x="311" y="10"/>
                  </a:cubicBezTo>
                  <a:cubicBezTo>
                    <a:pt x="311" y="10"/>
                    <a:pt x="311" y="11"/>
                    <a:pt x="311" y="11"/>
                  </a:cubicBezTo>
                  <a:cubicBezTo>
                    <a:pt x="311" y="11"/>
                    <a:pt x="308" y="12"/>
                    <a:pt x="310" y="11"/>
                  </a:cubicBezTo>
                  <a:cubicBezTo>
                    <a:pt x="308" y="12"/>
                    <a:pt x="306" y="13"/>
                    <a:pt x="304" y="12"/>
                  </a:cubicBezTo>
                  <a:cubicBezTo>
                    <a:pt x="303" y="12"/>
                    <a:pt x="302" y="12"/>
                    <a:pt x="301" y="12"/>
                  </a:cubicBezTo>
                  <a:cubicBezTo>
                    <a:pt x="299" y="12"/>
                    <a:pt x="297" y="12"/>
                    <a:pt x="296" y="13"/>
                  </a:cubicBezTo>
                  <a:cubicBezTo>
                    <a:pt x="296" y="12"/>
                    <a:pt x="297" y="11"/>
                    <a:pt x="298" y="11"/>
                  </a:cubicBezTo>
                  <a:cubicBezTo>
                    <a:pt x="293" y="12"/>
                    <a:pt x="289" y="13"/>
                    <a:pt x="284" y="14"/>
                  </a:cubicBezTo>
                  <a:cubicBezTo>
                    <a:pt x="282" y="15"/>
                    <a:pt x="279" y="15"/>
                    <a:pt x="277" y="16"/>
                  </a:cubicBezTo>
                  <a:cubicBezTo>
                    <a:pt x="275" y="17"/>
                    <a:pt x="274" y="17"/>
                    <a:pt x="271" y="18"/>
                  </a:cubicBezTo>
                  <a:cubicBezTo>
                    <a:pt x="272" y="18"/>
                    <a:pt x="274" y="17"/>
                    <a:pt x="272" y="17"/>
                  </a:cubicBezTo>
                  <a:cubicBezTo>
                    <a:pt x="275" y="17"/>
                    <a:pt x="277" y="15"/>
                    <a:pt x="279" y="14"/>
                  </a:cubicBezTo>
                  <a:cubicBezTo>
                    <a:pt x="281" y="14"/>
                    <a:pt x="283" y="13"/>
                    <a:pt x="285" y="13"/>
                  </a:cubicBezTo>
                  <a:cubicBezTo>
                    <a:pt x="286" y="12"/>
                    <a:pt x="287" y="11"/>
                    <a:pt x="288" y="10"/>
                  </a:cubicBezTo>
                  <a:cubicBezTo>
                    <a:pt x="289" y="9"/>
                    <a:pt x="285" y="9"/>
                    <a:pt x="284" y="9"/>
                  </a:cubicBezTo>
                  <a:cubicBezTo>
                    <a:pt x="283" y="9"/>
                    <a:pt x="281" y="9"/>
                    <a:pt x="279" y="9"/>
                  </a:cubicBezTo>
                  <a:cubicBezTo>
                    <a:pt x="277" y="9"/>
                    <a:pt x="276" y="11"/>
                    <a:pt x="274" y="11"/>
                  </a:cubicBezTo>
                  <a:cubicBezTo>
                    <a:pt x="271" y="11"/>
                    <a:pt x="269" y="12"/>
                    <a:pt x="266" y="12"/>
                  </a:cubicBezTo>
                  <a:cubicBezTo>
                    <a:pt x="264" y="12"/>
                    <a:pt x="261" y="13"/>
                    <a:pt x="258" y="13"/>
                  </a:cubicBezTo>
                  <a:cubicBezTo>
                    <a:pt x="258" y="13"/>
                    <a:pt x="259" y="13"/>
                    <a:pt x="260" y="13"/>
                  </a:cubicBezTo>
                  <a:cubicBezTo>
                    <a:pt x="259" y="12"/>
                    <a:pt x="258" y="12"/>
                    <a:pt x="258" y="12"/>
                  </a:cubicBezTo>
                  <a:cubicBezTo>
                    <a:pt x="260" y="11"/>
                    <a:pt x="263" y="11"/>
                    <a:pt x="265" y="11"/>
                  </a:cubicBezTo>
                  <a:cubicBezTo>
                    <a:pt x="267" y="11"/>
                    <a:pt x="270" y="11"/>
                    <a:pt x="271" y="10"/>
                  </a:cubicBezTo>
                  <a:cubicBezTo>
                    <a:pt x="269" y="8"/>
                    <a:pt x="265" y="9"/>
                    <a:pt x="263" y="9"/>
                  </a:cubicBezTo>
                  <a:cubicBezTo>
                    <a:pt x="259" y="9"/>
                    <a:pt x="256" y="9"/>
                    <a:pt x="252" y="9"/>
                  </a:cubicBezTo>
                  <a:cubicBezTo>
                    <a:pt x="245" y="10"/>
                    <a:pt x="238" y="10"/>
                    <a:pt x="231" y="11"/>
                  </a:cubicBezTo>
                  <a:cubicBezTo>
                    <a:pt x="231" y="9"/>
                    <a:pt x="235" y="9"/>
                    <a:pt x="237" y="9"/>
                  </a:cubicBezTo>
                  <a:cubicBezTo>
                    <a:pt x="240" y="9"/>
                    <a:pt x="244" y="9"/>
                    <a:pt x="247" y="9"/>
                  </a:cubicBezTo>
                  <a:cubicBezTo>
                    <a:pt x="245" y="7"/>
                    <a:pt x="242" y="8"/>
                    <a:pt x="240" y="8"/>
                  </a:cubicBezTo>
                  <a:cubicBezTo>
                    <a:pt x="244" y="8"/>
                    <a:pt x="248" y="9"/>
                    <a:pt x="253" y="8"/>
                  </a:cubicBezTo>
                  <a:cubicBezTo>
                    <a:pt x="257" y="8"/>
                    <a:pt x="262" y="8"/>
                    <a:pt x="267" y="8"/>
                  </a:cubicBezTo>
                  <a:cubicBezTo>
                    <a:pt x="272" y="8"/>
                    <a:pt x="276" y="7"/>
                    <a:pt x="281" y="7"/>
                  </a:cubicBezTo>
                  <a:cubicBezTo>
                    <a:pt x="283" y="7"/>
                    <a:pt x="286" y="8"/>
                    <a:pt x="288" y="7"/>
                  </a:cubicBezTo>
                  <a:cubicBezTo>
                    <a:pt x="290" y="6"/>
                    <a:pt x="292" y="6"/>
                    <a:pt x="293" y="6"/>
                  </a:cubicBezTo>
                  <a:cubicBezTo>
                    <a:pt x="289" y="4"/>
                    <a:pt x="284" y="4"/>
                    <a:pt x="280" y="5"/>
                  </a:cubicBezTo>
                  <a:cubicBezTo>
                    <a:pt x="280" y="5"/>
                    <a:pt x="281" y="4"/>
                    <a:pt x="281" y="4"/>
                  </a:cubicBezTo>
                  <a:cubicBezTo>
                    <a:pt x="278" y="3"/>
                    <a:pt x="274" y="5"/>
                    <a:pt x="271" y="5"/>
                  </a:cubicBezTo>
                  <a:cubicBezTo>
                    <a:pt x="273" y="5"/>
                    <a:pt x="275" y="4"/>
                    <a:pt x="277" y="3"/>
                  </a:cubicBezTo>
                  <a:cubicBezTo>
                    <a:pt x="273" y="1"/>
                    <a:pt x="268" y="3"/>
                    <a:pt x="263" y="3"/>
                  </a:cubicBezTo>
                  <a:cubicBezTo>
                    <a:pt x="258" y="3"/>
                    <a:pt x="253" y="3"/>
                    <a:pt x="248" y="3"/>
                  </a:cubicBezTo>
                  <a:cubicBezTo>
                    <a:pt x="243" y="3"/>
                    <a:pt x="239" y="4"/>
                    <a:pt x="234" y="4"/>
                  </a:cubicBezTo>
                  <a:cubicBezTo>
                    <a:pt x="233" y="4"/>
                    <a:pt x="232" y="4"/>
                    <a:pt x="231" y="4"/>
                  </a:cubicBezTo>
                  <a:cubicBezTo>
                    <a:pt x="231" y="5"/>
                    <a:pt x="229" y="4"/>
                    <a:pt x="229" y="4"/>
                  </a:cubicBezTo>
                  <a:cubicBezTo>
                    <a:pt x="226" y="4"/>
                    <a:pt x="224" y="5"/>
                    <a:pt x="222" y="5"/>
                  </a:cubicBezTo>
                  <a:cubicBezTo>
                    <a:pt x="222" y="5"/>
                    <a:pt x="225" y="4"/>
                    <a:pt x="223" y="4"/>
                  </a:cubicBezTo>
                  <a:cubicBezTo>
                    <a:pt x="228" y="3"/>
                    <a:pt x="233" y="3"/>
                    <a:pt x="238" y="3"/>
                  </a:cubicBezTo>
                  <a:cubicBezTo>
                    <a:pt x="237" y="3"/>
                    <a:pt x="235" y="3"/>
                    <a:pt x="234" y="3"/>
                  </a:cubicBezTo>
                  <a:cubicBezTo>
                    <a:pt x="237" y="3"/>
                    <a:pt x="240" y="3"/>
                    <a:pt x="243" y="3"/>
                  </a:cubicBezTo>
                  <a:cubicBezTo>
                    <a:pt x="246" y="3"/>
                    <a:pt x="249" y="3"/>
                    <a:pt x="253" y="3"/>
                  </a:cubicBezTo>
                  <a:cubicBezTo>
                    <a:pt x="259" y="3"/>
                    <a:pt x="266" y="3"/>
                    <a:pt x="273" y="2"/>
                  </a:cubicBezTo>
                  <a:cubicBezTo>
                    <a:pt x="269" y="0"/>
                    <a:pt x="264" y="1"/>
                    <a:pt x="260" y="1"/>
                  </a:cubicBezTo>
                  <a:cubicBezTo>
                    <a:pt x="262" y="1"/>
                    <a:pt x="258" y="1"/>
                    <a:pt x="258" y="1"/>
                  </a:cubicBezTo>
                  <a:cubicBezTo>
                    <a:pt x="258" y="1"/>
                    <a:pt x="259" y="1"/>
                    <a:pt x="259" y="1"/>
                  </a:cubicBezTo>
                  <a:cubicBezTo>
                    <a:pt x="258" y="0"/>
                    <a:pt x="257" y="1"/>
                    <a:pt x="256" y="1"/>
                  </a:cubicBezTo>
                  <a:cubicBezTo>
                    <a:pt x="255" y="1"/>
                    <a:pt x="254" y="0"/>
                    <a:pt x="253" y="0"/>
                  </a:cubicBezTo>
                  <a:cubicBezTo>
                    <a:pt x="251" y="0"/>
                    <a:pt x="248" y="0"/>
                    <a:pt x="246" y="0"/>
                  </a:cubicBezTo>
                  <a:cubicBezTo>
                    <a:pt x="242" y="0"/>
                    <a:pt x="237" y="0"/>
                    <a:pt x="232" y="0"/>
                  </a:cubicBezTo>
                  <a:cubicBezTo>
                    <a:pt x="233" y="0"/>
                    <a:pt x="233" y="1"/>
                    <a:pt x="233" y="1"/>
                  </a:cubicBezTo>
                  <a:cubicBezTo>
                    <a:pt x="232" y="1"/>
                    <a:pt x="232" y="0"/>
                    <a:pt x="231" y="0"/>
                  </a:cubicBezTo>
                  <a:cubicBezTo>
                    <a:pt x="230" y="0"/>
                    <a:pt x="228" y="0"/>
                    <a:pt x="227" y="0"/>
                  </a:cubicBezTo>
                  <a:cubicBezTo>
                    <a:pt x="224" y="1"/>
                    <a:pt x="221" y="0"/>
                    <a:pt x="218" y="1"/>
                  </a:cubicBezTo>
                  <a:cubicBezTo>
                    <a:pt x="219" y="1"/>
                    <a:pt x="219" y="1"/>
                    <a:pt x="220" y="1"/>
                  </a:cubicBezTo>
                  <a:cubicBezTo>
                    <a:pt x="218" y="2"/>
                    <a:pt x="216" y="1"/>
                    <a:pt x="214" y="1"/>
                  </a:cubicBezTo>
                  <a:cubicBezTo>
                    <a:pt x="212" y="1"/>
                    <a:pt x="210" y="1"/>
                    <a:pt x="208" y="1"/>
                  </a:cubicBezTo>
                  <a:cubicBezTo>
                    <a:pt x="207" y="3"/>
                    <a:pt x="215" y="3"/>
                    <a:pt x="216" y="3"/>
                  </a:cubicBezTo>
                  <a:cubicBezTo>
                    <a:pt x="213" y="3"/>
                    <a:pt x="210" y="3"/>
                    <a:pt x="207" y="3"/>
                  </a:cubicBezTo>
                  <a:cubicBezTo>
                    <a:pt x="209" y="4"/>
                    <a:pt x="211" y="3"/>
                    <a:pt x="214" y="3"/>
                  </a:cubicBezTo>
                  <a:cubicBezTo>
                    <a:pt x="211" y="3"/>
                    <a:pt x="208" y="3"/>
                    <a:pt x="205" y="4"/>
                  </a:cubicBezTo>
                  <a:cubicBezTo>
                    <a:pt x="205" y="4"/>
                    <a:pt x="206" y="5"/>
                    <a:pt x="207" y="4"/>
                  </a:cubicBezTo>
                  <a:cubicBezTo>
                    <a:pt x="206" y="5"/>
                    <a:pt x="205" y="4"/>
                    <a:pt x="204" y="4"/>
                  </a:cubicBezTo>
                  <a:cubicBezTo>
                    <a:pt x="203" y="4"/>
                    <a:pt x="202" y="4"/>
                    <a:pt x="200" y="4"/>
                  </a:cubicBezTo>
                  <a:cubicBezTo>
                    <a:pt x="197" y="4"/>
                    <a:pt x="194" y="2"/>
                    <a:pt x="191" y="3"/>
                  </a:cubicBezTo>
                  <a:cubicBezTo>
                    <a:pt x="194" y="3"/>
                    <a:pt x="190" y="2"/>
                    <a:pt x="189" y="2"/>
                  </a:cubicBezTo>
                  <a:cubicBezTo>
                    <a:pt x="188" y="2"/>
                    <a:pt x="186" y="2"/>
                    <a:pt x="185" y="2"/>
                  </a:cubicBezTo>
                  <a:cubicBezTo>
                    <a:pt x="185" y="2"/>
                    <a:pt x="186" y="2"/>
                    <a:pt x="187" y="2"/>
                  </a:cubicBezTo>
                  <a:cubicBezTo>
                    <a:pt x="185" y="3"/>
                    <a:pt x="184" y="2"/>
                    <a:pt x="182" y="2"/>
                  </a:cubicBezTo>
                  <a:cubicBezTo>
                    <a:pt x="183" y="3"/>
                    <a:pt x="185" y="3"/>
                    <a:pt x="187" y="3"/>
                  </a:cubicBezTo>
                  <a:cubicBezTo>
                    <a:pt x="184" y="3"/>
                    <a:pt x="182" y="3"/>
                    <a:pt x="180" y="3"/>
                  </a:cubicBezTo>
                  <a:cubicBezTo>
                    <a:pt x="178" y="2"/>
                    <a:pt x="176" y="3"/>
                    <a:pt x="173" y="3"/>
                  </a:cubicBezTo>
                  <a:cubicBezTo>
                    <a:pt x="175" y="3"/>
                    <a:pt x="177" y="3"/>
                    <a:pt x="179" y="4"/>
                  </a:cubicBezTo>
                  <a:cubicBezTo>
                    <a:pt x="178" y="4"/>
                    <a:pt x="176" y="4"/>
                    <a:pt x="174" y="3"/>
                  </a:cubicBezTo>
                  <a:cubicBezTo>
                    <a:pt x="172" y="3"/>
                    <a:pt x="169" y="2"/>
                    <a:pt x="167" y="3"/>
                  </a:cubicBezTo>
                  <a:cubicBezTo>
                    <a:pt x="168" y="3"/>
                    <a:pt x="169" y="4"/>
                    <a:pt x="170" y="4"/>
                  </a:cubicBezTo>
                  <a:cubicBezTo>
                    <a:pt x="169" y="4"/>
                    <a:pt x="168" y="3"/>
                    <a:pt x="166" y="4"/>
                  </a:cubicBezTo>
                  <a:cubicBezTo>
                    <a:pt x="168" y="4"/>
                    <a:pt x="169" y="4"/>
                    <a:pt x="171" y="4"/>
                  </a:cubicBezTo>
                  <a:cubicBezTo>
                    <a:pt x="172" y="4"/>
                    <a:pt x="173" y="4"/>
                    <a:pt x="174" y="4"/>
                  </a:cubicBezTo>
                  <a:cubicBezTo>
                    <a:pt x="174" y="4"/>
                    <a:pt x="177" y="4"/>
                    <a:pt x="175" y="4"/>
                  </a:cubicBezTo>
                  <a:cubicBezTo>
                    <a:pt x="180" y="4"/>
                    <a:pt x="184" y="4"/>
                    <a:pt x="189" y="4"/>
                  </a:cubicBezTo>
                  <a:cubicBezTo>
                    <a:pt x="191" y="4"/>
                    <a:pt x="193" y="5"/>
                    <a:pt x="195" y="5"/>
                  </a:cubicBezTo>
                  <a:cubicBezTo>
                    <a:pt x="196" y="5"/>
                    <a:pt x="201" y="5"/>
                    <a:pt x="199" y="6"/>
                  </a:cubicBezTo>
                  <a:cubicBezTo>
                    <a:pt x="200" y="6"/>
                    <a:pt x="199" y="7"/>
                    <a:pt x="198" y="7"/>
                  </a:cubicBezTo>
                  <a:cubicBezTo>
                    <a:pt x="198" y="6"/>
                    <a:pt x="197" y="6"/>
                    <a:pt x="196" y="6"/>
                  </a:cubicBezTo>
                  <a:cubicBezTo>
                    <a:pt x="194" y="5"/>
                    <a:pt x="192" y="4"/>
                    <a:pt x="190" y="5"/>
                  </a:cubicBezTo>
                  <a:cubicBezTo>
                    <a:pt x="190" y="5"/>
                    <a:pt x="190" y="5"/>
                    <a:pt x="191" y="6"/>
                  </a:cubicBezTo>
                  <a:cubicBezTo>
                    <a:pt x="190" y="8"/>
                    <a:pt x="189" y="5"/>
                    <a:pt x="189" y="5"/>
                  </a:cubicBezTo>
                  <a:cubicBezTo>
                    <a:pt x="187" y="4"/>
                    <a:pt x="185" y="5"/>
                    <a:pt x="183" y="5"/>
                  </a:cubicBezTo>
                  <a:cubicBezTo>
                    <a:pt x="181" y="5"/>
                    <a:pt x="179" y="5"/>
                    <a:pt x="177" y="5"/>
                  </a:cubicBezTo>
                  <a:cubicBezTo>
                    <a:pt x="175" y="5"/>
                    <a:pt x="173" y="4"/>
                    <a:pt x="171" y="5"/>
                  </a:cubicBezTo>
                  <a:cubicBezTo>
                    <a:pt x="172" y="5"/>
                    <a:pt x="174" y="6"/>
                    <a:pt x="175" y="6"/>
                  </a:cubicBezTo>
                  <a:cubicBezTo>
                    <a:pt x="176" y="6"/>
                    <a:pt x="176" y="6"/>
                    <a:pt x="177" y="6"/>
                  </a:cubicBezTo>
                  <a:cubicBezTo>
                    <a:pt x="178" y="7"/>
                    <a:pt x="180" y="7"/>
                    <a:pt x="178" y="7"/>
                  </a:cubicBezTo>
                  <a:cubicBezTo>
                    <a:pt x="181" y="8"/>
                    <a:pt x="183" y="7"/>
                    <a:pt x="185" y="8"/>
                  </a:cubicBezTo>
                  <a:cubicBezTo>
                    <a:pt x="183" y="8"/>
                    <a:pt x="180" y="8"/>
                    <a:pt x="178" y="7"/>
                  </a:cubicBezTo>
                  <a:cubicBezTo>
                    <a:pt x="177" y="7"/>
                    <a:pt x="176" y="7"/>
                    <a:pt x="175" y="7"/>
                  </a:cubicBezTo>
                  <a:cubicBezTo>
                    <a:pt x="174" y="7"/>
                    <a:pt x="172" y="8"/>
                    <a:pt x="174" y="9"/>
                  </a:cubicBezTo>
                  <a:cubicBezTo>
                    <a:pt x="173" y="9"/>
                    <a:pt x="172" y="9"/>
                    <a:pt x="172" y="9"/>
                  </a:cubicBezTo>
                  <a:cubicBezTo>
                    <a:pt x="172" y="9"/>
                    <a:pt x="173" y="9"/>
                    <a:pt x="173" y="9"/>
                  </a:cubicBezTo>
                  <a:cubicBezTo>
                    <a:pt x="171" y="10"/>
                    <a:pt x="174" y="10"/>
                    <a:pt x="174" y="10"/>
                  </a:cubicBezTo>
                  <a:cubicBezTo>
                    <a:pt x="171" y="11"/>
                    <a:pt x="168" y="10"/>
                    <a:pt x="166" y="9"/>
                  </a:cubicBezTo>
                  <a:cubicBezTo>
                    <a:pt x="163" y="8"/>
                    <a:pt x="161" y="9"/>
                    <a:pt x="159" y="8"/>
                  </a:cubicBezTo>
                  <a:cubicBezTo>
                    <a:pt x="156" y="7"/>
                    <a:pt x="154" y="7"/>
                    <a:pt x="151" y="6"/>
                  </a:cubicBezTo>
                  <a:cubicBezTo>
                    <a:pt x="148" y="6"/>
                    <a:pt x="145" y="6"/>
                    <a:pt x="142" y="6"/>
                  </a:cubicBezTo>
                  <a:cubicBezTo>
                    <a:pt x="143" y="7"/>
                    <a:pt x="143" y="8"/>
                    <a:pt x="143" y="8"/>
                  </a:cubicBezTo>
                  <a:cubicBezTo>
                    <a:pt x="145" y="9"/>
                    <a:pt x="146" y="9"/>
                    <a:pt x="148" y="9"/>
                  </a:cubicBezTo>
                  <a:cubicBezTo>
                    <a:pt x="145" y="10"/>
                    <a:pt x="142" y="10"/>
                    <a:pt x="140" y="9"/>
                  </a:cubicBezTo>
                  <a:cubicBezTo>
                    <a:pt x="141" y="10"/>
                    <a:pt x="143" y="10"/>
                    <a:pt x="145" y="11"/>
                  </a:cubicBezTo>
                  <a:cubicBezTo>
                    <a:pt x="143" y="12"/>
                    <a:pt x="142" y="11"/>
                    <a:pt x="140" y="10"/>
                  </a:cubicBezTo>
                  <a:cubicBezTo>
                    <a:pt x="138" y="10"/>
                    <a:pt x="135" y="10"/>
                    <a:pt x="133" y="9"/>
                  </a:cubicBezTo>
                  <a:cubicBezTo>
                    <a:pt x="132" y="9"/>
                    <a:pt x="131" y="9"/>
                    <a:pt x="131" y="9"/>
                  </a:cubicBezTo>
                  <a:cubicBezTo>
                    <a:pt x="130" y="9"/>
                    <a:pt x="129" y="10"/>
                    <a:pt x="128" y="10"/>
                  </a:cubicBezTo>
                  <a:cubicBezTo>
                    <a:pt x="127" y="11"/>
                    <a:pt x="125" y="12"/>
                    <a:pt x="124" y="12"/>
                  </a:cubicBezTo>
                  <a:cubicBezTo>
                    <a:pt x="124" y="10"/>
                    <a:pt x="127" y="10"/>
                    <a:pt x="127" y="9"/>
                  </a:cubicBezTo>
                  <a:cubicBezTo>
                    <a:pt x="128" y="6"/>
                    <a:pt x="120" y="7"/>
                    <a:pt x="119" y="7"/>
                  </a:cubicBezTo>
                  <a:cubicBezTo>
                    <a:pt x="121" y="7"/>
                    <a:pt x="116" y="8"/>
                    <a:pt x="115" y="8"/>
                  </a:cubicBezTo>
                  <a:cubicBezTo>
                    <a:pt x="114" y="8"/>
                    <a:pt x="112" y="8"/>
                    <a:pt x="111" y="8"/>
                  </a:cubicBezTo>
                  <a:cubicBezTo>
                    <a:pt x="106" y="8"/>
                    <a:pt x="102" y="8"/>
                    <a:pt x="97" y="9"/>
                  </a:cubicBezTo>
                  <a:cubicBezTo>
                    <a:pt x="98" y="9"/>
                    <a:pt x="99" y="9"/>
                    <a:pt x="100" y="10"/>
                  </a:cubicBezTo>
                  <a:cubicBezTo>
                    <a:pt x="101" y="10"/>
                    <a:pt x="101" y="11"/>
                    <a:pt x="102" y="11"/>
                  </a:cubicBezTo>
                  <a:cubicBezTo>
                    <a:pt x="103" y="11"/>
                    <a:pt x="104" y="11"/>
                    <a:pt x="105" y="11"/>
                  </a:cubicBezTo>
                  <a:cubicBezTo>
                    <a:pt x="106" y="12"/>
                    <a:pt x="107" y="12"/>
                    <a:pt x="108" y="13"/>
                  </a:cubicBezTo>
                  <a:cubicBezTo>
                    <a:pt x="106" y="13"/>
                    <a:pt x="104" y="12"/>
                    <a:pt x="101" y="11"/>
                  </a:cubicBezTo>
                  <a:cubicBezTo>
                    <a:pt x="100" y="11"/>
                    <a:pt x="100" y="11"/>
                    <a:pt x="99" y="10"/>
                  </a:cubicBezTo>
                  <a:cubicBezTo>
                    <a:pt x="99" y="9"/>
                    <a:pt x="97" y="10"/>
                    <a:pt x="96" y="10"/>
                  </a:cubicBezTo>
                  <a:cubicBezTo>
                    <a:pt x="94" y="10"/>
                    <a:pt x="92" y="9"/>
                    <a:pt x="89" y="10"/>
                  </a:cubicBezTo>
                  <a:cubicBezTo>
                    <a:pt x="88" y="10"/>
                    <a:pt x="84" y="12"/>
                    <a:pt x="87" y="12"/>
                  </a:cubicBezTo>
                  <a:cubicBezTo>
                    <a:pt x="86" y="13"/>
                    <a:pt x="85" y="12"/>
                    <a:pt x="84" y="13"/>
                  </a:cubicBezTo>
                  <a:cubicBezTo>
                    <a:pt x="84" y="14"/>
                    <a:pt x="84" y="14"/>
                    <a:pt x="85" y="14"/>
                  </a:cubicBezTo>
                  <a:cubicBezTo>
                    <a:pt x="82" y="15"/>
                    <a:pt x="79" y="14"/>
                    <a:pt x="76" y="14"/>
                  </a:cubicBezTo>
                  <a:cubicBezTo>
                    <a:pt x="75" y="14"/>
                    <a:pt x="73" y="13"/>
                    <a:pt x="72" y="14"/>
                  </a:cubicBezTo>
                  <a:cubicBezTo>
                    <a:pt x="71" y="15"/>
                    <a:pt x="72" y="16"/>
                    <a:pt x="73" y="17"/>
                  </a:cubicBezTo>
                  <a:cubicBezTo>
                    <a:pt x="72" y="16"/>
                    <a:pt x="72" y="15"/>
                    <a:pt x="71" y="15"/>
                  </a:cubicBezTo>
                  <a:cubicBezTo>
                    <a:pt x="70" y="14"/>
                    <a:pt x="68" y="15"/>
                    <a:pt x="67" y="15"/>
                  </a:cubicBezTo>
                  <a:cubicBezTo>
                    <a:pt x="63" y="15"/>
                    <a:pt x="60" y="16"/>
                    <a:pt x="57" y="17"/>
                  </a:cubicBezTo>
                  <a:cubicBezTo>
                    <a:pt x="55" y="17"/>
                    <a:pt x="52" y="18"/>
                    <a:pt x="49" y="18"/>
                  </a:cubicBezTo>
                  <a:cubicBezTo>
                    <a:pt x="48" y="18"/>
                    <a:pt x="45" y="19"/>
                    <a:pt x="44" y="20"/>
                  </a:cubicBezTo>
                  <a:cubicBezTo>
                    <a:pt x="46" y="20"/>
                    <a:pt x="47" y="21"/>
                    <a:pt x="48" y="21"/>
                  </a:cubicBezTo>
                  <a:cubicBezTo>
                    <a:pt x="50" y="21"/>
                    <a:pt x="51" y="21"/>
                    <a:pt x="52" y="21"/>
                  </a:cubicBezTo>
                  <a:cubicBezTo>
                    <a:pt x="56" y="21"/>
                    <a:pt x="59" y="20"/>
                    <a:pt x="63" y="20"/>
                  </a:cubicBezTo>
                  <a:cubicBezTo>
                    <a:pt x="60" y="20"/>
                    <a:pt x="57" y="20"/>
                    <a:pt x="55" y="22"/>
                  </a:cubicBezTo>
                  <a:cubicBezTo>
                    <a:pt x="54" y="23"/>
                    <a:pt x="54" y="24"/>
                    <a:pt x="53" y="25"/>
                  </a:cubicBezTo>
                  <a:cubicBezTo>
                    <a:pt x="52" y="25"/>
                    <a:pt x="51" y="26"/>
                    <a:pt x="49" y="26"/>
                  </a:cubicBezTo>
                  <a:cubicBezTo>
                    <a:pt x="46" y="27"/>
                    <a:pt x="43" y="28"/>
                    <a:pt x="40" y="27"/>
                  </a:cubicBezTo>
                  <a:cubicBezTo>
                    <a:pt x="38" y="27"/>
                    <a:pt x="36" y="28"/>
                    <a:pt x="34" y="28"/>
                  </a:cubicBezTo>
                  <a:cubicBezTo>
                    <a:pt x="31" y="28"/>
                    <a:pt x="29" y="28"/>
                    <a:pt x="26" y="29"/>
                  </a:cubicBezTo>
                  <a:cubicBezTo>
                    <a:pt x="29" y="29"/>
                    <a:pt x="26" y="29"/>
                    <a:pt x="25" y="29"/>
                  </a:cubicBezTo>
                  <a:cubicBezTo>
                    <a:pt x="24" y="29"/>
                    <a:pt x="22" y="29"/>
                    <a:pt x="21" y="30"/>
                  </a:cubicBezTo>
                  <a:cubicBezTo>
                    <a:pt x="20" y="30"/>
                    <a:pt x="19" y="30"/>
                    <a:pt x="18" y="30"/>
                  </a:cubicBezTo>
                  <a:cubicBezTo>
                    <a:pt x="17" y="30"/>
                    <a:pt x="16" y="31"/>
                    <a:pt x="15" y="31"/>
                  </a:cubicBezTo>
                  <a:cubicBezTo>
                    <a:pt x="13" y="31"/>
                    <a:pt x="11" y="31"/>
                    <a:pt x="9" y="31"/>
                  </a:cubicBezTo>
                  <a:cubicBezTo>
                    <a:pt x="8" y="31"/>
                    <a:pt x="7" y="31"/>
                    <a:pt x="5" y="31"/>
                  </a:cubicBezTo>
                  <a:cubicBezTo>
                    <a:pt x="4" y="32"/>
                    <a:pt x="3" y="33"/>
                    <a:pt x="2" y="33"/>
                  </a:cubicBezTo>
                  <a:cubicBezTo>
                    <a:pt x="4" y="33"/>
                    <a:pt x="0" y="34"/>
                    <a:pt x="0" y="34"/>
                  </a:cubicBezTo>
                  <a:cubicBezTo>
                    <a:pt x="1" y="34"/>
                    <a:pt x="2" y="35"/>
                    <a:pt x="3" y="36"/>
                  </a:cubicBezTo>
                  <a:cubicBezTo>
                    <a:pt x="4" y="36"/>
                    <a:pt x="6" y="36"/>
                    <a:pt x="7" y="36"/>
                  </a:cubicBezTo>
                  <a:cubicBezTo>
                    <a:pt x="7" y="36"/>
                    <a:pt x="6" y="36"/>
                    <a:pt x="6" y="37"/>
                  </a:cubicBezTo>
                  <a:cubicBezTo>
                    <a:pt x="9" y="37"/>
                    <a:pt x="11" y="36"/>
                    <a:pt x="14" y="36"/>
                  </a:cubicBezTo>
                  <a:cubicBezTo>
                    <a:pt x="13" y="37"/>
                    <a:pt x="11" y="37"/>
                    <a:pt x="10" y="37"/>
                  </a:cubicBezTo>
                  <a:cubicBezTo>
                    <a:pt x="11" y="38"/>
                    <a:pt x="14" y="38"/>
                    <a:pt x="16" y="37"/>
                  </a:cubicBezTo>
                  <a:cubicBezTo>
                    <a:pt x="14" y="38"/>
                    <a:pt x="12" y="38"/>
                    <a:pt x="11" y="38"/>
                  </a:cubicBezTo>
                  <a:cubicBezTo>
                    <a:pt x="13" y="39"/>
                    <a:pt x="15" y="39"/>
                    <a:pt x="18" y="39"/>
                  </a:cubicBezTo>
                  <a:cubicBezTo>
                    <a:pt x="19" y="39"/>
                    <a:pt x="19" y="39"/>
                    <a:pt x="19" y="38"/>
                  </a:cubicBezTo>
                  <a:cubicBezTo>
                    <a:pt x="20" y="37"/>
                    <a:pt x="21" y="39"/>
                    <a:pt x="22" y="39"/>
                  </a:cubicBezTo>
                  <a:cubicBezTo>
                    <a:pt x="24" y="39"/>
                    <a:pt x="26" y="38"/>
                    <a:pt x="28" y="38"/>
                  </a:cubicBezTo>
                  <a:cubicBezTo>
                    <a:pt x="30" y="37"/>
                    <a:pt x="33" y="37"/>
                    <a:pt x="33" y="39"/>
                  </a:cubicBezTo>
                  <a:cubicBezTo>
                    <a:pt x="32" y="39"/>
                    <a:pt x="31" y="39"/>
                    <a:pt x="30" y="39"/>
                  </a:cubicBezTo>
                  <a:cubicBezTo>
                    <a:pt x="29" y="39"/>
                    <a:pt x="30" y="40"/>
                    <a:pt x="31" y="40"/>
                  </a:cubicBezTo>
                  <a:cubicBezTo>
                    <a:pt x="29" y="41"/>
                    <a:pt x="26" y="39"/>
                    <a:pt x="24" y="39"/>
                  </a:cubicBezTo>
                  <a:cubicBezTo>
                    <a:pt x="21" y="39"/>
                    <a:pt x="18" y="40"/>
                    <a:pt x="16" y="40"/>
                  </a:cubicBezTo>
                  <a:cubicBezTo>
                    <a:pt x="17" y="41"/>
                    <a:pt x="20" y="41"/>
                    <a:pt x="22" y="41"/>
                  </a:cubicBezTo>
                  <a:cubicBezTo>
                    <a:pt x="25" y="41"/>
                    <a:pt x="27" y="41"/>
                    <a:pt x="30" y="41"/>
                  </a:cubicBezTo>
                  <a:cubicBezTo>
                    <a:pt x="27" y="42"/>
                    <a:pt x="1" y="39"/>
                    <a:pt x="1" y="43"/>
                  </a:cubicBezTo>
                  <a:cubicBezTo>
                    <a:pt x="2" y="42"/>
                    <a:pt x="3" y="43"/>
                    <a:pt x="4" y="43"/>
                  </a:cubicBezTo>
                  <a:cubicBezTo>
                    <a:pt x="3" y="43"/>
                    <a:pt x="3" y="43"/>
                    <a:pt x="2" y="43"/>
                  </a:cubicBezTo>
                  <a:cubicBezTo>
                    <a:pt x="5" y="46"/>
                    <a:pt x="8" y="41"/>
                    <a:pt x="10" y="42"/>
                  </a:cubicBezTo>
                  <a:cubicBezTo>
                    <a:pt x="9" y="42"/>
                    <a:pt x="7" y="43"/>
                    <a:pt x="6" y="44"/>
                  </a:cubicBezTo>
                </a:path>
              </a:pathLst>
            </a:custGeom>
            <a:grpFill/>
            <a:ln w="3175" cap="flat">
              <a:solidFill>
                <a:schemeClr val="accent5">
                  <a:lumMod val="60000"/>
                  <a:lumOff val="40000"/>
                </a:schemeClr>
              </a:solidFill>
              <a:prstDash val="solid"/>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23" name="Greece">
              <a:extLst>
                <a:ext uri="{FF2B5EF4-FFF2-40B4-BE49-F238E27FC236}">
                  <a16:creationId xmlns:a16="http://schemas.microsoft.com/office/drawing/2014/main" id="{5E893B36-D17E-45B0-9002-DE94081EFEFA}"/>
                </a:ext>
              </a:extLst>
            </p:cNvPr>
            <p:cNvSpPr>
              <a:spLocks noEditPoints="1"/>
            </p:cNvSpPr>
            <p:nvPr/>
          </p:nvSpPr>
          <p:spPr bwMode="auto">
            <a:xfrm>
              <a:off x="4627699" y="2500694"/>
              <a:ext cx="218713" cy="218713"/>
            </a:xfrm>
            <a:custGeom>
              <a:avLst/>
              <a:gdLst>
                <a:gd name="T0" fmla="*/ 42 w 66"/>
                <a:gd name="T1" fmla="*/ 12 h 66"/>
                <a:gd name="T2" fmla="*/ 38 w 66"/>
                <a:gd name="T3" fmla="*/ 36 h 66"/>
                <a:gd name="T4" fmla="*/ 44 w 66"/>
                <a:gd name="T5" fmla="*/ 44 h 66"/>
                <a:gd name="T6" fmla="*/ 46 w 66"/>
                <a:gd name="T7" fmla="*/ 15 h 66"/>
                <a:gd name="T8" fmla="*/ 42 w 66"/>
                <a:gd name="T9" fmla="*/ 17 h 66"/>
                <a:gd name="T10" fmla="*/ 28 w 66"/>
                <a:gd name="T11" fmla="*/ 28 h 66"/>
                <a:gd name="T12" fmla="*/ 32 w 66"/>
                <a:gd name="T13" fmla="*/ 32 h 66"/>
                <a:gd name="T14" fmla="*/ 32 w 66"/>
                <a:gd name="T15" fmla="*/ 29 h 66"/>
                <a:gd name="T16" fmla="*/ 4 w 66"/>
                <a:gd name="T17" fmla="*/ 32 h 66"/>
                <a:gd name="T18" fmla="*/ 5 w 66"/>
                <a:gd name="T19" fmla="*/ 37 h 66"/>
                <a:gd name="T20" fmla="*/ 5 w 66"/>
                <a:gd name="T21" fmla="*/ 30 h 66"/>
                <a:gd name="T22" fmla="*/ 24 w 66"/>
                <a:gd name="T23" fmla="*/ 37 h 66"/>
                <a:gd name="T24" fmla="*/ 31 w 66"/>
                <a:gd name="T25" fmla="*/ 33 h 66"/>
                <a:gd name="T26" fmla="*/ 20 w 66"/>
                <a:gd name="T27" fmla="*/ 27 h 66"/>
                <a:gd name="T28" fmla="*/ 21 w 66"/>
                <a:gd name="T29" fmla="*/ 19 h 66"/>
                <a:gd name="T30" fmla="*/ 28 w 66"/>
                <a:gd name="T31" fmla="*/ 17 h 66"/>
                <a:gd name="T32" fmla="*/ 29 w 66"/>
                <a:gd name="T33" fmla="*/ 13 h 66"/>
                <a:gd name="T34" fmla="*/ 29 w 66"/>
                <a:gd name="T35" fmla="*/ 11 h 66"/>
                <a:gd name="T36" fmla="*/ 40 w 66"/>
                <a:gd name="T37" fmla="*/ 8 h 66"/>
                <a:gd name="T38" fmla="*/ 49 w 66"/>
                <a:gd name="T39" fmla="*/ 1 h 66"/>
                <a:gd name="T40" fmla="*/ 40 w 66"/>
                <a:gd name="T41" fmla="*/ 5 h 66"/>
                <a:gd name="T42" fmla="*/ 28 w 66"/>
                <a:gd name="T43" fmla="*/ 4 h 66"/>
                <a:gd name="T44" fmla="*/ 15 w 66"/>
                <a:gd name="T45" fmla="*/ 6 h 66"/>
                <a:gd name="T46" fmla="*/ 5 w 66"/>
                <a:gd name="T47" fmla="*/ 14 h 66"/>
                <a:gd name="T48" fmla="*/ 0 w 66"/>
                <a:gd name="T49" fmla="*/ 20 h 66"/>
                <a:gd name="T50" fmla="*/ 6 w 66"/>
                <a:gd name="T51" fmla="*/ 27 h 66"/>
                <a:gd name="T52" fmla="*/ 15 w 66"/>
                <a:gd name="T53" fmla="*/ 32 h 66"/>
                <a:gd name="T54" fmla="*/ 24 w 66"/>
                <a:gd name="T55" fmla="*/ 34 h 66"/>
                <a:gd name="T56" fmla="*/ 15 w 66"/>
                <a:gd name="T57" fmla="*/ 33 h 66"/>
                <a:gd name="T58" fmla="*/ 14 w 66"/>
                <a:gd name="T59" fmla="*/ 43 h 66"/>
                <a:gd name="T60" fmla="*/ 21 w 66"/>
                <a:gd name="T61" fmla="*/ 50 h 66"/>
                <a:gd name="T62" fmla="*/ 24 w 66"/>
                <a:gd name="T63" fmla="*/ 45 h 66"/>
                <a:gd name="T64" fmla="*/ 28 w 66"/>
                <a:gd name="T65" fmla="*/ 41 h 66"/>
                <a:gd name="T66" fmla="*/ 24 w 66"/>
                <a:gd name="T67" fmla="*/ 53 h 66"/>
                <a:gd name="T68" fmla="*/ 66 w 66"/>
                <a:gd name="T69" fmla="*/ 51 h 66"/>
                <a:gd name="T70" fmla="*/ 66 w 66"/>
                <a:gd name="T71" fmla="*/ 51 h 66"/>
                <a:gd name="T72" fmla="*/ 58 w 66"/>
                <a:gd name="T73" fmla="*/ 61 h 66"/>
                <a:gd name="T74" fmla="*/ 54 w 66"/>
                <a:gd name="T75" fmla="*/ 39 h 66"/>
                <a:gd name="T76" fmla="*/ 36 w 66"/>
                <a:gd name="T77" fmla="*/ 29 h 66"/>
                <a:gd name="T78" fmla="*/ 35 w 66"/>
                <a:gd name="T79" fmla="*/ 11 h 66"/>
                <a:gd name="T80" fmla="*/ 47 w 66"/>
                <a:gd name="T81" fmla="*/ 62 h 66"/>
                <a:gd name="T82" fmla="*/ 34 w 66"/>
                <a:gd name="T83" fmla="*/ 59 h 66"/>
                <a:gd name="T84" fmla="*/ 30 w 66"/>
                <a:gd name="T85" fmla="*/ 62 h 66"/>
                <a:gd name="T86" fmla="*/ 42 w 66"/>
                <a:gd name="T87" fmla="*/ 65 h 66"/>
                <a:gd name="T88" fmla="*/ 46 w 66"/>
                <a:gd name="T89" fmla="*/ 31 h 66"/>
                <a:gd name="T90" fmla="*/ 46 w 66"/>
                <a:gd name="T91" fmla="*/ 25 h 66"/>
                <a:gd name="T92" fmla="*/ 52 w 66"/>
                <a:gd name="T93" fmla="*/ 26 h 66"/>
                <a:gd name="T94" fmla="*/ 50 w 66"/>
                <a:gd name="T95" fmla="*/ 39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66" h="66">
                  <a:moveTo>
                    <a:pt x="42" y="12"/>
                  </a:moveTo>
                  <a:cubicBezTo>
                    <a:pt x="42" y="12"/>
                    <a:pt x="43" y="12"/>
                    <a:pt x="43" y="12"/>
                  </a:cubicBezTo>
                  <a:cubicBezTo>
                    <a:pt x="43" y="13"/>
                    <a:pt x="43" y="13"/>
                    <a:pt x="43" y="13"/>
                  </a:cubicBezTo>
                  <a:cubicBezTo>
                    <a:pt x="43" y="13"/>
                    <a:pt x="42" y="13"/>
                    <a:pt x="42" y="12"/>
                  </a:cubicBezTo>
                  <a:close/>
                  <a:moveTo>
                    <a:pt x="42" y="40"/>
                  </a:moveTo>
                  <a:cubicBezTo>
                    <a:pt x="42" y="39"/>
                    <a:pt x="40" y="39"/>
                    <a:pt x="40" y="39"/>
                  </a:cubicBezTo>
                  <a:cubicBezTo>
                    <a:pt x="40" y="40"/>
                    <a:pt x="41" y="40"/>
                    <a:pt x="42" y="40"/>
                  </a:cubicBezTo>
                  <a:close/>
                  <a:moveTo>
                    <a:pt x="38" y="36"/>
                  </a:moveTo>
                  <a:cubicBezTo>
                    <a:pt x="38" y="36"/>
                    <a:pt x="37" y="36"/>
                    <a:pt x="37" y="37"/>
                  </a:cubicBezTo>
                  <a:cubicBezTo>
                    <a:pt x="38" y="37"/>
                    <a:pt x="39" y="38"/>
                    <a:pt x="39" y="39"/>
                  </a:cubicBezTo>
                  <a:cubicBezTo>
                    <a:pt x="40" y="37"/>
                    <a:pt x="38" y="37"/>
                    <a:pt x="38" y="36"/>
                  </a:cubicBezTo>
                  <a:close/>
                  <a:moveTo>
                    <a:pt x="44" y="44"/>
                  </a:moveTo>
                  <a:cubicBezTo>
                    <a:pt x="44" y="43"/>
                    <a:pt x="43" y="44"/>
                    <a:pt x="43" y="45"/>
                  </a:cubicBezTo>
                  <a:cubicBezTo>
                    <a:pt x="43" y="45"/>
                    <a:pt x="43" y="46"/>
                    <a:pt x="44" y="46"/>
                  </a:cubicBezTo>
                  <a:cubicBezTo>
                    <a:pt x="44" y="46"/>
                    <a:pt x="45" y="44"/>
                    <a:pt x="44" y="44"/>
                  </a:cubicBezTo>
                  <a:close/>
                  <a:moveTo>
                    <a:pt x="46" y="15"/>
                  </a:moveTo>
                  <a:cubicBezTo>
                    <a:pt x="46" y="14"/>
                    <a:pt x="43" y="15"/>
                    <a:pt x="44" y="16"/>
                  </a:cubicBezTo>
                  <a:cubicBezTo>
                    <a:pt x="44" y="16"/>
                    <a:pt x="46" y="15"/>
                    <a:pt x="46" y="15"/>
                  </a:cubicBezTo>
                  <a:close/>
                  <a:moveTo>
                    <a:pt x="41" y="18"/>
                  </a:moveTo>
                  <a:cubicBezTo>
                    <a:pt x="41" y="18"/>
                    <a:pt x="42" y="17"/>
                    <a:pt x="42" y="17"/>
                  </a:cubicBezTo>
                  <a:cubicBezTo>
                    <a:pt x="41" y="17"/>
                    <a:pt x="40" y="17"/>
                    <a:pt x="39" y="17"/>
                  </a:cubicBezTo>
                  <a:cubicBezTo>
                    <a:pt x="38" y="19"/>
                    <a:pt x="40" y="18"/>
                    <a:pt x="41" y="18"/>
                  </a:cubicBezTo>
                  <a:close/>
                  <a:moveTo>
                    <a:pt x="32" y="29"/>
                  </a:moveTo>
                  <a:cubicBezTo>
                    <a:pt x="31" y="29"/>
                    <a:pt x="29" y="29"/>
                    <a:pt x="28" y="28"/>
                  </a:cubicBezTo>
                  <a:cubicBezTo>
                    <a:pt x="27" y="27"/>
                    <a:pt x="27" y="26"/>
                    <a:pt x="25" y="26"/>
                  </a:cubicBezTo>
                  <a:cubicBezTo>
                    <a:pt x="24" y="26"/>
                    <a:pt x="24" y="27"/>
                    <a:pt x="23" y="28"/>
                  </a:cubicBezTo>
                  <a:cubicBezTo>
                    <a:pt x="24" y="27"/>
                    <a:pt x="29" y="30"/>
                    <a:pt x="28" y="31"/>
                  </a:cubicBezTo>
                  <a:cubicBezTo>
                    <a:pt x="29" y="33"/>
                    <a:pt x="31" y="32"/>
                    <a:pt x="32" y="32"/>
                  </a:cubicBezTo>
                  <a:cubicBezTo>
                    <a:pt x="33" y="33"/>
                    <a:pt x="33" y="34"/>
                    <a:pt x="34" y="35"/>
                  </a:cubicBezTo>
                  <a:cubicBezTo>
                    <a:pt x="34" y="35"/>
                    <a:pt x="37" y="37"/>
                    <a:pt x="36" y="35"/>
                  </a:cubicBezTo>
                  <a:cubicBezTo>
                    <a:pt x="36" y="34"/>
                    <a:pt x="34" y="34"/>
                    <a:pt x="34" y="33"/>
                  </a:cubicBezTo>
                  <a:cubicBezTo>
                    <a:pt x="33" y="32"/>
                    <a:pt x="33" y="30"/>
                    <a:pt x="32" y="29"/>
                  </a:cubicBezTo>
                  <a:close/>
                  <a:moveTo>
                    <a:pt x="6" y="35"/>
                  </a:moveTo>
                  <a:cubicBezTo>
                    <a:pt x="6" y="34"/>
                    <a:pt x="6" y="34"/>
                    <a:pt x="5" y="33"/>
                  </a:cubicBezTo>
                  <a:cubicBezTo>
                    <a:pt x="4" y="33"/>
                    <a:pt x="5" y="32"/>
                    <a:pt x="4" y="31"/>
                  </a:cubicBezTo>
                  <a:cubicBezTo>
                    <a:pt x="4" y="32"/>
                    <a:pt x="4" y="32"/>
                    <a:pt x="4" y="32"/>
                  </a:cubicBezTo>
                  <a:cubicBezTo>
                    <a:pt x="4" y="33"/>
                    <a:pt x="2" y="33"/>
                    <a:pt x="3" y="34"/>
                  </a:cubicBezTo>
                  <a:cubicBezTo>
                    <a:pt x="3" y="34"/>
                    <a:pt x="4" y="34"/>
                    <a:pt x="4" y="34"/>
                  </a:cubicBezTo>
                  <a:cubicBezTo>
                    <a:pt x="4" y="35"/>
                    <a:pt x="6" y="35"/>
                    <a:pt x="6" y="35"/>
                  </a:cubicBezTo>
                  <a:close/>
                  <a:moveTo>
                    <a:pt x="5" y="37"/>
                  </a:moveTo>
                  <a:cubicBezTo>
                    <a:pt x="5" y="38"/>
                    <a:pt x="6" y="39"/>
                    <a:pt x="7" y="39"/>
                  </a:cubicBezTo>
                  <a:cubicBezTo>
                    <a:pt x="8" y="38"/>
                    <a:pt x="7" y="37"/>
                    <a:pt x="5" y="37"/>
                  </a:cubicBezTo>
                  <a:close/>
                  <a:moveTo>
                    <a:pt x="5" y="28"/>
                  </a:moveTo>
                  <a:cubicBezTo>
                    <a:pt x="4" y="28"/>
                    <a:pt x="4" y="30"/>
                    <a:pt x="5" y="30"/>
                  </a:cubicBezTo>
                  <a:cubicBezTo>
                    <a:pt x="6" y="31"/>
                    <a:pt x="6" y="28"/>
                    <a:pt x="5" y="28"/>
                  </a:cubicBezTo>
                  <a:close/>
                  <a:moveTo>
                    <a:pt x="27" y="39"/>
                  </a:moveTo>
                  <a:cubicBezTo>
                    <a:pt x="26" y="41"/>
                    <a:pt x="25" y="39"/>
                    <a:pt x="25" y="38"/>
                  </a:cubicBezTo>
                  <a:cubicBezTo>
                    <a:pt x="25" y="37"/>
                    <a:pt x="24" y="38"/>
                    <a:pt x="24" y="37"/>
                  </a:cubicBezTo>
                  <a:cubicBezTo>
                    <a:pt x="25" y="37"/>
                    <a:pt x="26" y="36"/>
                    <a:pt x="28" y="36"/>
                  </a:cubicBezTo>
                  <a:cubicBezTo>
                    <a:pt x="30" y="36"/>
                    <a:pt x="31" y="38"/>
                    <a:pt x="32" y="39"/>
                  </a:cubicBezTo>
                  <a:cubicBezTo>
                    <a:pt x="33" y="38"/>
                    <a:pt x="32" y="37"/>
                    <a:pt x="32" y="36"/>
                  </a:cubicBezTo>
                  <a:cubicBezTo>
                    <a:pt x="32" y="35"/>
                    <a:pt x="32" y="34"/>
                    <a:pt x="31" y="33"/>
                  </a:cubicBezTo>
                  <a:cubicBezTo>
                    <a:pt x="29" y="32"/>
                    <a:pt x="28" y="31"/>
                    <a:pt x="27" y="31"/>
                  </a:cubicBezTo>
                  <a:cubicBezTo>
                    <a:pt x="25" y="30"/>
                    <a:pt x="26" y="30"/>
                    <a:pt x="26" y="30"/>
                  </a:cubicBezTo>
                  <a:cubicBezTo>
                    <a:pt x="25" y="29"/>
                    <a:pt x="24" y="30"/>
                    <a:pt x="24" y="29"/>
                  </a:cubicBezTo>
                  <a:cubicBezTo>
                    <a:pt x="24" y="28"/>
                    <a:pt x="21" y="28"/>
                    <a:pt x="20" y="27"/>
                  </a:cubicBezTo>
                  <a:cubicBezTo>
                    <a:pt x="22" y="28"/>
                    <a:pt x="23" y="27"/>
                    <a:pt x="24" y="26"/>
                  </a:cubicBezTo>
                  <a:cubicBezTo>
                    <a:pt x="22" y="26"/>
                    <a:pt x="21" y="23"/>
                    <a:pt x="23" y="23"/>
                  </a:cubicBezTo>
                  <a:cubicBezTo>
                    <a:pt x="24" y="22"/>
                    <a:pt x="26" y="25"/>
                    <a:pt x="24" y="25"/>
                  </a:cubicBezTo>
                  <a:cubicBezTo>
                    <a:pt x="28" y="25"/>
                    <a:pt x="22" y="20"/>
                    <a:pt x="21" y="19"/>
                  </a:cubicBezTo>
                  <a:cubicBezTo>
                    <a:pt x="20" y="16"/>
                    <a:pt x="18" y="12"/>
                    <a:pt x="22" y="11"/>
                  </a:cubicBezTo>
                  <a:cubicBezTo>
                    <a:pt x="22" y="12"/>
                    <a:pt x="22" y="12"/>
                    <a:pt x="21" y="12"/>
                  </a:cubicBezTo>
                  <a:cubicBezTo>
                    <a:pt x="22" y="13"/>
                    <a:pt x="24" y="14"/>
                    <a:pt x="25" y="15"/>
                  </a:cubicBezTo>
                  <a:cubicBezTo>
                    <a:pt x="26" y="16"/>
                    <a:pt x="26" y="18"/>
                    <a:pt x="28" y="17"/>
                  </a:cubicBezTo>
                  <a:cubicBezTo>
                    <a:pt x="27" y="17"/>
                    <a:pt x="26" y="16"/>
                    <a:pt x="26" y="15"/>
                  </a:cubicBezTo>
                  <a:cubicBezTo>
                    <a:pt x="25" y="15"/>
                    <a:pt x="26" y="14"/>
                    <a:pt x="27" y="14"/>
                  </a:cubicBezTo>
                  <a:cubicBezTo>
                    <a:pt x="28" y="15"/>
                    <a:pt x="29" y="17"/>
                    <a:pt x="31" y="17"/>
                  </a:cubicBezTo>
                  <a:cubicBezTo>
                    <a:pt x="30" y="16"/>
                    <a:pt x="26" y="13"/>
                    <a:pt x="29" y="13"/>
                  </a:cubicBezTo>
                  <a:cubicBezTo>
                    <a:pt x="31" y="13"/>
                    <a:pt x="32" y="16"/>
                    <a:pt x="34" y="15"/>
                  </a:cubicBezTo>
                  <a:cubicBezTo>
                    <a:pt x="33" y="15"/>
                    <a:pt x="31" y="12"/>
                    <a:pt x="30" y="13"/>
                  </a:cubicBezTo>
                  <a:cubicBezTo>
                    <a:pt x="30" y="13"/>
                    <a:pt x="29" y="12"/>
                    <a:pt x="29" y="12"/>
                  </a:cubicBezTo>
                  <a:cubicBezTo>
                    <a:pt x="30" y="11"/>
                    <a:pt x="29" y="11"/>
                    <a:pt x="29" y="11"/>
                  </a:cubicBezTo>
                  <a:cubicBezTo>
                    <a:pt x="28" y="10"/>
                    <a:pt x="28" y="9"/>
                    <a:pt x="30" y="10"/>
                  </a:cubicBezTo>
                  <a:cubicBezTo>
                    <a:pt x="32" y="10"/>
                    <a:pt x="32" y="8"/>
                    <a:pt x="33" y="8"/>
                  </a:cubicBezTo>
                  <a:cubicBezTo>
                    <a:pt x="34" y="7"/>
                    <a:pt x="35" y="9"/>
                    <a:pt x="36" y="9"/>
                  </a:cubicBezTo>
                  <a:cubicBezTo>
                    <a:pt x="38" y="7"/>
                    <a:pt x="38" y="7"/>
                    <a:pt x="40" y="8"/>
                  </a:cubicBezTo>
                  <a:cubicBezTo>
                    <a:pt x="41" y="8"/>
                    <a:pt x="47" y="8"/>
                    <a:pt x="46" y="10"/>
                  </a:cubicBezTo>
                  <a:cubicBezTo>
                    <a:pt x="48" y="9"/>
                    <a:pt x="48" y="8"/>
                    <a:pt x="48" y="7"/>
                  </a:cubicBezTo>
                  <a:cubicBezTo>
                    <a:pt x="49" y="5"/>
                    <a:pt x="48" y="5"/>
                    <a:pt x="50" y="4"/>
                  </a:cubicBezTo>
                  <a:cubicBezTo>
                    <a:pt x="50" y="2"/>
                    <a:pt x="50" y="1"/>
                    <a:pt x="49" y="1"/>
                  </a:cubicBezTo>
                  <a:cubicBezTo>
                    <a:pt x="49" y="1"/>
                    <a:pt x="45" y="0"/>
                    <a:pt x="46" y="1"/>
                  </a:cubicBezTo>
                  <a:cubicBezTo>
                    <a:pt x="46" y="2"/>
                    <a:pt x="47" y="3"/>
                    <a:pt x="46" y="4"/>
                  </a:cubicBezTo>
                  <a:cubicBezTo>
                    <a:pt x="45" y="4"/>
                    <a:pt x="44" y="4"/>
                    <a:pt x="43" y="4"/>
                  </a:cubicBezTo>
                  <a:cubicBezTo>
                    <a:pt x="42" y="4"/>
                    <a:pt x="41" y="5"/>
                    <a:pt x="40" y="5"/>
                  </a:cubicBezTo>
                  <a:cubicBezTo>
                    <a:pt x="39" y="4"/>
                    <a:pt x="38" y="3"/>
                    <a:pt x="36" y="4"/>
                  </a:cubicBezTo>
                  <a:cubicBezTo>
                    <a:pt x="35" y="4"/>
                    <a:pt x="35" y="3"/>
                    <a:pt x="34" y="2"/>
                  </a:cubicBezTo>
                  <a:cubicBezTo>
                    <a:pt x="33" y="1"/>
                    <a:pt x="32" y="2"/>
                    <a:pt x="31" y="2"/>
                  </a:cubicBezTo>
                  <a:cubicBezTo>
                    <a:pt x="30" y="2"/>
                    <a:pt x="29" y="4"/>
                    <a:pt x="28" y="4"/>
                  </a:cubicBezTo>
                  <a:cubicBezTo>
                    <a:pt x="26" y="4"/>
                    <a:pt x="25" y="4"/>
                    <a:pt x="24" y="4"/>
                  </a:cubicBezTo>
                  <a:cubicBezTo>
                    <a:pt x="23" y="5"/>
                    <a:pt x="22" y="4"/>
                    <a:pt x="21" y="4"/>
                  </a:cubicBezTo>
                  <a:cubicBezTo>
                    <a:pt x="20" y="4"/>
                    <a:pt x="20" y="5"/>
                    <a:pt x="20" y="6"/>
                  </a:cubicBezTo>
                  <a:cubicBezTo>
                    <a:pt x="18" y="6"/>
                    <a:pt x="17" y="5"/>
                    <a:pt x="15" y="6"/>
                  </a:cubicBezTo>
                  <a:cubicBezTo>
                    <a:pt x="13" y="7"/>
                    <a:pt x="12" y="8"/>
                    <a:pt x="9" y="8"/>
                  </a:cubicBezTo>
                  <a:cubicBezTo>
                    <a:pt x="8" y="8"/>
                    <a:pt x="7" y="9"/>
                    <a:pt x="7" y="8"/>
                  </a:cubicBezTo>
                  <a:cubicBezTo>
                    <a:pt x="7" y="9"/>
                    <a:pt x="8" y="11"/>
                    <a:pt x="7" y="12"/>
                  </a:cubicBezTo>
                  <a:cubicBezTo>
                    <a:pt x="6" y="13"/>
                    <a:pt x="6" y="12"/>
                    <a:pt x="5" y="14"/>
                  </a:cubicBezTo>
                  <a:cubicBezTo>
                    <a:pt x="5" y="15"/>
                    <a:pt x="4" y="16"/>
                    <a:pt x="3" y="16"/>
                  </a:cubicBezTo>
                  <a:cubicBezTo>
                    <a:pt x="2" y="17"/>
                    <a:pt x="2" y="17"/>
                    <a:pt x="3" y="19"/>
                  </a:cubicBezTo>
                  <a:cubicBezTo>
                    <a:pt x="1" y="18"/>
                    <a:pt x="3" y="19"/>
                    <a:pt x="2" y="20"/>
                  </a:cubicBezTo>
                  <a:cubicBezTo>
                    <a:pt x="1" y="20"/>
                    <a:pt x="0" y="20"/>
                    <a:pt x="0" y="20"/>
                  </a:cubicBezTo>
                  <a:cubicBezTo>
                    <a:pt x="1" y="20"/>
                    <a:pt x="1" y="22"/>
                    <a:pt x="2" y="23"/>
                  </a:cubicBezTo>
                  <a:cubicBezTo>
                    <a:pt x="3" y="24"/>
                    <a:pt x="5" y="25"/>
                    <a:pt x="6" y="27"/>
                  </a:cubicBezTo>
                  <a:cubicBezTo>
                    <a:pt x="6" y="25"/>
                    <a:pt x="8" y="25"/>
                    <a:pt x="8" y="26"/>
                  </a:cubicBezTo>
                  <a:cubicBezTo>
                    <a:pt x="10" y="28"/>
                    <a:pt x="6" y="26"/>
                    <a:pt x="6" y="27"/>
                  </a:cubicBezTo>
                  <a:cubicBezTo>
                    <a:pt x="5" y="28"/>
                    <a:pt x="7" y="29"/>
                    <a:pt x="7" y="29"/>
                  </a:cubicBezTo>
                  <a:cubicBezTo>
                    <a:pt x="8" y="30"/>
                    <a:pt x="9" y="32"/>
                    <a:pt x="9" y="33"/>
                  </a:cubicBezTo>
                  <a:cubicBezTo>
                    <a:pt x="10" y="33"/>
                    <a:pt x="10" y="32"/>
                    <a:pt x="11" y="31"/>
                  </a:cubicBezTo>
                  <a:cubicBezTo>
                    <a:pt x="12" y="33"/>
                    <a:pt x="13" y="33"/>
                    <a:pt x="15" y="32"/>
                  </a:cubicBezTo>
                  <a:cubicBezTo>
                    <a:pt x="16" y="32"/>
                    <a:pt x="19" y="34"/>
                    <a:pt x="19" y="32"/>
                  </a:cubicBezTo>
                  <a:cubicBezTo>
                    <a:pt x="19" y="32"/>
                    <a:pt x="20" y="33"/>
                    <a:pt x="20" y="33"/>
                  </a:cubicBezTo>
                  <a:cubicBezTo>
                    <a:pt x="21" y="32"/>
                    <a:pt x="21" y="33"/>
                    <a:pt x="22" y="34"/>
                  </a:cubicBezTo>
                  <a:cubicBezTo>
                    <a:pt x="23" y="34"/>
                    <a:pt x="24" y="34"/>
                    <a:pt x="24" y="34"/>
                  </a:cubicBezTo>
                  <a:cubicBezTo>
                    <a:pt x="26" y="34"/>
                    <a:pt x="25" y="35"/>
                    <a:pt x="24" y="35"/>
                  </a:cubicBezTo>
                  <a:cubicBezTo>
                    <a:pt x="24" y="36"/>
                    <a:pt x="23" y="37"/>
                    <a:pt x="22" y="36"/>
                  </a:cubicBezTo>
                  <a:cubicBezTo>
                    <a:pt x="21" y="36"/>
                    <a:pt x="20" y="35"/>
                    <a:pt x="19" y="35"/>
                  </a:cubicBezTo>
                  <a:cubicBezTo>
                    <a:pt x="18" y="34"/>
                    <a:pt x="17" y="33"/>
                    <a:pt x="15" y="33"/>
                  </a:cubicBezTo>
                  <a:cubicBezTo>
                    <a:pt x="14" y="32"/>
                    <a:pt x="14" y="33"/>
                    <a:pt x="13" y="34"/>
                  </a:cubicBezTo>
                  <a:cubicBezTo>
                    <a:pt x="12" y="35"/>
                    <a:pt x="12" y="34"/>
                    <a:pt x="11" y="34"/>
                  </a:cubicBezTo>
                  <a:cubicBezTo>
                    <a:pt x="10" y="35"/>
                    <a:pt x="10" y="36"/>
                    <a:pt x="9" y="37"/>
                  </a:cubicBezTo>
                  <a:cubicBezTo>
                    <a:pt x="10" y="38"/>
                    <a:pt x="14" y="41"/>
                    <a:pt x="14" y="43"/>
                  </a:cubicBezTo>
                  <a:cubicBezTo>
                    <a:pt x="13" y="45"/>
                    <a:pt x="14" y="47"/>
                    <a:pt x="16" y="48"/>
                  </a:cubicBezTo>
                  <a:cubicBezTo>
                    <a:pt x="16" y="47"/>
                    <a:pt x="16" y="45"/>
                    <a:pt x="17" y="45"/>
                  </a:cubicBezTo>
                  <a:cubicBezTo>
                    <a:pt x="18" y="45"/>
                    <a:pt x="17" y="46"/>
                    <a:pt x="18" y="47"/>
                  </a:cubicBezTo>
                  <a:cubicBezTo>
                    <a:pt x="19" y="47"/>
                    <a:pt x="19" y="51"/>
                    <a:pt x="21" y="50"/>
                  </a:cubicBezTo>
                  <a:cubicBezTo>
                    <a:pt x="20" y="49"/>
                    <a:pt x="21" y="46"/>
                    <a:pt x="23" y="48"/>
                  </a:cubicBezTo>
                  <a:cubicBezTo>
                    <a:pt x="23" y="48"/>
                    <a:pt x="26" y="51"/>
                    <a:pt x="26" y="51"/>
                  </a:cubicBezTo>
                  <a:cubicBezTo>
                    <a:pt x="26" y="50"/>
                    <a:pt x="25" y="49"/>
                    <a:pt x="25" y="48"/>
                  </a:cubicBezTo>
                  <a:cubicBezTo>
                    <a:pt x="25" y="47"/>
                    <a:pt x="25" y="46"/>
                    <a:pt x="24" y="45"/>
                  </a:cubicBezTo>
                  <a:cubicBezTo>
                    <a:pt x="24" y="44"/>
                    <a:pt x="22" y="42"/>
                    <a:pt x="22" y="40"/>
                  </a:cubicBezTo>
                  <a:cubicBezTo>
                    <a:pt x="23" y="41"/>
                    <a:pt x="24" y="41"/>
                    <a:pt x="25" y="41"/>
                  </a:cubicBezTo>
                  <a:cubicBezTo>
                    <a:pt x="25" y="41"/>
                    <a:pt x="25" y="42"/>
                    <a:pt x="26" y="42"/>
                  </a:cubicBezTo>
                  <a:cubicBezTo>
                    <a:pt x="25" y="42"/>
                    <a:pt x="28" y="41"/>
                    <a:pt x="28" y="41"/>
                  </a:cubicBezTo>
                  <a:cubicBezTo>
                    <a:pt x="28" y="41"/>
                    <a:pt x="27" y="40"/>
                    <a:pt x="27" y="39"/>
                  </a:cubicBezTo>
                  <a:close/>
                  <a:moveTo>
                    <a:pt x="24" y="53"/>
                  </a:moveTo>
                  <a:cubicBezTo>
                    <a:pt x="26" y="53"/>
                    <a:pt x="25" y="52"/>
                    <a:pt x="24" y="51"/>
                  </a:cubicBezTo>
                  <a:cubicBezTo>
                    <a:pt x="23" y="52"/>
                    <a:pt x="24" y="53"/>
                    <a:pt x="24" y="53"/>
                  </a:cubicBezTo>
                  <a:close/>
                  <a:moveTo>
                    <a:pt x="42" y="44"/>
                  </a:moveTo>
                  <a:cubicBezTo>
                    <a:pt x="41" y="44"/>
                    <a:pt x="41" y="45"/>
                    <a:pt x="42" y="46"/>
                  </a:cubicBezTo>
                  <a:cubicBezTo>
                    <a:pt x="42" y="45"/>
                    <a:pt x="42" y="45"/>
                    <a:pt x="42" y="44"/>
                  </a:cubicBezTo>
                  <a:close/>
                  <a:moveTo>
                    <a:pt x="66" y="51"/>
                  </a:moveTo>
                  <a:cubicBezTo>
                    <a:pt x="65" y="51"/>
                    <a:pt x="62" y="52"/>
                    <a:pt x="62" y="54"/>
                  </a:cubicBezTo>
                  <a:cubicBezTo>
                    <a:pt x="62" y="55"/>
                    <a:pt x="63" y="57"/>
                    <a:pt x="64" y="55"/>
                  </a:cubicBezTo>
                  <a:cubicBezTo>
                    <a:pt x="65" y="54"/>
                    <a:pt x="65" y="55"/>
                    <a:pt x="65" y="54"/>
                  </a:cubicBezTo>
                  <a:cubicBezTo>
                    <a:pt x="66" y="53"/>
                    <a:pt x="66" y="52"/>
                    <a:pt x="66" y="51"/>
                  </a:cubicBezTo>
                  <a:close/>
                  <a:moveTo>
                    <a:pt x="56" y="49"/>
                  </a:moveTo>
                  <a:cubicBezTo>
                    <a:pt x="56" y="47"/>
                    <a:pt x="58" y="47"/>
                    <a:pt x="59" y="46"/>
                  </a:cubicBezTo>
                  <a:cubicBezTo>
                    <a:pt x="58" y="46"/>
                    <a:pt x="55" y="47"/>
                    <a:pt x="56" y="49"/>
                  </a:cubicBezTo>
                  <a:close/>
                  <a:moveTo>
                    <a:pt x="58" y="61"/>
                  </a:moveTo>
                  <a:cubicBezTo>
                    <a:pt x="59" y="60"/>
                    <a:pt x="59" y="58"/>
                    <a:pt x="58" y="57"/>
                  </a:cubicBezTo>
                  <a:cubicBezTo>
                    <a:pt x="58" y="58"/>
                    <a:pt x="58" y="59"/>
                    <a:pt x="58" y="61"/>
                  </a:cubicBezTo>
                  <a:close/>
                  <a:moveTo>
                    <a:pt x="53" y="38"/>
                  </a:moveTo>
                  <a:cubicBezTo>
                    <a:pt x="51" y="38"/>
                    <a:pt x="54" y="39"/>
                    <a:pt x="54" y="39"/>
                  </a:cubicBezTo>
                  <a:cubicBezTo>
                    <a:pt x="55" y="39"/>
                    <a:pt x="55" y="39"/>
                    <a:pt x="56" y="38"/>
                  </a:cubicBezTo>
                  <a:cubicBezTo>
                    <a:pt x="55" y="38"/>
                    <a:pt x="54" y="38"/>
                    <a:pt x="53" y="38"/>
                  </a:cubicBezTo>
                  <a:close/>
                  <a:moveTo>
                    <a:pt x="35" y="27"/>
                  </a:moveTo>
                  <a:cubicBezTo>
                    <a:pt x="34" y="28"/>
                    <a:pt x="36" y="28"/>
                    <a:pt x="36" y="29"/>
                  </a:cubicBezTo>
                  <a:cubicBezTo>
                    <a:pt x="36" y="29"/>
                    <a:pt x="36" y="29"/>
                    <a:pt x="36" y="28"/>
                  </a:cubicBezTo>
                  <a:cubicBezTo>
                    <a:pt x="36" y="28"/>
                    <a:pt x="36" y="27"/>
                    <a:pt x="35" y="27"/>
                  </a:cubicBezTo>
                  <a:close/>
                  <a:moveTo>
                    <a:pt x="35" y="9"/>
                  </a:moveTo>
                  <a:cubicBezTo>
                    <a:pt x="34" y="9"/>
                    <a:pt x="34" y="11"/>
                    <a:pt x="35" y="11"/>
                  </a:cubicBezTo>
                  <a:cubicBezTo>
                    <a:pt x="36" y="11"/>
                    <a:pt x="37" y="9"/>
                    <a:pt x="35" y="9"/>
                  </a:cubicBezTo>
                  <a:close/>
                  <a:moveTo>
                    <a:pt x="51" y="62"/>
                  </a:moveTo>
                  <a:cubicBezTo>
                    <a:pt x="50" y="62"/>
                    <a:pt x="48" y="63"/>
                    <a:pt x="47" y="63"/>
                  </a:cubicBezTo>
                  <a:cubicBezTo>
                    <a:pt x="47" y="63"/>
                    <a:pt x="47" y="63"/>
                    <a:pt x="47" y="62"/>
                  </a:cubicBezTo>
                  <a:cubicBezTo>
                    <a:pt x="47" y="61"/>
                    <a:pt x="46" y="62"/>
                    <a:pt x="45" y="62"/>
                  </a:cubicBezTo>
                  <a:cubicBezTo>
                    <a:pt x="42" y="61"/>
                    <a:pt x="40" y="60"/>
                    <a:pt x="38" y="61"/>
                  </a:cubicBezTo>
                  <a:cubicBezTo>
                    <a:pt x="36" y="61"/>
                    <a:pt x="36" y="61"/>
                    <a:pt x="35" y="61"/>
                  </a:cubicBezTo>
                  <a:cubicBezTo>
                    <a:pt x="34" y="60"/>
                    <a:pt x="33" y="60"/>
                    <a:pt x="34" y="59"/>
                  </a:cubicBezTo>
                  <a:cubicBezTo>
                    <a:pt x="33" y="59"/>
                    <a:pt x="31" y="60"/>
                    <a:pt x="31" y="58"/>
                  </a:cubicBezTo>
                  <a:cubicBezTo>
                    <a:pt x="31" y="59"/>
                    <a:pt x="31" y="59"/>
                    <a:pt x="30" y="60"/>
                  </a:cubicBezTo>
                  <a:cubicBezTo>
                    <a:pt x="30" y="60"/>
                    <a:pt x="30" y="59"/>
                    <a:pt x="29" y="59"/>
                  </a:cubicBezTo>
                  <a:cubicBezTo>
                    <a:pt x="29" y="60"/>
                    <a:pt x="29" y="62"/>
                    <a:pt x="30" y="62"/>
                  </a:cubicBezTo>
                  <a:cubicBezTo>
                    <a:pt x="31" y="63"/>
                    <a:pt x="33" y="63"/>
                    <a:pt x="34" y="63"/>
                  </a:cubicBezTo>
                  <a:cubicBezTo>
                    <a:pt x="36" y="63"/>
                    <a:pt x="37" y="63"/>
                    <a:pt x="38" y="63"/>
                  </a:cubicBezTo>
                  <a:cubicBezTo>
                    <a:pt x="39" y="64"/>
                    <a:pt x="39" y="65"/>
                    <a:pt x="40" y="65"/>
                  </a:cubicBezTo>
                  <a:cubicBezTo>
                    <a:pt x="41" y="66"/>
                    <a:pt x="42" y="65"/>
                    <a:pt x="42" y="65"/>
                  </a:cubicBezTo>
                  <a:cubicBezTo>
                    <a:pt x="45" y="65"/>
                    <a:pt x="47" y="64"/>
                    <a:pt x="49" y="64"/>
                  </a:cubicBezTo>
                  <a:cubicBezTo>
                    <a:pt x="50" y="64"/>
                    <a:pt x="51" y="64"/>
                    <a:pt x="51" y="64"/>
                  </a:cubicBezTo>
                  <a:cubicBezTo>
                    <a:pt x="51" y="64"/>
                    <a:pt x="51" y="62"/>
                    <a:pt x="51" y="62"/>
                  </a:cubicBezTo>
                  <a:close/>
                  <a:moveTo>
                    <a:pt x="46" y="31"/>
                  </a:moveTo>
                  <a:cubicBezTo>
                    <a:pt x="48" y="32"/>
                    <a:pt x="46" y="34"/>
                    <a:pt x="47" y="34"/>
                  </a:cubicBezTo>
                  <a:cubicBezTo>
                    <a:pt x="50" y="33"/>
                    <a:pt x="48" y="28"/>
                    <a:pt x="46" y="31"/>
                  </a:cubicBezTo>
                  <a:close/>
                  <a:moveTo>
                    <a:pt x="47" y="23"/>
                  </a:moveTo>
                  <a:cubicBezTo>
                    <a:pt x="46" y="24"/>
                    <a:pt x="45" y="24"/>
                    <a:pt x="46" y="25"/>
                  </a:cubicBezTo>
                  <a:cubicBezTo>
                    <a:pt x="47" y="25"/>
                    <a:pt x="48" y="25"/>
                    <a:pt x="49" y="25"/>
                  </a:cubicBezTo>
                  <a:cubicBezTo>
                    <a:pt x="48" y="25"/>
                    <a:pt x="48" y="25"/>
                    <a:pt x="48" y="26"/>
                  </a:cubicBezTo>
                  <a:cubicBezTo>
                    <a:pt x="48" y="26"/>
                    <a:pt x="49" y="27"/>
                    <a:pt x="50" y="27"/>
                  </a:cubicBezTo>
                  <a:cubicBezTo>
                    <a:pt x="50" y="26"/>
                    <a:pt x="51" y="26"/>
                    <a:pt x="52" y="26"/>
                  </a:cubicBezTo>
                  <a:cubicBezTo>
                    <a:pt x="50" y="24"/>
                    <a:pt x="50" y="23"/>
                    <a:pt x="47" y="23"/>
                  </a:cubicBezTo>
                  <a:close/>
                  <a:moveTo>
                    <a:pt x="50" y="39"/>
                  </a:moveTo>
                  <a:cubicBezTo>
                    <a:pt x="49" y="39"/>
                    <a:pt x="48" y="39"/>
                    <a:pt x="48" y="41"/>
                  </a:cubicBezTo>
                  <a:cubicBezTo>
                    <a:pt x="49" y="40"/>
                    <a:pt x="50" y="40"/>
                    <a:pt x="50" y="39"/>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24" name="Ghana">
              <a:extLst>
                <a:ext uri="{FF2B5EF4-FFF2-40B4-BE49-F238E27FC236}">
                  <a16:creationId xmlns:a16="http://schemas.microsoft.com/office/drawing/2014/main" id="{655B5709-C145-4223-9030-E21BF94DF969}"/>
                </a:ext>
              </a:extLst>
            </p:cNvPr>
            <p:cNvSpPr>
              <a:spLocks/>
            </p:cNvSpPr>
            <p:nvPr/>
          </p:nvSpPr>
          <p:spPr bwMode="auto">
            <a:xfrm>
              <a:off x="3994993" y="3472407"/>
              <a:ext cx="126541" cy="206215"/>
            </a:xfrm>
            <a:custGeom>
              <a:avLst/>
              <a:gdLst>
                <a:gd name="T0" fmla="*/ 1 w 38"/>
                <a:gd name="T1" fmla="*/ 48 h 62"/>
                <a:gd name="T2" fmla="*/ 1 w 38"/>
                <a:gd name="T3" fmla="*/ 40 h 62"/>
                <a:gd name="T4" fmla="*/ 3 w 38"/>
                <a:gd name="T5" fmla="*/ 35 h 62"/>
                <a:gd name="T6" fmla="*/ 6 w 38"/>
                <a:gd name="T7" fmla="*/ 30 h 62"/>
                <a:gd name="T8" fmla="*/ 6 w 38"/>
                <a:gd name="T9" fmla="*/ 23 h 62"/>
                <a:gd name="T10" fmla="*/ 5 w 38"/>
                <a:gd name="T11" fmla="*/ 21 h 62"/>
                <a:gd name="T12" fmla="*/ 5 w 38"/>
                <a:gd name="T13" fmla="*/ 18 h 62"/>
                <a:gd name="T14" fmla="*/ 5 w 38"/>
                <a:gd name="T15" fmla="*/ 13 h 62"/>
                <a:gd name="T16" fmla="*/ 4 w 38"/>
                <a:gd name="T17" fmla="*/ 7 h 62"/>
                <a:gd name="T18" fmla="*/ 3 w 38"/>
                <a:gd name="T19" fmla="*/ 5 h 62"/>
                <a:gd name="T20" fmla="*/ 4 w 38"/>
                <a:gd name="T21" fmla="*/ 2 h 62"/>
                <a:gd name="T22" fmla="*/ 18 w 38"/>
                <a:gd name="T23" fmla="*/ 2 h 62"/>
                <a:gd name="T24" fmla="*/ 22 w 38"/>
                <a:gd name="T25" fmla="*/ 2 h 62"/>
                <a:gd name="T26" fmla="*/ 25 w 38"/>
                <a:gd name="T27" fmla="*/ 1 h 62"/>
                <a:gd name="T28" fmla="*/ 28 w 38"/>
                <a:gd name="T29" fmla="*/ 2 h 62"/>
                <a:gd name="T30" fmla="*/ 30 w 38"/>
                <a:gd name="T31" fmla="*/ 8 h 62"/>
                <a:gd name="T32" fmla="*/ 31 w 38"/>
                <a:gd name="T33" fmla="*/ 10 h 62"/>
                <a:gd name="T34" fmla="*/ 31 w 38"/>
                <a:gd name="T35" fmla="*/ 12 h 62"/>
                <a:gd name="T36" fmla="*/ 31 w 38"/>
                <a:gd name="T37" fmla="*/ 16 h 62"/>
                <a:gd name="T38" fmla="*/ 30 w 38"/>
                <a:gd name="T39" fmla="*/ 17 h 62"/>
                <a:gd name="T40" fmla="*/ 32 w 38"/>
                <a:gd name="T41" fmla="*/ 16 h 62"/>
                <a:gd name="T42" fmla="*/ 32 w 38"/>
                <a:gd name="T43" fmla="*/ 19 h 62"/>
                <a:gd name="T44" fmla="*/ 31 w 38"/>
                <a:gd name="T45" fmla="*/ 23 h 62"/>
                <a:gd name="T46" fmla="*/ 33 w 38"/>
                <a:gd name="T47" fmla="*/ 26 h 62"/>
                <a:gd name="T48" fmla="*/ 33 w 38"/>
                <a:gd name="T49" fmla="*/ 29 h 62"/>
                <a:gd name="T50" fmla="*/ 33 w 38"/>
                <a:gd name="T51" fmla="*/ 34 h 62"/>
                <a:gd name="T52" fmla="*/ 33 w 38"/>
                <a:gd name="T53" fmla="*/ 37 h 62"/>
                <a:gd name="T54" fmla="*/ 33 w 38"/>
                <a:gd name="T55" fmla="*/ 40 h 62"/>
                <a:gd name="T56" fmla="*/ 33 w 38"/>
                <a:gd name="T57" fmla="*/ 44 h 62"/>
                <a:gd name="T58" fmla="*/ 36 w 38"/>
                <a:gd name="T59" fmla="*/ 47 h 62"/>
                <a:gd name="T60" fmla="*/ 38 w 38"/>
                <a:gd name="T61" fmla="*/ 48 h 62"/>
                <a:gd name="T62" fmla="*/ 36 w 38"/>
                <a:gd name="T63" fmla="*/ 51 h 62"/>
                <a:gd name="T64" fmla="*/ 34 w 38"/>
                <a:gd name="T65" fmla="*/ 52 h 62"/>
                <a:gd name="T66" fmla="*/ 33 w 38"/>
                <a:gd name="T67" fmla="*/ 50 h 62"/>
                <a:gd name="T68" fmla="*/ 29 w 38"/>
                <a:gd name="T69" fmla="*/ 49 h 62"/>
                <a:gd name="T70" fmla="*/ 33 w 38"/>
                <a:gd name="T71" fmla="*/ 50 h 62"/>
                <a:gd name="T72" fmla="*/ 31 w 38"/>
                <a:gd name="T73" fmla="*/ 52 h 62"/>
                <a:gd name="T74" fmla="*/ 22 w 38"/>
                <a:gd name="T75" fmla="*/ 57 h 62"/>
                <a:gd name="T76" fmla="*/ 17 w 38"/>
                <a:gd name="T77" fmla="*/ 58 h 62"/>
                <a:gd name="T78" fmla="*/ 14 w 38"/>
                <a:gd name="T79" fmla="*/ 60 h 62"/>
                <a:gd name="T80" fmla="*/ 11 w 38"/>
                <a:gd name="T81" fmla="*/ 62 h 62"/>
                <a:gd name="T82" fmla="*/ 9 w 38"/>
                <a:gd name="T83" fmla="*/ 61 h 62"/>
                <a:gd name="T84" fmla="*/ 6 w 38"/>
                <a:gd name="T85" fmla="*/ 60 h 62"/>
                <a:gd name="T86" fmla="*/ 3 w 38"/>
                <a:gd name="T87" fmla="*/ 59 h 62"/>
                <a:gd name="T88" fmla="*/ 4 w 38"/>
                <a:gd name="T89" fmla="*/ 58 h 62"/>
                <a:gd name="T90" fmla="*/ 3 w 38"/>
                <a:gd name="T91" fmla="*/ 54 h 62"/>
                <a:gd name="T92" fmla="*/ 1 w 38"/>
                <a:gd name="T93" fmla="*/ 48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8" h="62">
                  <a:moveTo>
                    <a:pt x="1" y="48"/>
                  </a:moveTo>
                  <a:cubicBezTo>
                    <a:pt x="0" y="45"/>
                    <a:pt x="0" y="43"/>
                    <a:pt x="1" y="40"/>
                  </a:cubicBezTo>
                  <a:cubicBezTo>
                    <a:pt x="2" y="38"/>
                    <a:pt x="2" y="37"/>
                    <a:pt x="3" y="35"/>
                  </a:cubicBezTo>
                  <a:cubicBezTo>
                    <a:pt x="3" y="33"/>
                    <a:pt x="5" y="31"/>
                    <a:pt x="6" y="30"/>
                  </a:cubicBezTo>
                  <a:cubicBezTo>
                    <a:pt x="7" y="28"/>
                    <a:pt x="6" y="25"/>
                    <a:pt x="6" y="23"/>
                  </a:cubicBezTo>
                  <a:cubicBezTo>
                    <a:pt x="5" y="22"/>
                    <a:pt x="5" y="21"/>
                    <a:pt x="5" y="21"/>
                  </a:cubicBezTo>
                  <a:cubicBezTo>
                    <a:pt x="4" y="20"/>
                    <a:pt x="5" y="19"/>
                    <a:pt x="5" y="18"/>
                  </a:cubicBezTo>
                  <a:cubicBezTo>
                    <a:pt x="5" y="16"/>
                    <a:pt x="4" y="15"/>
                    <a:pt x="5" y="13"/>
                  </a:cubicBezTo>
                  <a:cubicBezTo>
                    <a:pt x="5" y="11"/>
                    <a:pt x="4" y="9"/>
                    <a:pt x="4" y="7"/>
                  </a:cubicBezTo>
                  <a:cubicBezTo>
                    <a:pt x="4" y="7"/>
                    <a:pt x="3" y="6"/>
                    <a:pt x="3" y="5"/>
                  </a:cubicBezTo>
                  <a:cubicBezTo>
                    <a:pt x="4" y="4"/>
                    <a:pt x="4" y="3"/>
                    <a:pt x="4" y="2"/>
                  </a:cubicBezTo>
                  <a:cubicBezTo>
                    <a:pt x="9" y="2"/>
                    <a:pt x="13" y="2"/>
                    <a:pt x="18" y="2"/>
                  </a:cubicBezTo>
                  <a:cubicBezTo>
                    <a:pt x="19" y="2"/>
                    <a:pt x="22" y="2"/>
                    <a:pt x="22" y="2"/>
                  </a:cubicBezTo>
                  <a:cubicBezTo>
                    <a:pt x="23" y="3"/>
                    <a:pt x="24" y="2"/>
                    <a:pt x="25" y="1"/>
                  </a:cubicBezTo>
                  <a:cubicBezTo>
                    <a:pt x="26" y="0"/>
                    <a:pt x="29" y="1"/>
                    <a:pt x="28" y="2"/>
                  </a:cubicBezTo>
                  <a:cubicBezTo>
                    <a:pt x="27" y="4"/>
                    <a:pt x="27" y="6"/>
                    <a:pt x="30" y="8"/>
                  </a:cubicBezTo>
                  <a:cubicBezTo>
                    <a:pt x="32" y="9"/>
                    <a:pt x="31" y="9"/>
                    <a:pt x="31" y="10"/>
                  </a:cubicBezTo>
                  <a:cubicBezTo>
                    <a:pt x="31" y="11"/>
                    <a:pt x="31" y="11"/>
                    <a:pt x="31" y="12"/>
                  </a:cubicBezTo>
                  <a:cubicBezTo>
                    <a:pt x="31" y="13"/>
                    <a:pt x="31" y="14"/>
                    <a:pt x="31" y="16"/>
                  </a:cubicBezTo>
                  <a:cubicBezTo>
                    <a:pt x="30" y="15"/>
                    <a:pt x="30" y="16"/>
                    <a:pt x="30" y="17"/>
                  </a:cubicBezTo>
                  <a:cubicBezTo>
                    <a:pt x="30" y="17"/>
                    <a:pt x="31" y="16"/>
                    <a:pt x="32" y="16"/>
                  </a:cubicBezTo>
                  <a:cubicBezTo>
                    <a:pt x="33" y="17"/>
                    <a:pt x="32" y="18"/>
                    <a:pt x="32" y="19"/>
                  </a:cubicBezTo>
                  <a:cubicBezTo>
                    <a:pt x="32" y="20"/>
                    <a:pt x="33" y="24"/>
                    <a:pt x="31" y="23"/>
                  </a:cubicBezTo>
                  <a:cubicBezTo>
                    <a:pt x="31" y="25"/>
                    <a:pt x="33" y="25"/>
                    <a:pt x="33" y="26"/>
                  </a:cubicBezTo>
                  <a:cubicBezTo>
                    <a:pt x="34" y="28"/>
                    <a:pt x="33" y="28"/>
                    <a:pt x="33" y="29"/>
                  </a:cubicBezTo>
                  <a:cubicBezTo>
                    <a:pt x="32" y="30"/>
                    <a:pt x="34" y="32"/>
                    <a:pt x="33" y="34"/>
                  </a:cubicBezTo>
                  <a:cubicBezTo>
                    <a:pt x="32" y="35"/>
                    <a:pt x="32" y="36"/>
                    <a:pt x="33" y="37"/>
                  </a:cubicBezTo>
                  <a:cubicBezTo>
                    <a:pt x="34" y="38"/>
                    <a:pt x="33" y="39"/>
                    <a:pt x="33" y="40"/>
                  </a:cubicBezTo>
                  <a:cubicBezTo>
                    <a:pt x="32" y="42"/>
                    <a:pt x="32" y="43"/>
                    <a:pt x="33" y="44"/>
                  </a:cubicBezTo>
                  <a:cubicBezTo>
                    <a:pt x="33" y="45"/>
                    <a:pt x="35" y="46"/>
                    <a:pt x="36" y="47"/>
                  </a:cubicBezTo>
                  <a:cubicBezTo>
                    <a:pt x="36" y="47"/>
                    <a:pt x="38" y="48"/>
                    <a:pt x="38" y="48"/>
                  </a:cubicBezTo>
                  <a:cubicBezTo>
                    <a:pt x="38" y="49"/>
                    <a:pt x="36" y="50"/>
                    <a:pt x="36" y="51"/>
                  </a:cubicBezTo>
                  <a:cubicBezTo>
                    <a:pt x="36" y="52"/>
                    <a:pt x="35" y="52"/>
                    <a:pt x="34" y="52"/>
                  </a:cubicBezTo>
                  <a:cubicBezTo>
                    <a:pt x="33" y="52"/>
                    <a:pt x="33" y="51"/>
                    <a:pt x="33" y="50"/>
                  </a:cubicBezTo>
                  <a:cubicBezTo>
                    <a:pt x="32" y="49"/>
                    <a:pt x="30" y="50"/>
                    <a:pt x="29" y="49"/>
                  </a:cubicBezTo>
                  <a:cubicBezTo>
                    <a:pt x="30" y="50"/>
                    <a:pt x="32" y="49"/>
                    <a:pt x="33" y="50"/>
                  </a:cubicBezTo>
                  <a:cubicBezTo>
                    <a:pt x="34" y="51"/>
                    <a:pt x="32" y="52"/>
                    <a:pt x="31" y="52"/>
                  </a:cubicBezTo>
                  <a:cubicBezTo>
                    <a:pt x="27" y="53"/>
                    <a:pt x="25" y="55"/>
                    <a:pt x="22" y="57"/>
                  </a:cubicBezTo>
                  <a:cubicBezTo>
                    <a:pt x="20" y="58"/>
                    <a:pt x="19" y="58"/>
                    <a:pt x="17" y="58"/>
                  </a:cubicBezTo>
                  <a:cubicBezTo>
                    <a:pt x="16" y="59"/>
                    <a:pt x="15" y="59"/>
                    <a:pt x="14" y="60"/>
                  </a:cubicBezTo>
                  <a:cubicBezTo>
                    <a:pt x="13" y="60"/>
                    <a:pt x="12" y="61"/>
                    <a:pt x="11" y="62"/>
                  </a:cubicBezTo>
                  <a:cubicBezTo>
                    <a:pt x="10" y="62"/>
                    <a:pt x="10" y="62"/>
                    <a:pt x="9" y="61"/>
                  </a:cubicBezTo>
                  <a:cubicBezTo>
                    <a:pt x="8" y="60"/>
                    <a:pt x="7" y="60"/>
                    <a:pt x="6" y="60"/>
                  </a:cubicBezTo>
                  <a:cubicBezTo>
                    <a:pt x="5" y="60"/>
                    <a:pt x="4" y="60"/>
                    <a:pt x="3" y="59"/>
                  </a:cubicBezTo>
                  <a:cubicBezTo>
                    <a:pt x="4" y="58"/>
                    <a:pt x="3" y="58"/>
                    <a:pt x="4" y="58"/>
                  </a:cubicBezTo>
                  <a:cubicBezTo>
                    <a:pt x="4" y="57"/>
                    <a:pt x="5" y="53"/>
                    <a:pt x="3" y="54"/>
                  </a:cubicBezTo>
                  <a:cubicBezTo>
                    <a:pt x="4" y="52"/>
                    <a:pt x="2" y="49"/>
                    <a:pt x="1" y="48"/>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25" name="Germany">
              <a:extLst>
                <a:ext uri="{FF2B5EF4-FFF2-40B4-BE49-F238E27FC236}">
                  <a16:creationId xmlns:a16="http://schemas.microsoft.com/office/drawing/2014/main" id="{5BD606F5-2D4C-4F02-A34A-36728CEB5B7B}"/>
                </a:ext>
              </a:extLst>
            </p:cNvPr>
            <p:cNvSpPr>
              <a:spLocks noEditPoints="1"/>
            </p:cNvSpPr>
            <p:nvPr/>
          </p:nvSpPr>
          <p:spPr bwMode="auto">
            <a:xfrm>
              <a:off x="4266822" y="2092950"/>
              <a:ext cx="224962" cy="235898"/>
            </a:xfrm>
            <a:custGeom>
              <a:avLst/>
              <a:gdLst>
                <a:gd name="T0" fmla="*/ 39 w 68"/>
                <a:gd name="T1" fmla="*/ 5 h 71"/>
                <a:gd name="T2" fmla="*/ 19 w 68"/>
                <a:gd name="T3" fmla="*/ 1 h 71"/>
                <a:gd name="T4" fmla="*/ 20 w 68"/>
                <a:gd name="T5" fmla="*/ 0 h 71"/>
                <a:gd name="T6" fmla="*/ 20 w 68"/>
                <a:gd name="T7" fmla="*/ 0 h 71"/>
                <a:gd name="T8" fmla="*/ 30 w 68"/>
                <a:gd name="T9" fmla="*/ 3 h 71"/>
                <a:gd name="T10" fmla="*/ 31 w 68"/>
                <a:gd name="T11" fmla="*/ 6 h 71"/>
                <a:gd name="T12" fmla="*/ 36 w 68"/>
                <a:gd name="T13" fmla="*/ 8 h 71"/>
                <a:gd name="T14" fmla="*/ 41 w 68"/>
                <a:gd name="T15" fmla="*/ 8 h 71"/>
                <a:gd name="T16" fmla="*/ 50 w 68"/>
                <a:gd name="T17" fmla="*/ 5 h 71"/>
                <a:gd name="T18" fmla="*/ 55 w 68"/>
                <a:gd name="T19" fmla="*/ 8 h 71"/>
                <a:gd name="T20" fmla="*/ 60 w 68"/>
                <a:gd name="T21" fmla="*/ 11 h 71"/>
                <a:gd name="T22" fmla="*/ 63 w 68"/>
                <a:gd name="T23" fmla="*/ 23 h 71"/>
                <a:gd name="T24" fmla="*/ 65 w 68"/>
                <a:gd name="T25" fmla="*/ 31 h 71"/>
                <a:gd name="T26" fmla="*/ 61 w 68"/>
                <a:gd name="T27" fmla="*/ 36 h 71"/>
                <a:gd name="T28" fmla="*/ 47 w 68"/>
                <a:gd name="T29" fmla="*/ 44 h 71"/>
                <a:gd name="T30" fmla="*/ 48 w 68"/>
                <a:gd name="T31" fmla="*/ 48 h 71"/>
                <a:gd name="T32" fmla="*/ 58 w 68"/>
                <a:gd name="T33" fmla="*/ 59 h 71"/>
                <a:gd name="T34" fmla="*/ 51 w 68"/>
                <a:gd name="T35" fmla="*/ 64 h 71"/>
                <a:gd name="T36" fmla="*/ 52 w 68"/>
                <a:gd name="T37" fmla="*/ 68 h 71"/>
                <a:gd name="T38" fmla="*/ 46 w 68"/>
                <a:gd name="T39" fmla="*/ 67 h 71"/>
                <a:gd name="T40" fmla="*/ 39 w 68"/>
                <a:gd name="T41" fmla="*/ 70 h 71"/>
                <a:gd name="T42" fmla="*/ 31 w 68"/>
                <a:gd name="T43" fmla="*/ 71 h 71"/>
                <a:gd name="T44" fmla="*/ 20 w 68"/>
                <a:gd name="T45" fmla="*/ 67 h 71"/>
                <a:gd name="T46" fmla="*/ 12 w 68"/>
                <a:gd name="T47" fmla="*/ 62 h 71"/>
                <a:gd name="T48" fmla="*/ 13 w 68"/>
                <a:gd name="T49" fmla="*/ 54 h 71"/>
                <a:gd name="T50" fmla="*/ 8 w 68"/>
                <a:gd name="T51" fmla="*/ 53 h 71"/>
                <a:gd name="T52" fmla="*/ 3 w 68"/>
                <a:gd name="T53" fmla="*/ 47 h 71"/>
                <a:gd name="T54" fmla="*/ 1 w 68"/>
                <a:gd name="T55" fmla="*/ 39 h 71"/>
                <a:gd name="T56" fmla="*/ 1 w 68"/>
                <a:gd name="T57" fmla="*/ 29 h 71"/>
                <a:gd name="T58" fmla="*/ 7 w 68"/>
                <a:gd name="T59" fmla="*/ 27 h 71"/>
                <a:gd name="T60" fmla="*/ 9 w 68"/>
                <a:gd name="T61" fmla="*/ 20 h 71"/>
                <a:gd name="T62" fmla="*/ 11 w 68"/>
                <a:gd name="T63" fmla="*/ 12 h 71"/>
                <a:gd name="T64" fmla="*/ 19 w 68"/>
                <a:gd name="T65" fmla="*/ 13 h 71"/>
                <a:gd name="T66" fmla="*/ 19 w 68"/>
                <a:gd name="T67" fmla="*/ 11 h 71"/>
                <a:gd name="T68" fmla="*/ 29 w 68"/>
                <a:gd name="T69" fmla="*/ 13 h 71"/>
                <a:gd name="T70" fmla="*/ 23 w 68"/>
                <a:gd name="T71" fmla="*/ 9 h 71"/>
                <a:gd name="T72" fmla="*/ 20 w 68"/>
                <a:gd name="T73" fmla="*/ 6 h 71"/>
                <a:gd name="T74" fmla="*/ 21 w 68"/>
                <a:gd name="T75" fmla="*/ 1 h 71"/>
                <a:gd name="T76" fmla="*/ 22 w 68"/>
                <a:gd name="T77" fmla="*/ 0 h 71"/>
                <a:gd name="T78" fmla="*/ 57 w 68"/>
                <a:gd name="T79" fmla="*/ 6 h 71"/>
                <a:gd name="T80" fmla="*/ 54 w 68"/>
                <a:gd name="T81" fmla="*/ 2 h 71"/>
                <a:gd name="T82" fmla="*/ 52 w 68"/>
                <a:gd name="T83" fmla="*/ 6 h 71"/>
                <a:gd name="T84" fmla="*/ 58 w 68"/>
                <a:gd name="T85" fmla="*/ 10 h 71"/>
                <a:gd name="T86" fmla="*/ 57 w 68"/>
                <a:gd name="T87" fmla="*/ 8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8" h="71">
                  <a:moveTo>
                    <a:pt x="38" y="5"/>
                  </a:moveTo>
                  <a:cubicBezTo>
                    <a:pt x="38" y="5"/>
                    <a:pt x="38" y="4"/>
                    <a:pt x="38" y="4"/>
                  </a:cubicBezTo>
                  <a:cubicBezTo>
                    <a:pt x="38" y="4"/>
                    <a:pt x="39" y="4"/>
                    <a:pt x="39" y="5"/>
                  </a:cubicBezTo>
                  <a:cubicBezTo>
                    <a:pt x="39" y="5"/>
                    <a:pt x="39" y="5"/>
                    <a:pt x="38" y="5"/>
                  </a:cubicBezTo>
                  <a:moveTo>
                    <a:pt x="19" y="0"/>
                  </a:moveTo>
                  <a:cubicBezTo>
                    <a:pt x="19" y="0"/>
                    <a:pt x="19" y="0"/>
                    <a:pt x="19" y="1"/>
                  </a:cubicBezTo>
                  <a:cubicBezTo>
                    <a:pt x="19" y="1"/>
                    <a:pt x="18" y="1"/>
                    <a:pt x="18" y="2"/>
                  </a:cubicBezTo>
                  <a:cubicBezTo>
                    <a:pt x="18" y="1"/>
                    <a:pt x="18" y="0"/>
                    <a:pt x="19" y="0"/>
                  </a:cubicBezTo>
                  <a:close/>
                  <a:moveTo>
                    <a:pt x="20" y="0"/>
                  </a:moveTo>
                  <a:cubicBezTo>
                    <a:pt x="20" y="0"/>
                    <a:pt x="20" y="0"/>
                    <a:pt x="21" y="1"/>
                  </a:cubicBezTo>
                  <a:cubicBezTo>
                    <a:pt x="20" y="1"/>
                    <a:pt x="20" y="1"/>
                    <a:pt x="19" y="1"/>
                  </a:cubicBezTo>
                  <a:cubicBezTo>
                    <a:pt x="19" y="0"/>
                    <a:pt x="20" y="0"/>
                    <a:pt x="20" y="0"/>
                  </a:cubicBezTo>
                  <a:close/>
                  <a:moveTo>
                    <a:pt x="22" y="0"/>
                  </a:moveTo>
                  <a:cubicBezTo>
                    <a:pt x="23" y="0"/>
                    <a:pt x="24" y="1"/>
                    <a:pt x="25" y="1"/>
                  </a:cubicBezTo>
                  <a:cubicBezTo>
                    <a:pt x="24" y="1"/>
                    <a:pt x="32" y="2"/>
                    <a:pt x="30" y="3"/>
                  </a:cubicBezTo>
                  <a:cubicBezTo>
                    <a:pt x="31" y="3"/>
                    <a:pt x="30" y="4"/>
                    <a:pt x="29" y="4"/>
                  </a:cubicBezTo>
                  <a:cubicBezTo>
                    <a:pt x="30" y="4"/>
                    <a:pt x="31" y="4"/>
                    <a:pt x="32" y="4"/>
                  </a:cubicBezTo>
                  <a:cubicBezTo>
                    <a:pt x="31" y="5"/>
                    <a:pt x="31" y="5"/>
                    <a:pt x="31" y="6"/>
                  </a:cubicBezTo>
                  <a:cubicBezTo>
                    <a:pt x="32" y="4"/>
                    <a:pt x="33" y="5"/>
                    <a:pt x="34" y="5"/>
                  </a:cubicBezTo>
                  <a:cubicBezTo>
                    <a:pt x="36" y="6"/>
                    <a:pt x="37" y="5"/>
                    <a:pt x="38" y="5"/>
                  </a:cubicBezTo>
                  <a:cubicBezTo>
                    <a:pt x="38" y="7"/>
                    <a:pt x="37" y="7"/>
                    <a:pt x="36" y="8"/>
                  </a:cubicBezTo>
                  <a:cubicBezTo>
                    <a:pt x="36" y="9"/>
                    <a:pt x="37" y="9"/>
                    <a:pt x="37" y="9"/>
                  </a:cubicBezTo>
                  <a:cubicBezTo>
                    <a:pt x="36" y="8"/>
                    <a:pt x="40" y="9"/>
                    <a:pt x="41" y="9"/>
                  </a:cubicBezTo>
                  <a:cubicBezTo>
                    <a:pt x="41" y="9"/>
                    <a:pt x="43" y="7"/>
                    <a:pt x="41" y="8"/>
                  </a:cubicBezTo>
                  <a:cubicBezTo>
                    <a:pt x="42" y="8"/>
                    <a:pt x="45" y="6"/>
                    <a:pt x="45" y="8"/>
                  </a:cubicBezTo>
                  <a:cubicBezTo>
                    <a:pt x="45" y="7"/>
                    <a:pt x="46" y="6"/>
                    <a:pt x="47" y="6"/>
                  </a:cubicBezTo>
                  <a:cubicBezTo>
                    <a:pt x="48" y="5"/>
                    <a:pt x="49" y="4"/>
                    <a:pt x="50" y="5"/>
                  </a:cubicBezTo>
                  <a:cubicBezTo>
                    <a:pt x="49" y="5"/>
                    <a:pt x="47" y="5"/>
                    <a:pt x="47" y="6"/>
                  </a:cubicBezTo>
                  <a:cubicBezTo>
                    <a:pt x="48" y="5"/>
                    <a:pt x="50" y="5"/>
                    <a:pt x="51" y="5"/>
                  </a:cubicBezTo>
                  <a:cubicBezTo>
                    <a:pt x="52" y="5"/>
                    <a:pt x="54" y="7"/>
                    <a:pt x="55" y="8"/>
                  </a:cubicBezTo>
                  <a:cubicBezTo>
                    <a:pt x="55" y="7"/>
                    <a:pt x="56" y="7"/>
                    <a:pt x="56" y="7"/>
                  </a:cubicBezTo>
                  <a:cubicBezTo>
                    <a:pt x="57" y="7"/>
                    <a:pt x="57" y="9"/>
                    <a:pt x="58" y="9"/>
                  </a:cubicBezTo>
                  <a:cubicBezTo>
                    <a:pt x="58" y="11"/>
                    <a:pt x="59" y="11"/>
                    <a:pt x="60" y="11"/>
                  </a:cubicBezTo>
                  <a:cubicBezTo>
                    <a:pt x="61" y="12"/>
                    <a:pt x="61" y="13"/>
                    <a:pt x="62" y="14"/>
                  </a:cubicBezTo>
                  <a:cubicBezTo>
                    <a:pt x="63" y="14"/>
                    <a:pt x="61" y="18"/>
                    <a:pt x="60" y="19"/>
                  </a:cubicBezTo>
                  <a:cubicBezTo>
                    <a:pt x="61" y="20"/>
                    <a:pt x="65" y="21"/>
                    <a:pt x="63" y="23"/>
                  </a:cubicBezTo>
                  <a:cubicBezTo>
                    <a:pt x="63" y="24"/>
                    <a:pt x="66" y="25"/>
                    <a:pt x="64" y="27"/>
                  </a:cubicBezTo>
                  <a:cubicBezTo>
                    <a:pt x="64" y="28"/>
                    <a:pt x="64" y="28"/>
                    <a:pt x="64" y="29"/>
                  </a:cubicBezTo>
                  <a:cubicBezTo>
                    <a:pt x="65" y="30"/>
                    <a:pt x="65" y="30"/>
                    <a:pt x="65" y="31"/>
                  </a:cubicBezTo>
                  <a:cubicBezTo>
                    <a:pt x="65" y="32"/>
                    <a:pt x="66" y="32"/>
                    <a:pt x="66" y="33"/>
                  </a:cubicBezTo>
                  <a:cubicBezTo>
                    <a:pt x="68" y="34"/>
                    <a:pt x="66" y="40"/>
                    <a:pt x="64" y="37"/>
                  </a:cubicBezTo>
                  <a:cubicBezTo>
                    <a:pt x="63" y="36"/>
                    <a:pt x="63" y="36"/>
                    <a:pt x="61" y="36"/>
                  </a:cubicBezTo>
                  <a:cubicBezTo>
                    <a:pt x="62" y="36"/>
                    <a:pt x="62" y="37"/>
                    <a:pt x="62" y="37"/>
                  </a:cubicBezTo>
                  <a:cubicBezTo>
                    <a:pt x="59" y="38"/>
                    <a:pt x="55" y="39"/>
                    <a:pt x="53" y="41"/>
                  </a:cubicBezTo>
                  <a:cubicBezTo>
                    <a:pt x="51" y="42"/>
                    <a:pt x="48" y="41"/>
                    <a:pt x="47" y="44"/>
                  </a:cubicBezTo>
                  <a:cubicBezTo>
                    <a:pt x="47" y="43"/>
                    <a:pt x="46" y="43"/>
                    <a:pt x="46" y="43"/>
                  </a:cubicBezTo>
                  <a:cubicBezTo>
                    <a:pt x="46" y="44"/>
                    <a:pt x="46" y="45"/>
                    <a:pt x="47" y="45"/>
                  </a:cubicBezTo>
                  <a:cubicBezTo>
                    <a:pt x="49" y="46"/>
                    <a:pt x="49" y="47"/>
                    <a:pt x="48" y="48"/>
                  </a:cubicBezTo>
                  <a:cubicBezTo>
                    <a:pt x="50" y="49"/>
                    <a:pt x="50" y="51"/>
                    <a:pt x="52" y="52"/>
                  </a:cubicBezTo>
                  <a:cubicBezTo>
                    <a:pt x="53" y="53"/>
                    <a:pt x="54" y="54"/>
                    <a:pt x="56" y="55"/>
                  </a:cubicBezTo>
                  <a:cubicBezTo>
                    <a:pt x="57" y="56"/>
                    <a:pt x="60" y="57"/>
                    <a:pt x="58" y="59"/>
                  </a:cubicBezTo>
                  <a:cubicBezTo>
                    <a:pt x="57" y="60"/>
                    <a:pt x="56" y="58"/>
                    <a:pt x="56" y="60"/>
                  </a:cubicBezTo>
                  <a:cubicBezTo>
                    <a:pt x="56" y="61"/>
                    <a:pt x="53" y="62"/>
                    <a:pt x="52" y="62"/>
                  </a:cubicBezTo>
                  <a:cubicBezTo>
                    <a:pt x="51" y="63"/>
                    <a:pt x="51" y="63"/>
                    <a:pt x="51" y="64"/>
                  </a:cubicBezTo>
                  <a:cubicBezTo>
                    <a:pt x="52" y="65"/>
                    <a:pt x="52" y="65"/>
                    <a:pt x="52" y="66"/>
                  </a:cubicBezTo>
                  <a:cubicBezTo>
                    <a:pt x="52" y="67"/>
                    <a:pt x="54" y="67"/>
                    <a:pt x="53" y="68"/>
                  </a:cubicBezTo>
                  <a:cubicBezTo>
                    <a:pt x="53" y="69"/>
                    <a:pt x="53" y="69"/>
                    <a:pt x="52" y="68"/>
                  </a:cubicBezTo>
                  <a:cubicBezTo>
                    <a:pt x="51" y="68"/>
                    <a:pt x="51" y="67"/>
                    <a:pt x="50" y="67"/>
                  </a:cubicBezTo>
                  <a:cubicBezTo>
                    <a:pt x="50" y="67"/>
                    <a:pt x="50" y="67"/>
                    <a:pt x="49" y="67"/>
                  </a:cubicBezTo>
                  <a:cubicBezTo>
                    <a:pt x="48" y="67"/>
                    <a:pt x="47" y="67"/>
                    <a:pt x="46" y="67"/>
                  </a:cubicBezTo>
                  <a:cubicBezTo>
                    <a:pt x="47" y="67"/>
                    <a:pt x="47" y="67"/>
                    <a:pt x="47" y="68"/>
                  </a:cubicBezTo>
                  <a:cubicBezTo>
                    <a:pt x="45" y="67"/>
                    <a:pt x="43" y="68"/>
                    <a:pt x="41" y="69"/>
                  </a:cubicBezTo>
                  <a:cubicBezTo>
                    <a:pt x="40" y="69"/>
                    <a:pt x="40" y="70"/>
                    <a:pt x="39" y="70"/>
                  </a:cubicBezTo>
                  <a:cubicBezTo>
                    <a:pt x="38" y="70"/>
                    <a:pt x="36" y="69"/>
                    <a:pt x="37" y="69"/>
                  </a:cubicBezTo>
                  <a:cubicBezTo>
                    <a:pt x="36" y="69"/>
                    <a:pt x="34" y="69"/>
                    <a:pt x="34" y="68"/>
                  </a:cubicBezTo>
                  <a:cubicBezTo>
                    <a:pt x="33" y="69"/>
                    <a:pt x="33" y="71"/>
                    <a:pt x="31" y="71"/>
                  </a:cubicBezTo>
                  <a:cubicBezTo>
                    <a:pt x="33" y="69"/>
                    <a:pt x="28" y="69"/>
                    <a:pt x="27" y="69"/>
                  </a:cubicBezTo>
                  <a:cubicBezTo>
                    <a:pt x="26" y="68"/>
                    <a:pt x="22" y="67"/>
                    <a:pt x="21" y="67"/>
                  </a:cubicBezTo>
                  <a:cubicBezTo>
                    <a:pt x="19" y="66"/>
                    <a:pt x="18" y="68"/>
                    <a:pt x="20" y="67"/>
                  </a:cubicBezTo>
                  <a:cubicBezTo>
                    <a:pt x="19" y="68"/>
                    <a:pt x="18" y="68"/>
                    <a:pt x="17" y="68"/>
                  </a:cubicBezTo>
                  <a:cubicBezTo>
                    <a:pt x="16" y="68"/>
                    <a:pt x="12" y="69"/>
                    <a:pt x="13" y="68"/>
                  </a:cubicBezTo>
                  <a:cubicBezTo>
                    <a:pt x="10" y="70"/>
                    <a:pt x="12" y="63"/>
                    <a:pt x="12" y="62"/>
                  </a:cubicBezTo>
                  <a:cubicBezTo>
                    <a:pt x="13" y="61"/>
                    <a:pt x="13" y="59"/>
                    <a:pt x="14" y="58"/>
                  </a:cubicBezTo>
                  <a:cubicBezTo>
                    <a:pt x="15" y="57"/>
                    <a:pt x="16" y="56"/>
                    <a:pt x="17" y="55"/>
                  </a:cubicBezTo>
                  <a:cubicBezTo>
                    <a:pt x="16" y="55"/>
                    <a:pt x="14" y="55"/>
                    <a:pt x="13" y="54"/>
                  </a:cubicBezTo>
                  <a:cubicBezTo>
                    <a:pt x="12" y="54"/>
                    <a:pt x="12" y="53"/>
                    <a:pt x="10" y="54"/>
                  </a:cubicBezTo>
                  <a:cubicBezTo>
                    <a:pt x="10" y="54"/>
                    <a:pt x="9" y="54"/>
                    <a:pt x="9" y="54"/>
                  </a:cubicBezTo>
                  <a:cubicBezTo>
                    <a:pt x="8" y="54"/>
                    <a:pt x="8" y="53"/>
                    <a:pt x="8" y="53"/>
                  </a:cubicBezTo>
                  <a:cubicBezTo>
                    <a:pt x="7" y="53"/>
                    <a:pt x="7" y="53"/>
                    <a:pt x="7" y="53"/>
                  </a:cubicBezTo>
                  <a:cubicBezTo>
                    <a:pt x="6" y="53"/>
                    <a:pt x="4" y="51"/>
                    <a:pt x="4" y="51"/>
                  </a:cubicBezTo>
                  <a:cubicBezTo>
                    <a:pt x="3" y="50"/>
                    <a:pt x="5" y="48"/>
                    <a:pt x="3" y="47"/>
                  </a:cubicBezTo>
                  <a:cubicBezTo>
                    <a:pt x="0" y="45"/>
                    <a:pt x="0" y="42"/>
                    <a:pt x="4" y="42"/>
                  </a:cubicBezTo>
                  <a:cubicBezTo>
                    <a:pt x="3" y="42"/>
                    <a:pt x="3" y="41"/>
                    <a:pt x="2" y="41"/>
                  </a:cubicBezTo>
                  <a:cubicBezTo>
                    <a:pt x="3" y="40"/>
                    <a:pt x="1" y="40"/>
                    <a:pt x="1" y="39"/>
                  </a:cubicBezTo>
                  <a:cubicBezTo>
                    <a:pt x="1" y="38"/>
                    <a:pt x="1" y="38"/>
                    <a:pt x="1" y="37"/>
                  </a:cubicBezTo>
                  <a:cubicBezTo>
                    <a:pt x="0" y="35"/>
                    <a:pt x="2" y="34"/>
                    <a:pt x="2" y="33"/>
                  </a:cubicBezTo>
                  <a:cubicBezTo>
                    <a:pt x="3" y="32"/>
                    <a:pt x="2" y="30"/>
                    <a:pt x="1" y="29"/>
                  </a:cubicBezTo>
                  <a:cubicBezTo>
                    <a:pt x="0" y="29"/>
                    <a:pt x="1" y="29"/>
                    <a:pt x="1" y="29"/>
                  </a:cubicBezTo>
                  <a:cubicBezTo>
                    <a:pt x="2" y="28"/>
                    <a:pt x="2" y="29"/>
                    <a:pt x="2" y="28"/>
                  </a:cubicBezTo>
                  <a:cubicBezTo>
                    <a:pt x="3" y="28"/>
                    <a:pt x="8" y="28"/>
                    <a:pt x="7" y="27"/>
                  </a:cubicBezTo>
                  <a:cubicBezTo>
                    <a:pt x="6" y="26"/>
                    <a:pt x="9" y="25"/>
                    <a:pt x="8" y="23"/>
                  </a:cubicBezTo>
                  <a:cubicBezTo>
                    <a:pt x="8" y="23"/>
                    <a:pt x="5" y="22"/>
                    <a:pt x="7" y="21"/>
                  </a:cubicBezTo>
                  <a:cubicBezTo>
                    <a:pt x="8" y="21"/>
                    <a:pt x="9" y="22"/>
                    <a:pt x="9" y="20"/>
                  </a:cubicBezTo>
                  <a:cubicBezTo>
                    <a:pt x="9" y="19"/>
                    <a:pt x="10" y="14"/>
                    <a:pt x="11" y="15"/>
                  </a:cubicBezTo>
                  <a:cubicBezTo>
                    <a:pt x="12" y="15"/>
                    <a:pt x="9" y="15"/>
                    <a:pt x="9" y="14"/>
                  </a:cubicBezTo>
                  <a:cubicBezTo>
                    <a:pt x="9" y="13"/>
                    <a:pt x="10" y="12"/>
                    <a:pt x="11" y="12"/>
                  </a:cubicBezTo>
                  <a:cubicBezTo>
                    <a:pt x="12" y="11"/>
                    <a:pt x="19" y="12"/>
                    <a:pt x="16" y="13"/>
                  </a:cubicBezTo>
                  <a:cubicBezTo>
                    <a:pt x="17" y="14"/>
                    <a:pt x="17" y="14"/>
                    <a:pt x="18" y="14"/>
                  </a:cubicBezTo>
                  <a:cubicBezTo>
                    <a:pt x="17" y="13"/>
                    <a:pt x="18" y="12"/>
                    <a:pt x="19" y="13"/>
                  </a:cubicBezTo>
                  <a:cubicBezTo>
                    <a:pt x="20" y="13"/>
                    <a:pt x="19" y="14"/>
                    <a:pt x="19" y="15"/>
                  </a:cubicBezTo>
                  <a:cubicBezTo>
                    <a:pt x="20" y="14"/>
                    <a:pt x="20" y="14"/>
                    <a:pt x="20" y="13"/>
                  </a:cubicBezTo>
                  <a:cubicBezTo>
                    <a:pt x="20" y="12"/>
                    <a:pt x="19" y="12"/>
                    <a:pt x="19" y="11"/>
                  </a:cubicBezTo>
                  <a:cubicBezTo>
                    <a:pt x="20" y="10"/>
                    <a:pt x="21" y="10"/>
                    <a:pt x="22" y="10"/>
                  </a:cubicBezTo>
                  <a:cubicBezTo>
                    <a:pt x="23" y="10"/>
                    <a:pt x="24" y="10"/>
                    <a:pt x="25" y="10"/>
                  </a:cubicBezTo>
                  <a:cubicBezTo>
                    <a:pt x="27" y="11"/>
                    <a:pt x="27" y="13"/>
                    <a:pt x="29" y="13"/>
                  </a:cubicBezTo>
                  <a:cubicBezTo>
                    <a:pt x="28" y="12"/>
                    <a:pt x="27" y="12"/>
                    <a:pt x="27" y="11"/>
                  </a:cubicBezTo>
                  <a:cubicBezTo>
                    <a:pt x="26" y="11"/>
                    <a:pt x="26" y="10"/>
                    <a:pt x="25" y="10"/>
                  </a:cubicBezTo>
                  <a:cubicBezTo>
                    <a:pt x="24" y="10"/>
                    <a:pt x="23" y="10"/>
                    <a:pt x="23" y="9"/>
                  </a:cubicBezTo>
                  <a:cubicBezTo>
                    <a:pt x="22" y="9"/>
                    <a:pt x="22" y="8"/>
                    <a:pt x="23" y="8"/>
                  </a:cubicBezTo>
                  <a:cubicBezTo>
                    <a:pt x="23" y="7"/>
                    <a:pt x="21" y="7"/>
                    <a:pt x="23" y="6"/>
                  </a:cubicBezTo>
                  <a:cubicBezTo>
                    <a:pt x="22" y="6"/>
                    <a:pt x="21" y="6"/>
                    <a:pt x="20" y="6"/>
                  </a:cubicBezTo>
                  <a:cubicBezTo>
                    <a:pt x="21" y="5"/>
                    <a:pt x="22" y="5"/>
                    <a:pt x="23" y="4"/>
                  </a:cubicBezTo>
                  <a:cubicBezTo>
                    <a:pt x="23" y="4"/>
                    <a:pt x="22" y="3"/>
                    <a:pt x="22" y="3"/>
                  </a:cubicBezTo>
                  <a:cubicBezTo>
                    <a:pt x="22" y="2"/>
                    <a:pt x="21" y="1"/>
                    <a:pt x="21" y="1"/>
                  </a:cubicBezTo>
                  <a:cubicBezTo>
                    <a:pt x="21" y="0"/>
                    <a:pt x="21" y="0"/>
                    <a:pt x="22" y="0"/>
                  </a:cubicBezTo>
                  <a:close/>
                  <a:moveTo>
                    <a:pt x="22" y="0"/>
                  </a:moveTo>
                  <a:cubicBezTo>
                    <a:pt x="22" y="0"/>
                    <a:pt x="22" y="0"/>
                    <a:pt x="22" y="0"/>
                  </a:cubicBezTo>
                  <a:moveTo>
                    <a:pt x="52" y="6"/>
                  </a:moveTo>
                  <a:cubicBezTo>
                    <a:pt x="53" y="6"/>
                    <a:pt x="54" y="6"/>
                    <a:pt x="55" y="6"/>
                  </a:cubicBezTo>
                  <a:cubicBezTo>
                    <a:pt x="55" y="5"/>
                    <a:pt x="56" y="6"/>
                    <a:pt x="57" y="6"/>
                  </a:cubicBezTo>
                  <a:cubicBezTo>
                    <a:pt x="57" y="5"/>
                    <a:pt x="56" y="5"/>
                    <a:pt x="56" y="5"/>
                  </a:cubicBezTo>
                  <a:cubicBezTo>
                    <a:pt x="55" y="5"/>
                    <a:pt x="56" y="4"/>
                    <a:pt x="56" y="4"/>
                  </a:cubicBezTo>
                  <a:cubicBezTo>
                    <a:pt x="56" y="3"/>
                    <a:pt x="54" y="4"/>
                    <a:pt x="54" y="2"/>
                  </a:cubicBezTo>
                  <a:cubicBezTo>
                    <a:pt x="53" y="4"/>
                    <a:pt x="55" y="3"/>
                    <a:pt x="55" y="4"/>
                  </a:cubicBezTo>
                  <a:cubicBezTo>
                    <a:pt x="54" y="4"/>
                    <a:pt x="53" y="4"/>
                    <a:pt x="53" y="4"/>
                  </a:cubicBezTo>
                  <a:cubicBezTo>
                    <a:pt x="53" y="4"/>
                    <a:pt x="54" y="5"/>
                    <a:pt x="52" y="6"/>
                  </a:cubicBezTo>
                  <a:moveTo>
                    <a:pt x="57" y="8"/>
                  </a:moveTo>
                  <a:cubicBezTo>
                    <a:pt x="58" y="8"/>
                    <a:pt x="58" y="8"/>
                    <a:pt x="59" y="8"/>
                  </a:cubicBezTo>
                  <a:cubicBezTo>
                    <a:pt x="58" y="9"/>
                    <a:pt x="59" y="10"/>
                    <a:pt x="58" y="10"/>
                  </a:cubicBezTo>
                  <a:cubicBezTo>
                    <a:pt x="58" y="10"/>
                    <a:pt x="61" y="10"/>
                    <a:pt x="60" y="9"/>
                  </a:cubicBezTo>
                  <a:cubicBezTo>
                    <a:pt x="60" y="8"/>
                    <a:pt x="58" y="8"/>
                    <a:pt x="57" y="7"/>
                  </a:cubicBezTo>
                  <a:cubicBezTo>
                    <a:pt x="57" y="7"/>
                    <a:pt x="57" y="8"/>
                    <a:pt x="57" y="8"/>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26" name="Georgia">
              <a:extLst>
                <a:ext uri="{FF2B5EF4-FFF2-40B4-BE49-F238E27FC236}">
                  <a16:creationId xmlns:a16="http://schemas.microsoft.com/office/drawing/2014/main" id="{29690AC5-BF31-4D8C-BB5A-AEF6A11CF478}"/>
                </a:ext>
              </a:extLst>
            </p:cNvPr>
            <p:cNvSpPr>
              <a:spLocks/>
            </p:cNvSpPr>
            <p:nvPr/>
          </p:nvSpPr>
          <p:spPr bwMode="auto">
            <a:xfrm>
              <a:off x="5129834" y="2436423"/>
              <a:ext cx="181278" cy="92202"/>
            </a:xfrm>
            <a:custGeom>
              <a:avLst/>
              <a:gdLst>
                <a:gd name="T0" fmla="*/ 0 w 55"/>
                <a:gd name="T1" fmla="*/ 5 h 28"/>
                <a:gd name="T2" fmla="*/ 11 w 55"/>
                <a:gd name="T3" fmla="*/ 5 h 28"/>
                <a:gd name="T4" fmla="*/ 17 w 55"/>
                <a:gd name="T5" fmla="*/ 6 h 28"/>
                <a:gd name="T6" fmla="*/ 20 w 55"/>
                <a:gd name="T7" fmla="*/ 6 h 28"/>
                <a:gd name="T8" fmla="*/ 23 w 55"/>
                <a:gd name="T9" fmla="*/ 7 h 28"/>
                <a:gd name="T10" fmla="*/ 28 w 55"/>
                <a:gd name="T11" fmla="*/ 9 h 28"/>
                <a:gd name="T12" fmla="*/ 30 w 55"/>
                <a:gd name="T13" fmla="*/ 11 h 28"/>
                <a:gd name="T14" fmla="*/ 31 w 55"/>
                <a:gd name="T15" fmla="*/ 12 h 28"/>
                <a:gd name="T16" fmla="*/ 38 w 55"/>
                <a:gd name="T17" fmla="*/ 12 h 28"/>
                <a:gd name="T18" fmla="*/ 41 w 55"/>
                <a:gd name="T19" fmla="*/ 11 h 28"/>
                <a:gd name="T20" fmla="*/ 43 w 55"/>
                <a:gd name="T21" fmla="*/ 12 h 28"/>
                <a:gd name="T22" fmla="*/ 46 w 55"/>
                <a:gd name="T23" fmla="*/ 13 h 28"/>
                <a:gd name="T24" fmla="*/ 46 w 55"/>
                <a:gd name="T25" fmla="*/ 16 h 28"/>
                <a:gd name="T26" fmla="*/ 51 w 55"/>
                <a:gd name="T27" fmla="*/ 18 h 28"/>
                <a:gd name="T28" fmla="*/ 51 w 55"/>
                <a:gd name="T29" fmla="*/ 21 h 28"/>
                <a:gd name="T30" fmla="*/ 55 w 55"/>
                <a:gd name="T31" fmla="*/ 25 h 28"/>
                <a:gd name="T32" fmla="*/ 51 w 55"/>
                <a:gd name="T33" fmla="*/ 25 h 28"/>
                <a:gd name="T34" fmla="*/ 45 w 55"/>
                <a:gd name="T35" fmla="*/ 23 h 28"/>
                <a:gd name="T36" fmla="*/ 43 w 55"/>
                <a:gd name="T37" fmla="*/ 24 h 28"/>
                <a:gd name="T38" fmla="*/ 41 w 55"/>
                <a:gd name="T39" fmla="*/ 25 h 28"/>
                <a:gd name="T40" fmla="*/ 37 w 55"/>
                <a:gd name="T41" fmla="*/ 25 h 28"/>
                <a:gd name="T42" fmla="*/ 33 w 55"/>
                <a:gd name="T43" fmla="*/ 26 h 28"/>
                <a:gd name="T44" fmla="*/ 29 w 55"/>
                <a:gd name="T45" fmla="*/ 25 h 28"/>
                <a:gd name="T46" fmla="*/ 28 w 55"/>
                <a:gd name="T47" fmla="*/ 25 h 28"/>
                <a:gd name="T48" fmla="*/ 27 w 55"/>
                <a:gd name="T49" fmla="*/ 24 h 28"/>
                <a:gd name="T50" fmla="*/ 24 w 55"/>
                <a:gd name="T51" fmla="*/ 22 h 28"/>
                <a:gd name="T52" fmla="*/ 22 w 55"/>
                <a:gd name="T53" fmla="*/ 23 h 28"/>
                <a:gd name="T54" fmla="*/ 18 w 55"/>
                <a:gd name="T55" fmla="*/ 22 h 28"/>
                <a:gd name="T56" fmla="*/ 16 w 55"/>
                <a:gd name="T57" fmla="*/ 23 h 28"/>
                <a:gd name="T58" fmla="*/ 15 w 55"/>
                <a:gd name="T59" fmla="*/ 22 h 28"/>
                <a:gd name="T60" fmla="*/ 15 w 55"/>
                <a:gd name="T61" fmla="*/ 21 h 28"/>
                <a:gd name="T62" fmla="*/ 15 w 55"/>
                <a:gd name="T63" fmla="*/ 17 h 28"/>
                <a:gd name="T64" fmla="*/ 13 w 55"/>
                <a:gd name="T65" fmla="*/ 11 h 28"/>
                <a:gd name="T66" fmla="*/ 9 w 55"/>
                <a:gd name="T67" fmla="*/ 9 h 28"/>
                <a:gd name="T68" fmla="*/ 5 w 55"/>
                <a:gd name="T69" fmla="*/ 7 h 28"/>
                <a:gd name="T70" fmla="*/ 0 w 55"/>
                <a:gd name="T71" fmla="*/ 5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 h="28">
                  <a:moveTo>
                    <a:pt x="0" y="5"/>
                  </a:moveTo>
                  <a:cubicBezTo>
                    <a:pt x="0" y="0"/>
                    <a:pt x="9" y="4"/>
                    <a:pt x="11" y="5"/>
                  </a:cubicBezTo>
                  <a:cubicBezTo>
                    <a:pt x="13" y="6"/>
                    <a:pt x="14" y="7"/>
                    <a:pt x="17" y="6"/>
                  </a:cubicBezTo>
                  <a:cubicBezTo>
                    <a:pt x="18" y="6"/>
                    <a:pt x="19" y="6"/>
                    <a:pt x="20" y="6"/>
                  </a:cubicBezTo>
                  <a:cubicBezTo>
                    <a:pt x="20" y="7"/>
                    <a:pt x="22" y="6"/>
                    <a:pt x="23" y="7"/>
                  </a:cubicBezTo>
                  <a:cubicBezTo>
                    <a:pt x="25" y="8"/>
                    <a:pt x="27" y="9"/>
                    <a:pt x="28" y="9"/>
                  </a:cubicBezTo>
                  <a:cubicBezTo>
                    <a:pt x="28" y="10"/>
                    <a:pt x="29" y="10"/>
                    <a:pt x="30" y="11"/>
                  </a:cubicBezTo>
                  <a:cubicBezTo>
                    <a:pt x="31" y="12"/>
                    <a:pt x="30" y="11"/>
                    <a:pt x="31" y="12"/>
                  </a:cubicBezTo>
                  <a:cubicBezTo>
                    <a:pt x="33" y="13"/>
                    <a:pt x="37" y="8"/>
                    <a:pt x="38" y="12"/>
                  </a:cubicBezTo>
                  <a:cubicBezTo>
                    <a:pt x="39" y="10"/>
                    <a:pt x="41" y="11"/>
                    <a:pt x="41" y="11"/>
                  </a:cubicBezTo>
                  <a:cubicBezTo>
                    <a:pt x="42" y="12"/>
                    <a:pt x="42" y="12"/>
                    <a:pt x="43" y="12"/>
                  </a:cubicBezTo>
                  <a:cubicBezTo>
                    <a:pt x="43" y="13"/>
                    <a:pt x="45" y="12"/>
                    <a:pt x="46" y="13"/>
                  </a:cubicBezTo>
                  <a:cubicBezTo>
                    <a:pt x="46" y="14"/>
                    <a:pt x="45" y="15"/>
                    <a:pt x="46" y="16"/>
                  </a:cubicBezTo>
                  <a:cubicBezTo>
                    <a:pt x="47" y="17"/>
                    <a:pt x="49" y="17"/>
                    <a:pt x="51" y="18"/>
                  </a:cubicBezTo>
                  <a:cubicBezTo>
                    <a:pt x="54" y="19"/>
                    <a:pt x="50" y="20"/>
                    <a:pt x="51" y="21"/>
                  </a:cubicBezTo>
                  <a:cubicBezTo>
                    <a:pt x="52" y="22"/>
                    <a:pt x="55" y="24"/>
                    <a:pt x="55" y="25"/>
                  </a:cubicBezTo>
                  <a:cubicBezTo>
                    <a:pt x="55" y="28"/>
                    <a:pt x="51" y="25"/>
                    <a:pt x="51" y="25"/>
                  </a:cubicBezTo>
                  <a:cubicBezTo>
                    <a:pt x="48" y="26"/>
                    <a:pt x="47" y="24"/>
                    <a:pt x="45" y="23"/>
                  </a:cubicBezTo>
                  <a:cubicBezTo>
                    <a:pt x="44" y="23"/>
                    <a:pt x="43" y="23"/>
                    <a:pt x="43" y="24"/>
                  </a:cubicBezTo>
                  <a:cubicBezTo>
                    <a:pt x="42" y="24"/>
                    <a:pt x="41" y="25"/>
                    <a:pt x="41" y="25"/>
                  </a:cubicBezTo>
                  <a:cubicBezTo>
                    <a:pt x="40" y="25"/>
                    <a:pt x="38" y="25"/>
                    <a:pt x="37" y="25"/>
                  </a:cubicBezTo>
                  <a:cubicBezTo>
                    <a:pt x="35" y="25"/>
                    <a:pt x="34" y="26"/>
                    <a:pt x="33" y="26"/>
                  </a:cubicBezTo>
                  <a:cubicBezTo>
                    <a:pt x="31" y="26"/>
                    <a:pt x="31" y="26"/>
                    <a:pt x="29" y="25"/>
                  </a:cubicBezTo>
                  <a:cubicBezTo>
                    <a:pt x="29" y="25"/>
                    <a:pt x="27" y="26"/>
                    <a:pt x="28" y="25"/>
                  </a:cubicBezTo>
                  <a:cubicBezTo>
                    <a:pt x="28" y="24"/>
                    <a:pt x="28" y="24"/>
                    <a:pt x="27" y="24"/>
                  </a:cubicBezTo>
                  <a:cubicBezTo>
                    <a:pt x="27" y="24"/>
                    <a:pt x="25" y="22"/>
                    <a:pt x="24" y="22"/>
                  </a:cubicBezTo>
                  <a:cubicBezTo>
                    <a:pt x="25" y="21"/>
                    <a:pt x="23" y="22"/>
                    <a:pt x="22" y="23"/>
                  </a:cubicBezTo>
                  <a:cubicBezTo>
                    <a:pt x="22" y="24"/>
                    <a:pt x="19" y="23"/>
                    <a:pt x="18" y="22"/>
                  </a:cubicBezTo>
                  <a:cubicBezTo>
                    <a:pt x="17" y="23"/>
                    <a:pt x="17" y="23"/>
                    <a:pt x="16" y="23"/>
                  </a:cubicBezTo>
                  <a:cubicBezTo>
                    <a:pt x="16" y="23"/>
                    <a:pt x="15" y="22"/>
                    <a:pt x="15" y="22"/>
                  </a:cubicBezTo>
                  <a:cubicBezTo>
                    <a:pt x="14" y="22"/>
                    <a:pt x="15" y="22"/>
                    <a:pt x="15" y="21"/>
                  </a:cubicBezTo>
                  <a:cubicBezTo>
                    <a:pt x="16" y="20"/>
                    <a:pt x="16" y="19"/>
                    <a:pt x="15" y="17"/>
                  </a:cubicBezTo>
                  <a:cubicBezTo>
                    <a:pt x="14" y="15"/>
                    <a:pt x="14" y="13"/>
                    <a:pt x="13" y="11"/>
                  </a:cubicBezTo>
                  <a:cubicBezTo>
                    <a:pt x="12" y="10"/>
                    <a:pt x="10" y="10"/>
                    <a:pt x="9" y="9"/>
                  </a:cubicBezTo>
                  <a:cubicBezTo>
                    <a:pt x="8" y="8"/>
                    <a:pt x="6" y="7"/>
                    <a:pt x="5" y="7"/>
                  </a:cubicBezTo>
                  <a:cubicBezTo>
                    <a:pt x="3" y="7"/>
                    <a:pt x="2" y="5"/>
                    <a:pt x="0" y="5"/>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27" name="Gabon">
              <a:extLst>
                <a:ext uri="{FF2B5EF4-FFF2-40B4-BE49-F238E27FC236}">
                  <a16:creationId xmlns:a16="http://schemas.microsoft.com/office/drawing/2014/main" id="{009181F4-CEBB-431C-AEAC-1F806D527109}"/>
                </a:ext>
              </a:extLst>
            </p:cNvPr>
            <p:cNvSpPr>
              <a:spLocks/>
            </p:cNvSpPr>
            <p:nvPr/>
          </p:nvSpPr>
          <p:spPr bwMode="auto">
            <a:xfrm>
              <a:off x="4329312" y="3752047"/>
              <a:ext cx="165597" cy="201529"/>
            </a:xfrm>
            <a:custGeom>
              <a:avLst/>
              <a:gdLst>
                <a:gd name="T0" fmla="*/ 1 w 50"/>
                <a:gd name="T1" fmla="*/ 30 h 61"/>
                <a:gd name="T2" fmla="*/ 3 w 50"/>
                <a:gd name="T3" fmla="*/ 32 h 61"/>
                <a:gd name="T4" fmla="*/ 6 w 50"/>
                <a:gd name="T5" fmla="*/ 21 h 61"/>
                <a:gd name="T6" fmla="*/ 9 w 50"/>
                <a:gd name="T7" fmla="*/ 23 h 61"/>
                <a:gd name="T8" fmla="*/ 7 w 50"/>
                <a:gd name="T9" fmla="*/ 20 h 61"/>
                <a:gd name="T10" fmla="*/ 8 w 50"/>
                <a:gd name="T11" fmla="*/ 19 h 61"/>
                <a:gd name="T12" fmla="*/ 10 w 50"/>
                <a:gd name="T13" fmla="*/ 14 h 61"/>
                <a:gd name="T14" fmla="*/ 22 w 50"/>
                <a:gd name="T15" fmla="*/ 14 h 61"/>
                <a:gd name="T16" fmla="*/ 26 w 50"/>
                <a:gd name="T17" fmla="*/ 1 h 61"/>
                <a:gd name="T18" fmla="*/ 36 w 50"/>
                <a:gd name="T19" fmla="*/ 2 h 61"/>
                <a:gd name="T20" fmla="*/ 38 w 50"/>
                <a:gd name="T21" fmla="*/ 12 h 61"/>
                <a:gd name="T22" fmla="*/ 48 w 50"/>
                <a:gd name="T23" fmla="*/ 13 h 61"/>
                <a:gd name="T24" fmla="*/ 45 w 50"/>
                <a:gd name="T25" fmla="*/ 23 h 61"/>
                <a:gd name="T26" fmla="*/ 46 w 50"/>
                <a:gd name="T27" fmla="*/ 27 h 61"/>
                <a:gd name="T28" fmla="*/ 49 w 50"/>
                <a:gd name="T29" fmla="*/ 34 h 61"/>
                <a:gd name="T30" fmla="*/ 48 w 50"/>
                <a:gd name="T31" fmla="*/ 42 h 61"/>
                <a:gd name="T32" fmla="*/ 45 w 50"/>
                <a:gd name="T33" fmla="*/ 48 h 61"/>
                <a:gd name="T34" fmla="*/ 40 w 50"/>
                <a:gd name="T35" fmla="*/ 47 h 61"/>
                <a:gd name="T36" fmla="*/ 32 w 50"/>
                <a:gd name="T37" fmla="*/ 43 h 61"/>
                <a:gd name="T38" fmla="*/ 27 w 50"/>
                <a:gd name="T39" fmla="*/ 46 h 61"/>
                <a:gd name="T40" fmla="*/ 24 w 50"/>
                <a:gd name="T41" fmla="*/ 51 h 61"/>
                <a:gd name="T42" fmla="*/ 26 w 50"/>
                <a:gd name="T43" fmla="*/ 54 h 61"/>
                <a:gd name="T44" fmla="*/ 27 w 50"/>
                <a:gd name="T45" fmla="*/ 57 h 61"/>
                <a:gd name="T46" fmla="*/ 24 w 50"/>
                <a:gd name="T47" fmla="*/ 57 h 61"/>
                <a:gd name="T48" fmla="*/ 16 w 50"/>
                <a:gd name="T49" fmla="*/ 55 h 61"/>
                <a:gd name="T50" fmla="*/ 12 w 50"/>
                <a:gd name="T51" fmla="*/ 48 h 61"/>
                <a:gd name="T52" fmla="*/ 5 w 50"/>
                <a:gd name="T53" fmla="*/ 42 h 61"/>
                <a:gd name="T54" fmla="*/ 5 w 50"/>
                <a:gd name="T55" fmla="*/ 41 h 61"/>
                <a:gd name="T56" fmla="*/ 3 w 50"/>
                <a:gd name="T57" fmla="*/ 36 h 61"/>
                <a:gd name="T58" fmla="*/ 7 w 50"/>
                <a:gd name="T59" fmla="*/ 39 h 61"/>
                <a:gd name="T60" fmla="*/ 5 w 50"/>
                <a:gd name="T61" fmla="*/ 38 h 61"/>
                <a:gd name="T62" fmla="*/ 1 w 50"/>
                <a:gd name="T63" fmla="*/ 3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0" h="61">
                  <a:moveTo>
                    <a:pt x="1" y="32"/>
                  </a:moveTo>
                  <a:cubicBezTo>
                    <a:pt x="1" y="31"/>
                    <a:pt x="0" y="30"/>
                    <a:pt x="1" y="30"/>
                  </a:cubicBezTo>
                  <a:cubicBezTo>
                    <a:pt x="1" y="30"/>
                    <a:pt x="1" y="31"/>
                    <a:pt x="2" y="31"/>
                  </a:cubicBezTo>
                  <a:cubicBezTo>
                    <a:pt x="2" y="29"/>
                    <a:pt x="3" y="31"/>
                    <a:pt x="3" y="32"/>
                  </a:cubicBezTo>
                  <a:cubicBezTo>
                    <a:pt x="3" y="30"/>
                    <a:pt x="5" y="28"/>
                    <a:pt x="5" y="26"/>
                  </a:cubicBezTo>
                  <a:cubicBezTo>
                    <a:pt x="6" y="25"/>
                    <a:pt x="5" y="22"/>
                    <a:pt x="6" y="21"/>
                  </a:cubicBezTo>
                  <a:cubicBezTo>
                    <a:pt x="6" y="22"/>
                    <a:pt x="7" y="22"/>
                    <a:pt x="7" y="23"/>
                  </a:cubicBezTo>
                  <a:cubicBezTo>
                    <a:pt x="7" y="21"/>
                    <a:pt x="9" y="22"/>
                    <a:pt x="9" y="23"/>
                  </a:cubicBezTo>
                  <a:cubicBezTo>
                    <a:pt x="9" y="22"/>
                    <a:pt x="10" y="22"/>
                    <a:pt x="11" y="22"/>
                  </a:cubicBezTo>
                  <a:cubicBezTo>
                    <a:pt x="9" y="22"/>
                    <a:pt x="8" y="21"/>
                    <a:pt x="7" y="20"/>
                  </a:cubicBezTo>
                  <a:cubicBezTo>
                    <a:pt x="6" y="19"/>
                    <a:pt x="5" y="18"/>
                    <a:pt x="6" y="18"/>
                  </a:cubicBezTo>
                  <a:cubicBezTo>
                    <a:pt x="7" y="17"/>
                    <a:pt x="8" y="18"/>
                    <a:pt x="8" y="19"/>
                  </a:cubicBezTo>
                  <a:cubicBezTo>
                    <a:pt x="8" y="17"/>
                    <a:pt x="7" y="16"/>
                    <a:pt x="8" y="14"/>
                  </a:cubicBezTo>
                  <a:cubicBezTo>
                    <a:pt x="8" y="13"/>
                    <a:pt x="9" y="13"/>
                    <a:pt x="10" y="14"/>
                  </a:cubicBezTo>
                  <a:cubicBezTo>
                    <a:pt x="11" y="14"/>
                    <a:pt x="11" y="14"/>
                    <a:pt x="12" y="14"/>
                  </a:cubicBezTo>
                  <a:cubicBezTo>
                    <a:pt x="22" y="14"/>
                    <a:pt x="22" y="14"/>
                    <a:pt x="22" y="14"/>
                  </a:cubicBezTo>
                  <a:cubicBezTo>
                    <a:pt x="22" y="3"/>
                    <a:pt x="22" y="3"/>
                    <a:pt x="22" y="3"/>
                  </a:cubicBezTo>
                  <a:cubicBezTo>
                    <a:pt x="23" y="0"/>
                    <a:pt x="24" y="1"/>
                    <a:pt x="26" y="1"/>
                  </a:cubicBezTo>
                  <a:cubicBezTo>
                    <a:pt x="27" y="1"/>
                    <a:pt x="29" y="2"/>
                    <a:pt x="31" y="2"/>
                  </a:cubicBezTo>
                  <a:cubicBezTo>
                    <a:pt x="33" y="1"/>
                    <a:pt x="34" y="2"/>
                    <a:pt x="36" y="2"/>
                  </a:cubicBezTo>
                  <a:cubicBezTo>
                    <a:pt x="38" y="2"/>
                    <a:pt x="40" y="0"/>
                    <a:pt x="38" y="5"/>
                  </a:cubicBezTo>
                  <a:cubicBezTo>
                    <a:pt x="37" y="7"/>
                    <a:pt x="39" y="10"/>
                    <a:pt x="38" y="12"/>
                  </a:cubicBezTo>
                  <a:cubicBezTo>
                    <a:pt x="40" y="12"/>
                    <a:pt x="42" y="10"/>
                    <a:pt x="44" y="10"/>
                  </a:cubicBezTo>
                  <a:cubicBezTo>
                    <a:pt x="47" y="9"/>
                    <a:pt x="47" y="11"/>
                    <a:pt x="48" y="13"/>
                  </a:cubicBezTo>
                  <a:cubicBezTo>
                    <a:pt x="49" y="15"/>
                    <a:pt x="50" y="17"/>
                    <a:pt x="46" y="18"/>
                  </a:cubicBezTo>
                  <a:cubicBezTo>
                    <a:pt x="45" y="19"/>
                    <a:pt x="44" y="22"/>
                    <a:pt x="45" y="23"/>
                  </a:cubicBezTo>
                  <a:cubicBezTo>
                    <a:pt x="45" y="24"/>
                    <a:pt x="43" y="26"/>
                    <a:pt x="45" y="26"/>
                  </a:cubicBezTo>
                  <a:cubicBezTo>
                    <a:pt x="46" y="26"/>
                    <a:pt x="47" y="27"/>
                    <a:pt x="46" y="27"/>
                  </a:cubicBezTo>
                  <a:cubicBezTo>
                    <a:pt x="46" y="28"/>
                    <a:pt x="48" y="28"/>
                    <a:pt x="49" y="29"/>
                  </a:cubicBezTo>
                  <a:cubicBezTo>
                    <a:pt x="50" y="30"/>
                    <a:pt x="49" y="32"/>
                    <a:pt x="49" y="34"/>
                  </a:cubicBezTo>
                  <a:cubicBezTo>
                    <a:pt x="49" y="35"/>
                    <a:pt x="50" y="38"/>
                    <a:pt x="48" y="39"/>
                  </a:cubicBezTo>
                  <a:cubicBezTo>
                    <a:pt x="50" y="40"/>
                    <a:pt x="49" y="42"/>
                    <a:pt x="48" y="42"/>
                  </a:cubicBezTo>
                  <a:cubicBezTo>
                    <a:pt x="47" y="42"/>
                    <a:pt x="47" y="45"/>
                    <a:pt x="47" y="45"/>
                  </a:cubicBezTo>
                  <a:cubicBezTo>
                    <a:pt x="48" y="46"/>
                    <a:pt x="46" y="48"/>
                    <a:pt x="45" y="48"/>
                  </a:cubicBezTo>
                  <a:cubicBezTo>
                    <a:pt x="44" y="48"/>
                    <a:pt x="44" y="44"/>
                    <a:pt x="43" y="44"/>
                  </a:cubicBezTo>
                  <a:cubicBezTo>
                    <a:pt x="43" y="45"/>
                    <a:pt x="42" y="47"/>
                    <a:pt x="40" y="47"/>
                  </a:cubicBezTo>
                  <a:cubicBezTo>
                    <a:pt x="39" y="47"/>
                    <a:pt x="38" y="46"/>
                    <a:pt x="37" y="46"/>
                  </a:cubicBezTo>
                  <a:cubicBezTo>
                    <a:pt x="37" y="43"/>
                    <a:pt x="31" y="38"/>
                    <a:pt x="32" y="43"/>
                  </a:cubicBezTo>
                  <a:cubicBezTo>
                    <a:pt x="33" y="46"/>
                    <a:pt x="32" y="46"/>
                    <a:pt x="29" y="47"/>
                  </a:cubicBezTo>
                  <a:cubicBezTo>
                    <a:pt x="28" y="47"/>
                    <a:pt x="28" y="46"/>
                    <a:pt x="27" y="46"/>
                  </a:cubicBezTo>
                  <a:cubicBezTo>
                    <a:pt x="26" y="46"/>
                    <a:pt x="26" y="46"/>
                    <a:pt x="25" y="46"/>
                  </a:cubicBezTo>
                  <a:cubicBezTo>
                    <a:pt x="25" y="47"/>
                    <a:pt x="25" y="49"/>
                    <a:pt x="24" y="51"/>
                  </a:cubicBezTo>
                  <a:cubicBezTo>
                    <a:pt x="25" y="50"/>
                    <a:pt x="26" y="51"/>
                    <a:pt x="26" y="52"/>
                  </a:cubicBezTo>
                  <a:cubicBezTo>
                    <a:pt x="26" y="53"/>
                    <a:pt x="26" y="54"/>
                    <a:pt x="26" y="54"/>
                  </a:cubicBezTo>
                  <a:cubicBezTo>
                    <a:pt x="27" y="55"/>
                    <a:pt x="27" y="55"/>
                    <a:pt x="27" y="55"/>
                  </a:cubicBezTo>
                  <a:cubicBezTo>
                    <a:pt x="28" y="56"/>
                    <a:pt x="27" y="56"/>
                    <a:pt x="27" y="57"/>
                  </a:cubicBezTo>
                  <a:cubicBezTo>
                    <a:pt x="28" y="58"/>
                    <a:pt x="28" y="59"/>
                    <a:pt x="27" y="59"/>
                  </a:cubicBezTo>
                  <a:cubicBezTo>
                    <a:pt x="25" y="59"/>
                    <a:pt x="25" y="58"/>
                    <a:pt x="24" y="57"/>
                  </a:cubicBezTo>
                  <a:cubicBezTo>
                    <a:pt x="23" y="57"/>
                    <a:pt x="21" y="61"/>
                    <a:pt x="21" y="61"/>
                  </a:cubicBezTo>
                  <a:cubicBezTo>
                    <a:pt x="19" y="60"/>
                    <a:pt x="17" y="57"/>
                    <a:pt x="16" y="55"/>
                  </a:cubicBezTo>
                  <a:cubicBezTo>
                    <a:pt x="14" y="52"/>
                    <a:pt x="11" y="50"/>
                    <a:pt x="9" y="47"/>
                  </a:cubicBezTo>
                  <a:cubicBezTo>
                    <a:pt x="10" y="47"/>
                    <a:pt x="11" y="50"/>
                    <a:pt x="12" y="48"/>
                  </a:cubicBezTo>
                  <a:cubicBezTo>
                    <a:pt x="11" y="48"/>
                    <a:pt x="10" y="47"/>
                    <a:pt x="9" y="47"/>
                  </a:cubicBezTo>
                  <a:cubicBezTo>
                    <a:pt x="7" y="46"/>
                    <a:pt x="6" y="43"/>
                    <a:pt x="5" y="42"/>
                  </a:cubicBezTo>
                  <a:cubicBezTo>
                    <a:pt x="6" y="42"/>
                    <a:pt x="7" y="43"/>
                    <a:pt x="7" y="43"/>
                  </a:cubicBezTo>
                  <a:cubicBezTo>
                    <a:pt x="7" y="42"/>
                    <a:pt x="6" y="42"/>
                    <a:pt x="5" y="41"/>
                  </a:cubicBezTo>
                  <a:cubicBezTo>
                    <a:pt x="5" y="41"/>
                    <a:pt x="5" y="40"/>
                    <a:pt x="5" y="39"/>
                  </a:cubicBezTo>
                  <a:cubicBezTo>
                    <a:pt x="4" y="38"/>
                    <a:pt x="4" y="37"/>
                    <a:pt x="3" y="36"/>
                  </a:cubicBezTo>
                  <a:cubicBezTo>
                    <a:pt x="4" y="37"/>
                    <a:pt x="5" y="38"/>
                    <a:pt x="5" y="39"/>
                  </a:cubicBezTo>
                  <a:cubicBezTo>
                    <a:pt x="6" y="39"/>
                    <a:pt x="7" y="39"/>
                    <a:pt x="7" y="39"/>
                  </a:cubicBezTo>
                  <a:cubicBezTo>
                    <a:pt x="7" y="39"/>
                    <a:pt x="7" y="38"/>
                    <a:pt x="6" y="38"/>
                  </a:cubicBezTo>
                  <a:cubicBezTo>
                    <a:pt x="6" y="38"/>
                    <a:pt x="6" y="39"/>
                    <a:pt x="5" y="38"/>
                  </a:cubicBezTo>
                  <a:cubicBezTo>
                    <a:pt x="5" y="38"/>
                    <a:pt x="6" y="37"/>
                    <a:pt x="5" y="36"/>
                  </a:cubicBezTo>
                  <a:cubicBezTo>
                    <a:pt x="4" y="40"/>
                    <a:pt x="2" y="32"/>
                    <a:pt x="1" y="32"/>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28" name="French Guiana">
              <a:extLst>
                <a:ext uri="{FF2B5EF4-FFF2-40B4-BE49-F238E27FC236}">
                  <a16:creationId xmlns:a16="http://schemas.microsoft.com/office/drawing/2014/main" id="{460FD859-B942-4B90-BF12-7398E4D0454C}"/>
                </a:ext>
              </a:extLst>
            </p:cNvPr>
            <p:cNvSpPr>
              <a:spLocks/>
            </p:cNvSpPr>
            <p:nvPr/>
          </p:nvSpPr>
          <p:spPr bwMode="auto">
            <a:xfrm>
              <a:off x="2553046" y="3645815"/>
              <a:ext cx="82799" cy="118730"/>
            </a:xfrm>
            <a:custGeom>
              <a:avLst/>
              <a:gdLst>
                <a:gd name="T0" fmla="*/ 0 w 25"/>
                <a:gd name="T1" fmla="*/ 33 h 36"/>
                <a:gd name="T2" fmla="*/ 3 w 25"/>
                <a:gd name="T3" fmla="*/ 30 h 36"/>
                <a:gd name="T4" fmla="*/ 4 w 25"/>
                <a:gd name="T5" fmla="*/ 24 h 36"/>
                <a:gd name="T6" fmla="*/ 3 w 25"/>
                <a:gd name="T7" fmla="*/ 18 h 36"/>
                <a:gd name="T8" fmla="*/ 1 w 25"/>
                <a:gd name="T9" fmla="*/ 11 h 36"/>
                <a:gd name="T10" fmla="*/ 3 w 25"/>
                <a:gd name="T11" fmla="*/ 5 h 36"/>
                <a:gd name="T12" fmla="*/ 5 w 25"/>
                <a:gd name="T13" fmla="*/ 3 h 36"/>
                <a:gd name="T14" fmla="*/ 8 w 25"/>
                <a:gd name="T15" fmla="*/ 1 h 36"/>
                <a:gd name="T16" fmla="*/ 11 w 25"/>
                <a:gd name="T17" fmla="*/ 2 h 36"/>
                <a:gd name="T18" fmla="*/ 15 w 25"/>
                <a:gd name="T19" fmla="*/ 4 h 36"/>
                <a:gd name="T20" fmla="*/ 20 w 25"/>
                <a:gd name="T21" fmla="*/ 9 h 36"/>
                <a:gd name="T22" fmla="*/ 19 w 25"/>
                <a:gd name="T23" fmla="*/ 10 h 36"/>
                <a:gd name="T24" fmla="*/ 22 w 25"/>
                <a:gd name="T25" fmla="*/ 14 h 36"/>
                <a:gd name="T26" fmla="*/ 23 w 25"/>
                <a:gd name="T27" fmla="*/ 11 h 36"/>
                <a:gd name="T28" fmla="*/ 25 w 25"/>
                <a:gd name="T29" fmla="*/ 14 h 36"/>
                <a:gd name="T30" fmla="*/ 21 w 25"/>
                <a:gd name="T31" fmla="*/ 22 h 36"/>
                <a:gd name="T32" fmla="*/ 17 w 25"/>
                <a:gd name="T33" fmla="*/ 30 h 36"/>
                <a:gd name="T34" fmla="*/ 15 w 25"/>
                <a:gd name="T35" fmla="*/ 33 h 36"/>
                <a:gd name="T36" fmla="*/ 13 w 25"/>
                <a:gd name="T37" fmla="*/ 35 h 36"/>
                <a:gd name="T38" fmla="*/ 11 w 25"/>
                <a:gd name="T39" fmla="*/ 34 h 36"/>
                <a:gd name="T40" fmla="*/ 10 w 25"/>
                <a:gd name="T41" fmla="*/ 34 h 36"/>
                <a:gd name="T42" fmla="*/ 7 w 25"/>
                <a:gd name="T43" fmla="*/ 33 h 36"/>
                <a:gd name="T44" fmla="*/ 4 w 25"/>
                <a:gd name="T45" fmla="*/ 35 h 36"/>
                <a:gd name="T46" fmla="*/ 0 w 25"/>
                <a:gd name="T47" fmla="*/ 33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5" h="36">
                  <a:moveTo>
                    <a:pt x="0" y="33"/>
                  </a:moveTo>
                  <a:cubicBezTo>
                    <a:pt x="1" y="33"/>
                    <a:pt x="2" y="31"/>
                    <a:pt x="3" y="30"/>
                  </a:cubicBezTo>
                  <a:cubicBezTo>
                    <a:pt x="4" y="28"/>
                    <a:pt x="3" y="25"/>
                    <a:pt x="4" y="24"/>
                  </a:cubicBezTo>
                  <a:cubicBezTo>
                    <a:pt x="6" y="21"/>
                    <a:pt x="4" y="20"/>
                    <a:pt x="3" y="18"/>
                  </a:cubicBezTo>
                  <a:cubicBezTo>
                    <a:pt x="1" y="16"/>
                    <a:pt x="1" y="13"/>
                    <a:pt x="1" y="11"/>
                  </a:cubicBezTo>
                  <a:cubicBezTo>
                    <a:pt x="1" y="8"/>
                    <a:pt x="1" y="7"/>
                    <a:pt x="3" y="5"/>
                  </a:cubicBezTo>
                  <a:cubicBezTo>
                    <a:pt x="4" y="4"/>
                    <a:pt x="5" y="4"/>
                    <a:pt x="5" y="3"/>
                  </a:cubicBezTo>
                  <a:cubicBezTo>
                    <a:pt x="5" y="1"/>
                    <a:pt x="6" y="0"/>
                    <a:pt x="8" y="1"/>
                  </a:cubicBezTo>
                  <a:cubicBezTo>
                    <a:pt x="9" y="1"/>
                    <a:pt x="9" y="2"/>
                    <a:pt x="11" y="2"/>
                  </a:cubicBezTo>
                  <a:cubicBezTo>
                    <a:pt x="12" y="3"/>
                    <a:pt x="14" y="3"/>
                    <a:pt x="15" y="4"/>
                  </a:cubicBezTo>
                  <a:cubicBezTo>
                    <a:pt x="16" y="5"/>
                    <a:pt x="18" y="9"/>
                    <a:pt x="20" y="9"/>
                  </a:cubicBezTo>
                  <a:cubicBezTo>
                    <a:pt x="20" y="9"/>
                    <a:pt x="19" y="10"/>
                    <a:pt x="19" y="10"/>
                  </a:cubicBezTo>
                  <a:cubicBezTo>
                    <a:pt x="20" y="8"/>
                    <a:pt x="24" y="12"/>
                    <a:pt x="22" y="14"/>
                  </a:cubicBezTo>
                  <a:cubicBezTo>
                    <a:pt x="23" y="13"/>
                    <a:pt x="22" y="12"/>
                    <a:pt x="23" y="11"/>
                  </a:cubicBezTo>
                  <a:cubicBezTo>
                    <a:pt x="24" y="10"/>
                    <a:pt x="25" y="13"/>
                    <a:pt x="25" y="14"/>
                  </a:cubicBezTo>
                  <a:cubicBezTo>
                    <a:pt x="25" y="17"/>
                    <a:pt x="23" y="20"/>
                    <a:pt x="21" y="22"/>
                  </a:cubicBezTo>
                  <a:cubicBezTo>
                    <a:pt x="19" y="25"/>
                    <a:pt x="18" y="27"/>
                    <a:pt x="17" y="30"/>
                  </a:cubicBezTo>
                  <a:cubicBezTo>
                    <a:pt x="17" y="32"/>
                    <a:pt x="16" y="33"/>
                    <a:pt x="15" y="33"/>
                  </a:cubicBezTo>
                  <a:cubicBezTo>
                    <a:pt x="15" y="34"/>
                    <a:pt x="14" y="34"/>
                    <a:pt x="13" y="35"/>
                  </a:cubicBezTo>
                  <a:cubicBezTo>
                    <a:pt x="13" y="35"/>
                    <a:pt x="12" y="34"/>
                    <a:pt x="11" y="34"/>
                  </a:cubicBezTo>
                  <a:cubicBezTo>
                    <a:pt x="11" y="33"/>
                    <a:pt x="11" y="33"/>
                    <a:pt x="10" y="34"/>
                  </a:cubicBezTo>
                  <a:cubicBezTo>
                    <a:pt x="9" y="34"/>
                    <a:pt x="8" y="34"/>
                    <a:pt x="7" y="33"/>
                  </a:cubicBezTo>
                  <a:cubicBezTo>
                    <a:pt x="6" y="33"/>
                    <a:pt x="4" y="35"/>
                    <a:pt x="4" y="35"/>
                  </a:cubicBezTo>
                  <a:cubicBezTo>
                    <a:pt x="3" y="36"/>
                    <a:pt x="0" y="34"/>
                    <a:pt x="0" y="33"/>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29" name="France">
              <a:extLst>
                <a:ext uri="{FF2B5EF4-FFF2-40B4-BE49-F238E27FC236}">
                  <a16:creationId xmlns:a16="http://schemas.microsoft.com/office/drawing/2014/main" id="{E8341BF3-0DF6-4761-AB0D-91BA228593F0}"/>
                </a:ext>
              </a:extLst>
            </p:cNvPr>
            <p:cNvSpPr>
              <a:spLocks noEditPoints="1"/>
            </p:cNvSpPr>
            <p:nvPr/>
          </p:nvSpPr>
          <p:spPr bwMode="auto">
            <a:xfrm>
              <a:off x="4001242" y="2208556"/>
              <a:ext cx="354628" cy="306199"/>
            </a:xfrm>
            <a:custGeom>
              <a:avLst/>
              <a:gdLst>
                <a:gd name="T0" fmla="*/ 11 w 107"/>
                <a:gd name="T1" fmla="*/ 35 h 92"/>
                <a:gd name="T2" fmla="*/ 18 w 107"/>
                <a:gd name="T3" fmla="*/ 39 h 92"/>
                <a:gd name="T4" fmla="*/ 23 w 107"/>
                <a:gd name="T5" fmla="*/ 46 h 92"/>
                <a:gd name="T6" fmla="*/ 25 w 107"/>
                <a:gd name="T7" fmla="*/ 50 h 92"/>
                <a:gd name="T8" fmla="*/ 93 w 107"/>
                <a:gd name="T9" fmla="*/ 26 h 92"/>
                <a:gd name="T10" fmla="*/ 92 w 107"/>
                <a:gd name="T11" fmla="*/ 33 h 92"/>
                <a:gd name="T12" fmla="*/ 88 w 107"/>
                <a:gd name="T13" fmla="*/ 35 h 92"/>
                <a:gd name="T14" fmla="*/ 83 w 107"/>
                <a:gd name="T15" fmla="*/ 41 h 92"/>
                <a:gd name="T16" fmla="*/ 80 w 107"/>
                <a:gd name="T17" fmla="*/ 47 h 92"/>
                <a:gd name="T18" fmla="*/ 87 w 107"/>
                <a:gd name="T19" fmla="*/ 47 h 92"/>
                <a:gd name="T20" fmla="*/ 84 w 107"/>
                <a:gd name="T21" fmla="*/ 56 h 92"/>
                <a:gd name="T22" fmla="*/ 91 w 107"/>
                <a:gd name="T23" fmla="*/ 65 h 92"/>
                <a:gd name="T24" fmla="*/ 85 w 107"/>
                <a:gd name="T25" fmla="*/ 74 h 92"/>
                <a:gd name="T26" fmla="*/ 75 w 107"/>
                <a:gd name="T27" fmla="*/ 74 h 92"/>
                <a:gd name="T28" fmla="*/ 72 w 107"/>
                <a:gd name="T29" fmla="*/ 71 h 92"/>
                <a:gd name="T30" fmla="*/ 67 w 107"/>
                <a:gd name="T31" fmla="*/ 72 h 92"/>
                <a:gd name="T32" fmla="*/ 57 w 107"/>
                <a:gd name="T33" fmla="*/ 76 h 92"/>
                <a:gd name="T34" fmla="*/ 58 w 107"/>
                <a:gd name="T35" fmla="*/ 82 h 92"/>
                <a:gd name="T36" fmla="*/ 49 w 107"/>
                <a:gd name="T37" fmla="*/ 82 h 92"/>
                <a:gd name="T38" fmla="*/ 44 w 107"/>
                <a:gd name="T39" fmla="*/ 80 h 92"/>
                <a:gd name="T40" fmla="*/ 34 w 107"/>
                <a:gd name="T41" fmla="*/ 79 h 92"/>
                <a:gd name="T42" fmla="*/ 23 w 107"/>
                <a:gd name="T43" fmla="*/ 76 h 92"/>
                <a:gd name="T44" fmla="*/ 24 w 107"/>
                <a:gd name="T45" fmla="*/ 64 h 92"/>
                <a:gd name="T46" fmla="*/ 26 w 107"/>
                <a:gd name="T47" fmla="*/ 52 h 92"/>
                <a:gd name="T48" fmla="*/ 30 w 107"/>
                <a:gd name="T49" fmla="*/ 58 h 92"/>
                <a:gd name="T50" fmla="*/ 25 w 107"/>
                <a:gd name="T51" fmla="*/ 50 h 92"/>
                <a:gd name="T52" fmla="*/ 21 w 107"/>
                <a:gd name="T53" fmla="*/ 43 h 92"/>
                <a:gd name="T54" fmla="*/ 19 w 107"/>
                <a:gd name="T55" fmla="*/ 36 h 92"/>
                <a:gd name="T56" fmla="*/ 17 w 107"/>
                <a:gd name="T57" fmla="*/ 35 h 92"/>
                <a:gd name="T58" fmla="*/ 15 w 107"/>
                <a:gd name="T59" fmla="*/ 33 h 92"/>
                <a:gd name="T60" fmla="*/ 11 w 107"/>
                <a:gd name="T61" fmla="*/ 31 h 92"/>
                <a:gd name="T62" fmla="*/ 4 w 107"/>
                <a:gd name="T63" fmla="*/ 28 h 92"/>
                <a:gd name="T64" fmla="*/ 3 w 107"/>
                <a:gd name="T65" fmla="*/ 25 h 92"/>
                <a:gd name="T66" fmla="*/ 7 w 107"/>
                <a:gd name="T67" fmla="*/ 23 h 92"/>
                <a:gd name="T68" fmla="*/ 18 w 107"/>
                <a:gd name="T69" fmla="*/ 23 h 92"/>
                <a:gd name="T70" fmla="*/ 21 w 107"/>
                <a:gd name="T71" fmla="*/ 23 h 92"/>
                <a:gd name="T72" fmla="*/ 25 w 107"/>
                <a:gd name="T73" fmla="*/ 18 h 92"/>
                <a:gd name="T74" fmla="*/ 24 w 107"/>
                <a:gd name="T75" fmla="*/ 14 h 92"/>
                <a:gd name="T76" fmla="*/ 30 w 107"/>
                <a:gd name="T77" fmla="*/ 16 h 92"/>
                <a:gd name="T78" fmla="*/ 40 w 107"/>
                <a:gd name="T79" fmla="*/ 15 h 92"/>
                <a:gd name="T80" fmla="*/ 45 w 107"/>
                <a:gd name="T81" fmla="*/ 11 h 92"/>
                <a:gd name="T82" fmla="*/ 56 w 107"/>
                <a:gd name="T83" fmla="*/ 1 h 92"/>
                <a:gd name="T84" fmla="*/ 62 w 107"/>
                <a:gd name="T85" fmla="*/ 6 h 92"/>
                <a:gd name="T86" fmla="*/ 67 w 107"/>
                <a:gd name="T87" fmla="*/ 11 h 92"/>
                <a:gd name="T88" fmla="*/ 73 w 107"/>
                <a:gd name="T89" fmla="*/ 12 h 92"/>
                <a:gd name="T90" fmla="*/ 84 w 107"/>
                <a:gd name="T91" fmla="*/ 16 h 92"/>
                <a:gd name="T92" fmla="*/ 88 w 107"/>
                <a:gd name="T93" fmla="*/ 18 h 92"/>
                <a:gd name="T94" fmla="*/ 92 w 107"/>
                <a:gd name="T95" fmla="*/ 19 h 92"/>
                <a:gd name="T96" fmla="*/ 22 w 107"/>
                <a:gd name="T97" fmla="*/ 37 h 92"/>
                <a:gd name="T98" fmla="*/ 101 w 107"/>
                <a:gd name="T99" fmla="*/ 80 h 92"/>
                <a:gd name="T100" fmla="*/ 100 w 107"/>
                <a:gd name="T101" fmla="*/ 85 h 92"/>
                <a:gd name="T102" fmla="*/ 102 w 107"/>
                <a:gd name="T103" fmla="*/ 89 h 92"/>
                <a:gd name="T104" fmla="*/ 106 w 107"/>
                <a:gd name="T105" fmla="*/ 76 h 92"/>
                <a:gd name="T106" fmla="*/ 21 w 107"/>
                <a:gd name="T107" fmla="*/ 18 h 92"/>
                <a:gd name="T108" fmla="*/ 17 w 107"/>
                <a:gd name="T109" fmla="*/ 15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07" h="92">
                  <a:moveTo>
                    <a:pt x="11" y="35"/>
                  </a:moveTo>
                  <a:cubicBezTo>
                    <a:pt x="11" y="35"/>
                    <a:pt x="12" y="35"/>
                    <a:pt x="12" y="36"/>
                  </a:cubicBezTo>
                  <a:cubicBezTo>
                    <a:pt x="11" y="36"/>
                    <a:pt x="11" y="35"/>
                    <a:pt x="11" y="35"/>
                  </a:cubicBezTo>
                  <a:close/>
                  <a:moveTo>
                    <a:pt x="18" y="39"/>
                  </a:moveTo>
                  <a:cubicBezTo>
                    <a:pt x="18" y="39"/>
                    <a:pt x="19" y="39"/>
                    <a:pt x="19" y="39"/>
                  </a:cubicBezTo>
                  <a:cubicBezTo>
                    <a:pt x="19" y="39"/>
                    <a:pt x="19" y="39"/>
                    <a:pt x="18" y="39"/>
                  </a:cubicBezTo>
                  <a:close/>
                  <a:moveTo>
                    <a:pt x="23" y="46"/>
                  </a:moveTo>
                  <a:cubicBezTo>
                    <a:pt x="24" y="46"/>
                    <a:pt x="25" y="46"/>
                    <a:pt x="25" y="46"/>
                  </a:cubicBezTo>
                  <a:cubicBezTo>
                    <a:pt x="25" y="46"/>
                    <a:pt x="24" y="46"/>
                    <a:pt x="23" y="46"/>
                  </a:cubicBezTo>
                  <a:close/>
                  <a:moveTo>
                    <a:pt x="25" y="50"/>
                  </a:moveTo>
                  <a:cubicBezTo>
                    <a:pt x="26" y="49"/>
                    <a:pt x="25" y="48"/>
                    <a:pt x="24" y="48"/>
                  </a:cubicBezTo>
                  <a:cubicBezTo>
                    <a:pt x="25" y="48"/>
                    <a:pt x="25" y="49"/>
                    <a:pt x="25" y="50"/>
                  </a:cubicBezTo>
                  <a:close/>
                  <a:moveTo>
                    <a:pt x="92" y="19"/>
                  </a:moveTo>
                  <a:cubicBezTo>
                    <a:pt x="93" y="20"/>
                    <a:pt x="96" y="20"/>
                    <a:pt x="97" y="20"/>
                  </a:cubicBezTo>
                  <a:cubicBezTo>
                    <a:pt x="95" y="22"/>
                    <a:pt x="94" y="23"/>
                    <a:pt x="93" y="26"/>
                  </a:cubicBezTo>
                  <a:cubicBezTo>
                    <a:pt x="93" y="27"/>
                    <a:pt x="92" y="28"/>
                    <a:pt x="92" y="29"/>
                  </a:cubicBezTo>
                  <a:cubicBezTo>
                    <a:pt x="92" y="29"/>
                    <a:pt x="92" y="30"/>
                    <a:pt x="92" y="31"/>
                  </a:cubicBezTo>
                  <a:cubicBezTo>
                    <a:pt x="92" y="32"/>
                    <a:pt x="92" y="33"/>
                    <a:pt x="92" y="33"/>
                  </a:cubicBezTo>
                  <a:cubicBezTo>
                    <a:pt x="91" y="34"/>
                    <a:pt x="91" y="35"/>
                    <a:pt x="90" y="34"/>
                  </a:cubicBezTo>
                  <a:cubicBezTo>
                    <a:pt x="89" y="34"/>
                    <a:pt x="89" y="33"/>
                    <a:pt x="88" y="34"/>
                  </a:cubicBezTo>
                  <a:cubicBezTo>
                    <a:pt x="87" y="34"/>
                    <a:pt x="87" y="35"/>
                    <a:pt x="88" y="35"/>
                  </a:cubicBezTo>
                  <a:cubicBezTo>
                    <a:pt x="87" y="36"/>
                    <a:pt x="87" y="37"/>
                    <a:pt x="86" y="38"/>
                  </a:cubicBezTo>
                  <a:cubicBezTo>
                    <a:pt x="85" y="38"/>
                    <a:pt x="84" y="39"/>
                    <a:pt x="84" y="39"/>
                  </a:cubicBezTo>
                  <a:cubicBezTo>
                    <a:pt x="83" y="40"/>
                    <a:pt x="83" y="41"/>
                    <a:pt x="83" y="41"/>
                  </a:cubicBezTo>
                  <a:cubicBezTo>
                    <a:pt x="82" y="42"/>
                    <a:pt x="81" y="42"/>
                    <a:pt x="81" y="43"/>
                  </a:cubicBezTo>
                  <a:cubicBezTo>
                    <a:pt x="81" y="44"/>
                    <a:pt x="81" y="44"/>
                    <a:pt x="81" y="45"/>
                  </a:cubicBezTo>
                  <a:cubicBezTo>
                    <a:pt x="81" y="46"/>
                    <a:pt x="80" y="46"/>
                    <a:pt x="80" y="47"/>
                  </a:cubicBezTo>
                  <a:cubicBezTo>
                    <a:pt x="81" y="46"/>
                    <a:pt x="82" y="46"/>
                    <a:pt x="82" y="45"/>
                  </a:cubicBezTo>
                  <a:cubicBezTo>
                    <a:pt x="82" y="43"/>
                    <a:pt x="85" y="43"/>
                    <a:pt x="86" y="44"/>
                  </a:cubicBezTo>
                  <a:cubicBezTo>
                    <a:pt x="87" y="44"/>
                    <a:pt x="86" y="46"/>
                    <a:pt x="87" y="47"/>
                  </a:cubicBezTo>
                  <a:cubicBezTo>
                    <a:pt x="88" y="48"/>
                    <a:pt x="87" y="49"/>
                    <a:pt x="86" y="50"/>
                  </a:cubicBezTo>
                  <a:cubicBezTo>
                    <a:pt x="87" y="51"/>
                    <a:pt x="89" y="53"/>
                    <a:pt x="88" y="54"/>
                  </a:cubicBezTo>
                  <a:cubicBezTo>
                    <a:pt x="88" y="55"/>
                    <a:pt x="84" y="56"/>
                    <a:pt x="84" y="56"/>
                  </a:cubicBezTo>
                  <a:cubicBezTo>
                    <a:pt x="85" y="58"/>
                    <a:pt x="87" y="58"/>
                    <a:pt x="87" y="59"/>
                  </a:cubicBezTo>
                  <a:cubicBezTo>
                    <a:pt x="88" y="60"/>
                    <a:pt x="86" y="62"/>
                    <a:pt x="86" y="63"/>
                  </a:cubicBezTo>
                  <a:cubicBezTo>
                    <a:pt x="87" y="64"/>
                    <a:pt x="90" y="66"/>
                    <a:pt x="91" y="65"/>
                  </a:cubicBezTo>
                  <a:cubicBezTo>
                    <a:pt x="93" y="65"/>
                    <a:pt x="93" y="66"/>
                    <a:pt x="92" y="67"/>
                  </a:cubicBezTo>
                  <a:cubicBezTo>
                    <a:pt x="90" y="70"/>
                    <a:pt x="87" y="71"/>
                    <a:pt x="84" y="73"/>
                  </a:cubicBezTo>
                  <a:cubicBezTo>
                    <a:pt x="84" y="74"/>
                    <a:pt x="84" y="74"/>
                    <a:pt x="85" y="74"/>
                  </a:cubicBezTo>
                  <a:cubicBezTo>
                    <a:pt x="84" y="74"/>
                    <a:pt x="83" y="75"/>
                    <a:pt x="82" y="75"/>
                  </a:cubicBezTo>
                  <a:cubicBezTo>
                    <a:pt x="81" y="76"/>
                    <a:pt x="80" y="75"/>
                    <a:pt x="79" y="75"/>
                  </a:cubicBezTo>
                  <a:cubicBezTo>
                    <a:pt x="77" y="75"/>
                    <a:pt x="76" y="74"/>
                    <a:pt x="75" y="74"/>
                  </a:cubicBezTo>
                  <a:cubicBezTo>
                    <a:pt x="75" y="72"/>
                    <a:pt x="72" y="74"/>
                    <a:pt x="72" y="73"/>
                  </a:cubicBezTo>
                  <a:cubicBezTo>
                    <a:pt x="72" y="72"/>
                    <a:pt x="73" y="72"/>
                    <a:pt x="73" y="72"/>
                  </a:cubicBezTo>
                  <a:cubicBezTo>
                    <a:pt x="73" y="72"/>
                    <a:pt x="73" y="71"/>
                    <a:pt x="72" y="71"/>
                  </a:cubicBezTo>
                  <a:cubicBezTo>
                    <a:pt x="72" y="72"/>
                    <a:pt x="72" y="72"/>
                    <a:pt x="71" y="72"/>
                  </a:cubicBezTo>
                  <a:cubicBezTo>
                    <a:pt x="70" y="72"/>
                    <a:pt x="70" y="72"/>
                    <a:pt x="70" y="71"/>
                  </a:cubicBezTo>
                  <a:cubicBezTo>
                    <a:pt x="70" y="74"/>
                    <a:pt x="69" y="72"/>
                    <a:pt x="67" y="72"/>
                  </a:cubicBezTo>
                  <a:cubicBezTo>
                    <a:pt x="66" y="72"/>
                    <a:pt x="66" y="71"/>
                    <a:pt x="64" y="71"/>
                  </a:cubicBezTo>
                  <a:cubicBezTo>
                    <a:pt x="63" y="71"/>
                    <a:pt x="62" y="73"/>
                    <a:pt x="61" y="73"/>
                  </a:cubicBezTo>
                  <a:cubicBezTo>
                    <a:pt x="60" y="73"/>
                    <a:pt x="57" y="75"/>
                    <a:pt x="57" y="76"/>
                  </a:cubicBezTo>
                  <a:cubicBezTo>
                    <a:pt x="57" y="76"/>
                    <a:pt x="57" y="77"/>
                    <a:pt x="56" y="77"/>
                  </a:cubicBezTo>
                  <a:cubicBezTo>
                    <a:pt x="56" y="77"/>
                    <a:pt x="56" y="78"/>
                    <a:pt x="57" y="78"/>
                  </a:cubicBezTo>
                  <a:cubicBezTo>
                    <a:pt x="57" y="79"/>
                    <a:pt x="57" y="80"/>
                    <a:pt x="58" y="82"/>
                  </a:cubicBezTo>
                  <a:cubicBezTo>
                    <a:pt x="57" y="82"/>
                    <a:pt x="56" y="81"/>
                    <a:pt x="55" y="81"/>
                  </a:cubicBezTo>
                  <a:cubicBezTo>
                    <a:pt x="55" y="81"/>
                    <a:pt x="54" y="82"/>
                    <a:pt x="54" y="82"/>
                  </a:cubicBezTo>
                  <a:cubicBezTo>
                    <a:pt x="52" y="83"/>
                    <a:pt x="51" y="81"/>
                    <a:pt x="49" y="82"/>
                  </a:cubicBezTo>
                  <a:cubicBezTo>
                    <a:pt x="49" y="82"/>
                    <a:pt x="47" y="81"/>
                    <a:pt x="47" y="81"/>
                  </a:cubicBezTo>
                  <a:cubicBezTo>
                    <a:pt x="46" y="81"/>
                    <a:pt x="47" y="81"/>
                    <a:pt x="46" y="80"/>
                  </a:cubicBezTo>
                  <a:cubicBezTo>
                    <a:pt x="46" y="80"/>
                    <a:pt x="45" y="79"/>
                    <a:pt x="44" y="80"/>
                  </a:cubicBezTo>
                  <a:cubicBezTo>
                    <a:pt x="44" y="79"/>
                    <a:pt x="42" y="79"/>
                    <a:pt x="42" y="78"/>
                  </a:cubicBezTo>
                  <a:cubicBezTo>
                    <a:pt x="40" y="78"/>
                    <a:pt x="38" y="77"/>
                    <a:pt x="38" y="79"/>
                  </a:cubicBezTo>
                  <a:cubicBezTo>
                    <a:pt x="37" y="79"/>
                    <a:pt x="36" y="79"/>
                    <a:pt x="34" y="79"/>
                  </a:cubicBezTo>
                  <a:cubicBezTo>
                    <a:pt x="33" y="79"/>
                    <a:pt x="33" y="79"/>
                    <a:pt x="32" y="79"/>
                  </a:cubicBezTo>
                  <a:cubicBezTo>
                    <a:pt x="31" y="78"/>
                    <a:pt x="31" y="78"/>
                    <a:pt x="30" y="78"/>
                  </a:cubicBezTo>
                  <a:cubicBezTo>
                    <a:pt x="29" y="78"/>
                    <a:pt x="23" y="74"/>
                    <a:pt x="23" y="76"/>
                  </a:cubicBezTo>
                  <a:cubicBezTo>
                    <a:pt x="22" y="75"/>
                    <a:pt x="23" y="75"/>
                    <a:pt x="23" y="74"/>
                  </a:cubicBezTo>
                  <a:cubicBezTo>
                    <a:pt x="23" y="73"/>
                    <a:pt x="20" y="74"/>
                    <a:pt x="20" y="73"/>
                  </a:cubicBezTo>
                  <a:cubicBezTo>
                    <a:pt x="23" y="72"/>
                    <a:pt x="23" y="67"/>
                    <a:pt x="24" y="64"/>
                  </a:cubicBezTo>
                  <a:cubicBezTo>
                    <a:pt x="24" y="63"/>
                    <a:pt x="24" y="62"/>
                    <a:pt x="25" y="61"/>
                  </a:cubicBezTo>
                  <a:cubicBezTo>
                    <a:pt x="26" y="60"/>
                    <a:pt x="25" y="59"/>
                    <a:pt x="25" y="61"/>
                  </a:cubicBezTo>
                  <a:cubicBezTo>
                    <a:pt x="24" y="58"/>
                    <a:pt x="25" y="55"/>
                    <a:pt x="26" y="52"/>
                  </a:cubicBezTo>
                  <a:cubicBezTo>
                    <a:pt x="27" y="53"/>
                    <a:pt x="28" y="54"/>
                    <a:pt x="29" y="55"/>
                  </a:cubicBezTo>
                  <a:cubicBezTo>
                    <a:pt x="29" y="55"/>
                    <a:pt x="29" y="56"/>
                    <a:pt x="29" y="57"/>
                  </a:cubicBezTo>
                  <a:cubicBezTo>
                    <a:pt x="29" y="57"/>
                    <a:pt x="30" y="57"/>
                    <a:pt x="30" y="58"/>
                  </a:cubicBezTo>
                  <a:cubicBezTo>
                    <a:pt x="30" y="57"/>
                    <a:pt x="29" y="56"/>
                    <a:pt x="29" y="55"/>
                  </a:cubicBezTo>
                  <a:cubicBezTo>
                    <a:pt x="29" y="54"/>
                    <a:pt x="28" y="53"/>
                    <a:pt x="27" y="52"/>
                  </a:cubicBezTo>
                  <a:cubicBezTo>
                    <a:pt x="26" y="51"/>
                    <a:pt x="26" y="51"/>
                    <a:pt x="25" y="50"/>
                  </a:cubicBezTo>
                  <a:cubicBezTo>
                    <a:pt x="24" y="50"/>
                    <a:pt x="26" y="50"/>
                    <a:pt x="27" y="50"/>
                  </a:cubicBezTo>
                  <a:cubicBezTo>
                    <a:pt x="26" y="50"/>
                    <a:pt x="26" y="46"/>
                    <a:pt x="26" y="45"/>
                  </a:cubicBezTo>
                  <a:cubicBezTo>
                    <a:pt x="25" y="46"/>
                    <a:pt x="22" y="44"/>
                    <a:pt x="21" y="43"/>
                  </a:cubicBezTo>
                  <a:cubicBezTo>
                    <a:pt x="21" y="42"/>
                    <a:pt x="20" y="41"/>
                    <a:pt x="19" y="40"/>
                  </a:cubicBezTo>
                  <a:cubicBezTo>
                    <a:pt x="19" y="39"/>
                    <a:pt x="21" y="37"/>
                    <a:pt x="19" y="37"/>
                  </a:cubicBezTo>
                  <a:cubicBezTo>
                    <a:pt x="19" y="37"/>
                    <a:pt x="19" y="36"/>
                    <a:pt x="19" y="36"/>
                  </a:cubicBezTo>
                  <a:cubicBezTo>
                    <a:pt x="20" y="36"/>
                    <a:pt x="20" y="36"/>
                    <a:pt x="20" y="36"/>
                  </a:cubicBezTo>
                  <a:cubicBezTo>
                    <a:pt x="19" y="36"/>
                    <a:pt x="19" y="36"/>
                    <a:pt x="18" y="36"/>
                  </a:cubicBezTo>
                  <a:cubicBezTo>
                    <a:pt x="17" y="36"/>
                    <a:pt x="16" y="35"/>
                    <a:pt x="17" y="35"/>
                  </a:cubicBezTo>
                  <a:cubicBezTo>
                    <a:pt x="17" y="34"/>
                    <a:pt x="17" y="34"/>
                    <a:pt x="18" y="34"/>
                  </a:cubicBezTo>
                  <a:cubicBezTo>
                    <a:pt x="16" y="33"/>
                    <a:pt x="15" y="34"/>
                    <a:pt x="14" y="33"/>
                  </a:cubicBezTo>
                  <a:cubicBezTo>
                    <a:pt x="14" y="33"/>
                    <a:pt x="15" y="33"/>
                    <a:pt x="15" y="33"/>
                  </a:cubicBezTo>
                  <a:cubicBezTo>
                    <a:pt x="14" y="32"/>
                    <a:pt x="12" y="33"/>
                    <a:pt x="12" y="34"/>
                  </a:cubicBezTo>
                  <a:cubicBezTo>
                    <a:pt x="12" y="33"/>
                    <a:pt x="11" y="32"/>
                    <a:pt x="12" y="32"/>
                  </a:cubicBezTo>
                  <a:cubicBezTo>
                    <a:pt x="11" y="32"/>
                    <a:pt x="10" y="32"/>
                    <a:pt x="11" y="31"/>
                  </a:cubicBezTo>
                  <a:cubicBezTo>
                    <a:pt x="9" y="33"/>
                    <a:pt x="6" y="29"/>
                    <a:pt x="4" y="31"/>
                  </a:cubicBezTo>
                  <a:cubicBezTo>
                    <a:pt x="3" y="30"/>
                    <a:pt x="2" y="29"/>
                    <a:pt x="0" y="29"/>
                  </a:cubicBezTo>
                  <a:cubicBezTo>
                    <a:pt x="1" y="28"/>
                    <a:pt x="3" y="28"/>
                    <a:pt x="4" y="28"/>
                  </a:cubicBezTo>
                  <a:cubicBezTo>
                    <a:pt x="4" y="26"/>
                    <a:pt x="2" y="28"/>
                    <a:pt x="1" y="26"/>
                  </a:cubicBezTo>
                  <a:cubicBezTo>
                    <a:pt x="2" y="26"/>
                    <a:pt x="4" y="26"/>
                    <a:pt x="5" y="26"/>
                  </a:cubicBezTo>
                  <a:cubicBezTo>
                    <a:pt x="4" y="26"/>
                    <a:pt x="3" y="26"/>
                    <a:pt x="3" y="25"/>
                  </a:cubicBezTo>
                  <a:cubicBezTo>
                    <a:pt x="3" y="25"/>
                    <a:pt x="0" y="27"/>
                    <a:pt x="0" y="26"/>
                  </a:cubicBezTo>
                  <a:cubicBezTo>
                    <a:pt x="0" y="24"/>
                    <a:pt x="2" y="23"/>
                    <a:pt x="3" y="23"/>
                  </a:cubicBezTo>
                  <a:cubicBezTo>
                    <a:pt x="5" y="23"/>
                    <a:pt x="6" y="23"/>
                    <a:pt x="7" y="23"/>
                  </a:cubicBezTo>
                  <a:cubicBezTo>
                    <a:pt x="9" y="23"/>
                    <a:pt x="11" y="21"/>
                    <a:pt x="13" y="21"/>
                  </a:cubicBezTo>
                  <a:cubicBezTo>
                    <a:pt x="13" y="22"/>
                    <a:pt x="16" y="24"/>
                    <a:pt x="16" y="24"/>
                  </a:cubicBezTo>
                  <a:cubicBezTo>
                    <a:pt x="17" y="24"/>
                    <a:pt x="17" y="23"/>
                    <a:pt x="18" y="23"/>
                  </a:cubicBezTo>
                  <a:cubicBezTo>
                    <a:pt x="19" y="23"/>
                    <a:pt x="19" y="23"/>
                    <a:pt x="20" y="23"/>
                  </a:cubicBezTo>
                  <a:cubicBezTo>
                    <a:pt x="20" y="24"/>
                    <a:pt x="21" y="23"/>
                    <a:pt x="21" y="24"/>
                  </a:cubicBezTo>
                  <a:cubicBezTo>
                    <a:pt x="22" y="24"/>
                    <a:pt x="21" y="23"/>
                    <a:pt x="21" y="23"/>
                  </a:cubicBezTo>
                  <a:cubicBezTo>
                    <a:pt x="22" y="22"/>
                    <a:pt x="22" y="23"/>
                    <a:pt x="22" y="23"/>
                  </a:cubicBezTo>
                  <a:cubicBezTo>
                    <a:pt x="23" y="24"/>
                    <a:pt x="25" y="23"/>
                    <a:pt x="26" y="23"/>
                  </a:cubicBezTo>
                  <a:cubicBezTo>
                    <a:pt x="24" y="23"/>
                    <a:pt x="24" y="20"/>
                    <a:pt x="25" y="18"/>
                  </a:cubicBezTo>
                  <a:cubicBezTo>
                    <a:pt x="25" y="17"/>
                    <a:pt x="24" y="17"/>
                    <a:pt x="23" y="16"/>
                  </a:cubicBezTo>
                  <a:cubicBezTo>
                    <a:pt x="22" y="15"/>
                    <a:pt x="23" y="14"/>
                    <a:pt x="22" y="13"/>
                  </a:cubicBezTo>
                  <a:cubicBezTo>
                    <a:pt x="23" y="13"/>
                    <a:pt x="24" y="13"/>
                    <a:pt x="24" y="14"/>
                  </a:cubicBezTo>
                  <a:cubicBezTo>
                    <a:pt x="25" y="14"/>
                    <a:pt x="26" y="13"/>
                    <a:pt x="27" y="13"/>
                  </a:cubicBezTo>
                  <a:cubicBezTo>
                    <a:pt x="28" y="14"/>
                    <a:pt x="26" y="16"/>
                    <a:pt x="28" y="16"/>
                  </a:cubicBezTo>
                  <a:cubicBezTo>
                    <a:pt x="28" y="17"/>
                    <a:pt x="29" y="16"/>
                    <a:pt x="30" y="16"/>
                  </a:cubicBezTo>
                  <a:cubicBezTo>
                    <a:pt x="31" y="16"/>
                    <a:pt x="32" y="17"/>
                    <a:pt x="33" y="17"/>
                  </a:cubicBezTo>
                  <a:cubicBezTo>
                    <a:pt x="35" y="17"/>
                    <a:pt x="36" y="17"/>
                    <a:pt x="37" y="16"/>
                  </a:cubicBezTo>
                  <a:cubicBezTo>
                    <a:pt x="38" y="16"/>
                    <a:pt x="39" y="16"/>
                    <a:pt x="40" y="15"/>
                  </a:cubicBezTo>
                  <a:cubicBezTo>
                    <a:pt x="39" y="15"/>
                    <a:pt x="38" y="16"/>
                    <a:pt x="37" y="15"/>
                  </a:cubicBezTo>
                  <a:cubicBezTo>
                    <a:pt x="36" y="14"/>
                    <a:pt x="39" y="12"/>
                    <a:pt x="40" y="12"/>
                  </a:cubicBezTo>
                  <a:cubicBezTo>
                    <a:pt x="41" y="11"/>
                    <a:pt x="43" y="12"/>
                    <a:pt x="45" y="11"/>
                  </a:cubicBezTo>
                  <a:cubicBezTo>
                    <a:pt x="46" y="10"/>
                    <a:pt x="48" y="8"/>
                    <a:pt x="49" y="9"/>
                  </a:cubicBezTo>
                  <a:cubicBezTo>
                    <a:pt x="48" y="8"/>
                    <a:pt x="48" y="3"/>
                    <a:pt x="49" y="2"/>
                  </a:cubicBezTo>
                  <a:cubicBezTo>
                    <a:pt x="50" y="1"/>
                    <a:pt x="55" y="0"/>
                    <a:pt x="56" y="1"/>
                  </a:cubicBezTo>
                  <a:cubicBezTo>
                    <a:pt x="57" y="1"/>
                    <a:pt x="55" y="3"/>
                    <a:pt x="57" y="4"/>
                  </a:cubicBezTo>
                  <a:cubicBezTo>
                    <a:pt x="59" y="4"/>
                    <a:pt x="59" y="4"/>
                    <a:pt x="60" y="4"/>
                  </a:cubicBezTo>
                  <a:cubicBezTo>
                    <a:pt x="61" y="4"/>
                    <a:pt x="61" y="5"/>
                    <a:pt x="62" y="6"/>
                  </a:cubicBezTo>
                  <a:cubicBezTo>
                    <a:pt x="63" y="6"/>
                    <a:pt x="64" y="6"/>
                    <a:pt x="64" y="7"/>
                  </a:cubicBezTo>
                  <a:cubicBezTo>
                    <a:pt x="65" y="7"/>
                    <a:pt x="66" y="7"/>
                    <a:pt x="67" y="7"/>
                  </a:cubicBezTo>
                  <a:cubicBezTo>
                    <a:pt x="68" y="8"/>
                    <a:pt x="67" y="10"/>
                    <a:pt x="67" y="11"/>
                  </a:cubicBezTo>
                  <a:cubicBezTo>
                    <a:pt x="68" y="11"/>
                    <a:pt x="69" y="11"/>
                    <a:pt x="70" y="11"/>
                  </a:cubicBezTo>
                  <a:cubicBezTo>
                    <a:pt x="71" y="10"/>
                    <a:pt x="71" y="9"/>
                    <a:pt x="72" y="9"/>
                  </a:cubicBezTo>
                  <a:cubicBezTo>
                    <a:pt x="72" y="9"/>
                    <a:pt x="72" y="12"/>
                    <a:pt x="73" y="12"/>
                  </a:cubicBezTo>
                  <a:cubicBezTo>
                    <a:pt x="74" y="12"/>
                    <a:pt x="76" y="14"/>
                    <a:pt x="77" y="15"/>
                  </a:cubicBezTo>
                  <a:cubicBezTo>
                    <a:pt x="77" y="15"/>
                    <a:pt x="81" y="15"/>
                    <a:pt x="82" y="15"/>
                  </a:cubicBezTo>
                  <a:cubicBezTo>
                    <a:pt x="83" y="15"/>
                    <a:pt x="84" y="15"/>
                    <a:pt x="84" y="16"/>
                  </a:cubicBezTo>
                  <a:cubicBezTo>
                    <a:pt x="85" y="17"/>
                    <a:pt x="86" y="18"/>
                    <a:pt x="87" y="18"/>
                  </a:cubicBezTo>
                  <a:cubicBezTo>
                    <a:pt x="87" y="18"/>
                    <a:pt x="87" y="18"/>
                    <a:pt x="87" y="18"/>
                  </a:cubicBezTo>
                  <a:cubicBezTo>
                    <a:pt x="88" y="17"/>
                    <a:pt x="88" y="18"/>
                    <a:pt x="88" y="18"/>
                  </a:cubicBezTo>
                  <a:cubicBezTo>
                    <a:pt x="88" y="18"/>
                    <a:pt x="88" y="18"/>
                    <a:pt x="88" y="18"/>
                  </a:cubicBezTo>
                  <a:cubicBezTo>
                    <a:pt x="88" y="19"/>
                    <a:pt x="89" y="19"/>
                    <a:pt x="89" y="19"/>
                  </a:cubicBezTo>
                  <a:cubicBezTo>
                    <a:pt x="91" y="19"/>
                    <a:pt x="91" y="18"/>
                    <a:pt x="92" y="19"/>
                  </a:cubicBezTo>
                  <a:close/>
                  <a:moveTo>
                    <a:pt x="22" y="37"/>
                  </a:moveTo>
                  <a:cubicBezTo>
                    <a:pt x="22" y="36"/>
                    <a:pt x="21" y="36"/>
                    <a:pt x="21" y="36"/>
                  </a:cubicBezTo>
                  <a:cubicBezTo>
                    <a:pt x="21" y="36"/>
                    <a:pt x="22" y="36"/>
                    <a:pt x="22" y="37"/>
                  </a:cubicBezTo>
                  <a:close/>
                  <a:moveTo>
                    <a:pt x="106" y="76"/>
                  </a:moveTo>
                  <a:cubicBezTo>
                    <a:pt x="105" y="76"/>
                    <a:pt x="105" y="78"/>
                    <a:pt x="104" y="79"/>
                  </a:cubicBezTo>
                  <a:cubicBezTo>
                    <a:pt x="103" y="80"/>
                    <a:pt x="102" y="80"/>
                    <a:pt x="101" y="80"/>
                  </a:cubicBezTo>
                  <a:cubicBezTo>
                    <a:pt x="100" y="81"/>
                    <a:pt x="100" y="82"/>
                    <a:pt x="99" y="82"/>
                  </a:cubicBezTo>
                  <a:cubicBezTo>
                    <a:pt x="100" y="82"/>
                    <a:pt x="100" y="83"/>
                    <a:pt x="100" y="83"/>
                  </a:cubicBezTo>
                  <a:cubicBezTo>
                    <a:pt x="99" y="83"/>
                    <a:pt x="99" y="85"/>
                    <a:pt x="100" y="85"/>
                  </a:cubicBezTo>
                  <a:cubicBezTo>
                    <a:pt x="100" y="86"/>
                    <a:pt x="100" y="87"/>
                    <a:pt x="101" y="87"/>
                  </a:cubicBezTo>
                  <a:cubicBezTo>
                    <a:pt x="101" y="87"/>
                    <a:pt x="101" y="88"/>
                    <a:pt x="100" y="88"/>
                  </a:cubicBezTo>
                  <a:cubicBezTo>
                    <a:pt x="101" y="88"/>
                    <a:pt x="101" y="89"/>
                    <a:pt x="102" y="89"/>
                  </a:cubicBezTo>
                  <a:cubicBezTo>
                    <a:pt x="100" y="90"/>
                    <a:pt x="103" y="91"/>
                    <a:pt x="104" y="92"/>
                  </a:cubicBezTo>
                  <a:cubicBezTo>
                    <a:pt x="105" y="89"/>
                    <a:pt x="106" y="87"/>
                    <a:pt x="107" y="85"/>
                  </a:cubicBezTo>
                  <a:cubicBezTo>
                    <a:pt x="107" y="82"/>
                    <a:pt x="106" y="79"/>
                    <a:pt x="106" y="76"/>
                  </a:cubicBezTo>
                  <a:close/>
                  <a:moveTo>
                    <a:pt x="21" y="17"/>
                  </a:moveTo>
                  <a:cubicBezTo>
                    <a:pt x="20" y="17"/>
                    <a:pt x="20" y="18"/>
                    <a:pt x="20" y="18"/>
                  </a:cubicBezTo>
                  <a:cubicBezTo>
                    <a:pt x="21" y="18"/>
                    <a:pt x="21" y="18"/>
                    <a:pt x="21" y="18"/>
                  </a:cubicBezTo>
                  <a:cubicBezTo>
                    <a:pt x="21" y="18"/>
                    <a:pt x="21" y="18"/>
                    <a:pt x="21" y="17"/>
                  </a:cubicBezTo>
                  <a:close/>
                  <a:moveTo>
                    <a:pt x="18" y="15"/>
                  </a:moveTo>
                  <a:cubicBezTo>
                    <a:pt x="18" y="15"/>
                    <a:pt x="17" y="15"/>
                    <a:pt x="17" y="15"/>
                  </a:cubicBezTo>
                  <a:cubicBezTo>
                    <a:pt x="18" y="15"/>
                    <a:pt x="18" y="15"/>
                    <a:pt x="18" y="15"/>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30" name="Finland">
              <a:extLst>
                <a:ext uri="{FF2B5EF4-FFF2-40B4-BE49-F238E27FC236}">
                  <a16:creationId xmlns:a16="http://schemas.microsoft.com/office/drawing/2014/main" id="{D096D08A-500F-4CB7-A149-3004EF771EB9}"/>
                </a:ext>
              </a:extLst>
            </p:cNvPr>
            <p:cNvSpPr>
              <a:spLocks noEditPoints="1"/>
            </p:cNvSpPr>
            <p:nvPr/>
          </p:nvSpPr>
          <p:spPr bwMode="auto">
            <a:xfrm>
              <a:off x="4585519" y="1658648"/>
              <a:ext cx="254645" cy="292139"/>
            </a:xfrm>
            <a:custGeom>
              <a:avLst/>
              <a:gdLst>
                <a:gd name="T0" fmla="*/ 3 w 77"/>
                <a:gd name="T1" fmla="*/ 9 h 88"/>
                <a:gd name="T2" fmla="*/ 10 w 77"/>
                <a:gd name="T3" fmla="*/ 11 h 88"/>
                <a:gd name="T4" fmla="*/ 20 w 77"/>
                <a:gd name="T5" fmla="*/ 11 h 88"/>
                <a:gd name="T6" fmla="*/ 27 w 77"/>
                <a:gd name="T7" fmla="*/ 13 h 88"/>
                <a:gd name="T8" fmla="*/ 31 w 77"/>
                <a:gd name="T9" fmla="*/ 9 h 88"/>
                <a:gd name="T10" fmla="*/ 37 w 77"/>
                <a:gd name="T11" fmla="*/ 2 h 88"/>
                <a:gd name="T12" fmla="*/ 46 w 77"/>
                <a:gd name="T13" fmla="*/ 3 h 88"/>
                <a:gd name="T14" fmla="*/ 52 w 77"/>
                <a:gd name="T15" fmla="*/ 9 h 88"/>
                <a:gd name="T16" fmla="*/ 50 w 77"/>
                <a:gd name="T17" fmla="*/ 12 h 88"/>
                <a:gd name="T18" fmla="*/ 55 w 77"/>
                <a:gd name="T19" fmla="*/ 17 h 88"/>
                <a:gd name="T20" fmla="*/ 55 w 77"/>
                <a:gd name="T21" fmla="*/ 27 h 88"/>
                <a:gd name="T22" fmla="*/ 60 w 77"/>
                <a:gd name="T23" fmla="*/ 37 h 88"/>
                <a:gd name="T24" fmla="*/ 62 w 77"/>
                <a:gd name="T25" fmla="*/ 42 h 88"/>
                <a:gd name="T26" fmla="*/ 65 w 77"/>
                <a:gd name="T27" fmla="*/ 45 h 88"/>
                <a:gd name="T28" fmla="*/ 65 w 77"/>
                <a:gd name="T29" fmla="*/ 53 h 88"/>
                <a:gd name="T30" fmla="*/ 75 w 77"/>
                <a:gd name="T31" fmla="*/ 62 h 88"/>
                <a:gd name="T32" fmla="*/ 58 w 77"/>
                <a:gd name="T33" fmla="*/ 78 h 88"/>
                <a:gd name="T34" fmla="*/ 54 w 77"/>
                <a:gd name="T35" fmla="*/ 81 h 88"/>
                <a:gd name="T36" fmla="*/ 49 w 77"/>
                <a:gd name="T37" fmla="*/ 81 h 88"/>
                <a:gd name="T38" fmla="*/ 45 w 77"/>
                <a:gd name="T39" fmla="*/ 82 h 88"/>
                <a:gd name="T40" fmla="*/ 42 w 77"/>
                <a:gd name="T41" fmla="*/ 82 h 88"/>
                <a:gd name="T42" fmla="*/ 42 w 77"/>
                <a:gd name="T43" fmla="*/ 84 h 88"/>
                <a:gd name="T44" fmla="*/ 36 w 77"/>
                <a:gd name="T45" fmla="*/ 84 h 88"/>
                <a:gd name="T46" fmla="*/ 32 w 77"/>
                <a:gd name="T47" fmla="*/ 86 h 88"/>
                <a:gd name="T48" fmla="*/ 25 w 77"/>
                <a:gd name="T49" fmla="*/ 86 h 88"/>
                <a:gd name="T50" fmla="*/ 22 w 77"/>
                <a:gd name="T51" fmla="*/ 88 h 88"/>
                <a:gd name="T52" fmla="*/ 24 w 77"/>
                <a:gd name="T53" fmla="*/ 85 h 88"/>
                <a:gd name="T54" fmla="*/ 23 w 77"/>
                <a:gd name="T55" fmla="*/ 83 h 88"/>
                <a:gd name="T56" fmla="*/ 15 w 77"/>
                <a:gd name="T57" fmla="*/ 81 h 88"/>
                <a:gd name="T58" fmla="*/ 11 w 77"/>
                <a:gd name="T59" fmla="*/ 80 h 88"/>
                <a:gd name="T60" fmla="*/ 12 w 77"/>
                <a:gd name="T61" fmla="*/ 72 h 88"/>
                <a:gd name="T62" fmla="*/ 9 w 77"/>
                <a:gd name="T63" fmla="*/ 65 h 88"/>
                <a:gd name="T64" fmla="*/ 11 w 77"/>
                <a:gd name="T65" fmla="*/ 59 h 88"/>
                <a:gd name="T66" fmla="*/ 16 w 77"/>
                <a:gd name="T67" fmla="*/ 57 h 88"/>
                <a:gd name="T68" fmla="*/ 15 w 77"/>
                <a:gd name="T69" fmla="*/ 55 h 88"/>
                <a:gd name="T70" fmla="*/ 22 w 77"/>
                <a:gd name="T71" fmla="*/ 52 h 88"/>
                <a:gd name="T72" fmla="*/ 24 w 77"/>
                <a:gd name="T73" fmla="*/ 50 h 88"/>
                <a:gd name="T74" fmla="*/ 29 w 77"/>
                <a:gd name="T75" fmla="*/ 44 h 88"/>
                <a:gd name="T76" fmla="*/ 33 w 77"/>
                <a:gd name="T77" fmla="*/ 43 h 88"/>
                <a:gd name="T78" fmla="*/ 32 w 77"/>
                <a:gd name="T79" fmla="*/ 41 h 88"/>
                <a:gd name="T80" fmla="*/ 27 w 77"/>
                <a:gd name="T81" fmla="*/ 36 h 88"/>
                <a:gd name="T82" fmla="*/ 21 w 77"/>
                <a:gd name="T83" fmla="*/ 32 h 88"/>
                <a:gd name="T84" fmla="*/ 20 w 77"/>
                <a:gd name="T85" fmla="*/ 24 h 88"/>
                <a:gd name="T86" fmla="*/ 19 w 77"/>
                <a:gd name="T87" fmla="*/ 21 h 88"/>
                <a:gd name="T88" fmla="*/ 19 w 77"/>
                <a:gd name="T89" fmla="*/ 18 h 88"/>
                <a:gd name="T90" fmla="*/ 15 w 77"/>
                <a:gd name="T91" fmla="*/ 15 h 88"/>
                <a:gd name="T92" fmla="*/ 7 w 77"/>
                <a:gd name="T93" fmla="*/ 13 h 88"/>
                <a:gd name="T94" fmla="*/ 8 w 77"/>
                <a:gd name="T95" fmla="*/ 58 h 88"/>
                <a:gd name="T96" fmla="*/ 8 w 77"/>
                <a:gd name="T97" fmla="*/ 58 h 88"/>
                <a:gd name="T98" fmla="*/ 14 w 77"/>
                <a:gd name="T99" fmla="*/ 82 h 88"/>
                <a:gd name="T100" fmla="*/ 15 w 77"/>
                <a:gd name="T101" fmla="*/ 82 h 88"/>
                <a:gd name="T102" fmla="*/ 20 w 77"/>
                <a:gd name="T103" fmla="*/ 86 h 88"/>
                <a:gd name="T104" fmla="*/ 19 w 77"/>
                <a:gd name="T105" fmla="*/ 84 h 88"/>
                <a:gd name="T106" fmla="*/ 28 w 77"/>
                <a:gd name="T107" fmla="*/ 43 h 88"/>
                <a:gd name="T108" fmla="*/ 28 w 77"/>
                <a:gd name="T109" fmla="*/ 43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77" h="88">
                  <a:moveTo>
                    <a:pt x="0" y="9"/>
                  </a:moveTo>
                  <a:cubicBezTo>
                    <a:pt x="1" y="8"/>
                    <a:pt x="2" y="9"/>
                    <a:pt x="3" y="9"/>
                  </a:cubicBezTo>
                  <a:cubicBezTo>
                    <a:pt x="3" y="9"/>
                    <a:pt x="2" y="8"/>
                    <a:pt x="2" y="8"/>
                  </a:cubicBezTo>
                  <a:cubicBezTo>
                    <a:pt x="5" y="6"/>
                    <a:pt x="8" y="9"/>
                    <a:pt x="10" y="11"/>
                  </a:cubicBezTo>
                  <a:cubicBezTo>
                    <a:pt x="12" y="12"/>
                    <a:pt x="15" y="13"/>
                    <a:pt x="17" y="13"/>
                  </a:cubicBezTo>
                  <a:cubicBezTo>
                    <a:pt x="18" y="12"/>
                    <a:pt x="19" y="12"/>
                    <a:pt x="20" y="11"/>
                  </a:cubicBezTo>
                  <a:cubicBezTo>
                    <a:pt x="21" y="11"/>
                    <a:pt x="23" y="12"/>
                    <a:pt x="24" y="12"/>
                  </a:cubicBezTo>
                  <a:cubicBezTo>
                    <a:pt x="25" y="12"/>
                    <a:pt x="25" y="13"/>
                    <a:pt x="27" y="13"/>
                  </a:cubicBezTo>
                  <a:cubicBezTo>
                    <a:pt x="28" y="13"/>
                    <a:pt x="28" y="11"/>
                    <a:pt x="30" y="10"/>
                  </a:cubicBezTo>
                  <a:cubicBezTo>
                    <a:pt x="31" y="10"/>
                    <a:pt x="31" y="10"/>
                    <a:pt x="31" y="9"/>
                  </a:cubicBezTo>
                  <a:cubicBezTo>
                    <a:pt x="31" y="8"/>
                    <a:pt x="32" y="6"/>
                    <a:pt x="32" y="4"/>
                  </a:cubicBezTo>
                  <a:cubicBezTo>
                    <a:pt x="33" y="3"/>
                    <a:pt x="35" y="2"/>
                    <a:pt x="37" y="2"/>
                  </a:cubicBezTo>
                  <a:cubicBezTo>
                    <a:pt x="39" y="3"/>
                    <a:pt x="40" y="2"/>
                    <a:pt x="41" y="1"/>
                  </a:cubicBezTo>
                  <a:cubicBezTo>
                    <a:pt x="43" y="0"/>
                    <a:pt x="44" y="2"/>
                    <a:pt x="46" y="3"/>
                  </a:cubicBezTo>
                  <a:cubicBezTo>
                    <a:pt x="48" y="3"/>
                    <a:pt x="49" y="3"/>
                    <a:pt x="51" y="4"/>
                  </a:cubicBezTo>
                  <a:cubicBezTo>
                    <a:pt x="56" y="5"/>
                    <a:pt x="49" y="8"/>
                    <a:pt x="52" y="9"/>
                  </a:cubicBezTo>
                  <a:cubicBezTo>
                    <a:pt x="51" y="10"/>
                    <a:pt x="49" y="10"/>
                    <a:pt x="48" y="11"/>
                  </a:cubicBezTo>
                  <a:cubicBezTo>
                    <a:pt x="49" y="11"/>
                    <a:pt x="51" y="11"/>
                    <a:pt x="50" y="12"/>
                  </a:cubicBezTo>
                  <a:cubicBezTo>
                    <a:pt x="49" y="13"/>
                    <a:pt x="48" y="14"/>
                    <a:pt x="50" y="15"/>
                  </a:cubicBezTo>
                  <a:cubicBezTo>
                    <a:pt x="51" y="16"/>
                    <a:pt x="53" y="17"/>
                    <a:pt x="55" y="17"/>
                  </a:cubicBezTo>
                  <a:cubicBezTo>
                    <a:pt x="56" y="18"/>
                    <a:pt x="58" y="19"/>
                    <a:pt x="59" y="20"/>
                  </a:cubicBezTo>
                  <a:cubicBezTo>
                    <a:pt x="62" y="22"/>
                    <a:pt x="53" y="25"/>
                    <a:pt x="55" y="27"/>
                  </a:cubicBezTo>
                  <a:cubicBezTo>
                    <a:pt x="58" y="31"/>
                    <a:pt x="62" y="33"/>
                    <a:pt x="63" y="37"/>
                  </a:cubicBezTo>
                  <a:cubicBezTo>
                    <a:pt x="62" y="37"/>
                    <a:pt x="61" y="37"/>
                    <a:pt x="60" y="37"/>
                  </a:cubicBezTo>
                  <a:cubicBezTo>
                    <a:pt x="62" y="38"/>
                    <a:pt x="61" y="39"/>
                    <a:pt x="61" y="40"/>
                  </a:cubicBezTo>
                  <a:cubicBezTo>
                    <a:pt x="60" y="41"/>
                    <a:pt x="62" y="41"/>
                    <a:pt x="62" y="42"/>
                  </a:cubicBezTo>
                  <a:cubicBezTo>
                    <a:pt x="61" y="42"/>
                    <a:pt x="60" y="43"/>
                    <a:pt x="61" y="44"/>
                  </a:cubicBezTo>
                  <a:cubicBezTo>
                    <a:pt x="62" y="45"/>
                    <a:pt x="64" y="44"/>
                    <a:pt x="65" y="45"/>
                  </a:cubicBezTo>
                  <a:cubicBezTo>
                    <a:pt x="62" y="47"/>
                    <a:pt x="66" y="48"/>
                    <a:pt x="67" y="49"/>
                  </a:cubicBezTo>
                  <a:cubicBezTo>
                    <a:pt x="70" y="50"/>
                    <a:pt x="66" y="53"/>
                    <a:pt x="65" y="53"/>
                  </a:cubicBezTo>
                  <a:cubicBezTo>
                    <a:pt x="68" y="55"/>
                    <a:pt x="72" y="57"/>
                    <a:pt x="75" y="60"/>
                  </a:cubicBezTo>
                  <a:cubicBezTo>
                    <a:pt x="77" y="61"/>
                    <a:pt x="76" y="61"/>
                    <a:pt x="75" y="62"/>
                  </a:cubicBezTo>
                  <a:cubicBezTo>
                    <a:pt x="75" y="64"/>
                    <a:pt x="73" y="65"/>
                    <a:pt x="72" y="67"/>
                  </a:cubicBezTo>
                  <a:cubicBezTo>
                    <a:pt x="68" y="71"/>
                    <a:pt x="64" y="74"/>
                    <a:pt x="58" y="78"/>
                  </a:cubicBezTo>
                  <a:cubicBezTo>
                    <a:pt x="57" y="78"/>
                    <a:pt x="56" y="79"/>
                    <a:pt x="55" y="80"/>
                  </a:cubicBezTo>
                  <a:cubicBezTo>
                    <a:pt x="55" y="80"/>
                    <a:pt x="54" y="81"/>
                    <a:pt x="54" y="81"/>
                  </a:cubicBezTo>
                  <a:cubicBezTo>
                    <a:pt x="54" y="82"/>
                    <a:pt x="52" y="81"/>
                    <a:pt x="52" y="82"/>
                  </a:cubicBezTo>
                  <a:cubicBezTo>
                    <a:pt x="51" y="82"/>
                    <a:pt x="51" y="81"/>
                    <a:pt x="49" y="81"/>
                  </a:cubicBezTo>
                  <a:cubicBezTo>
                    <a:pt x="48" y="82"/>
                    <a:pt x="48" y="82"/>
                    <a:pt x="47" y="82"/>
                  </a:cubicBezTo>
                  <a:cubicBezTo>
                    <a:pt x="46" y="82"/>
                    <a:pt x="46" y="82"/>
                    <a:pt x="45" y="82"/>
                  </a:cubicBezTo>
                  <a:cubicBezTo>
                    <a:pt x="45" y="82"/>
                    <a:pt x="45" y="82"/>
                    <a:pt x="45" y="82"/>
                  </a:cubicBezTo>
                  <a:cubicBezTo>
                    <a:pt x="44" y="83"/>
                    <a:pt x="43" y="82"/>
                    <a:pt x="42" y="82"/>
                  </a:cubicBezTo>
                  <a:cubicBezTo>
                    <a:pt x="43" y="83"/>
                    <a:pt x="42" y="83"/>
                    <a:pt x="41" y="83"/>
                  </a:cubicBezTo>
                  <a:cubicBezTo>
                    <a:pt x="42" y="83"/>
                    <a:pt x="42" y="83"/>
                    <a:pt x="42" y="84"/>
                  </a:cubicBezTo>
                  <a:cubicBezTo>
                    <a:pt x="41" y="84"/>
                    <a:pt x="40" y="84"/>
                    <a:pt x="40" y="83"/>
                  </a:cubicBezTo>
                  <a:cubicBezTo>
                    <a:pt x="39" y="84"/>
                    <a:pt x="37" y="84"/>
                    <a:pt x="36" y="84"/>
                  </a:cubicBezTo>
                  <a:cubicBezTo>
                    <a:pt x="35" y="84"/>
                    <a:pt x="34" y="85"/>
                    <a:pt x="33" y="85"/>
                  </a:cubicBezTo>
                  <a:cubicBezTo>
                    <a:pt x="33" y="85"/>
                    <a:pt x="33" y="86"/>
                    <a:pt x="32" y="86"/>
                  </a:cubicBezTo>
                  <a:cubicBezTo>
                    <a:pt x="31" y="86"/>
                    <a:pt x="31" y="85"/>
                    <a:pt x="30" y="86"/>
                  </a:cubicBezTo>
                  <a:cubicBezTo>
                    <a:pt x="28" y="86"/>
                    <a:pt x="26" y="87"/>
                    <a:pt x="25" y="86"/>
                  </a:cubicBezTo>
                  <a:cubicBezTo>
                    <a:pt x="25" y="86"/>
                    <a:pt x="25" y="86"/>
                    <a:pt x="26" y="86"/>
                  </a:cubicBezTo>
                  <a:cubicBezTo>
                    <a:pt x="24" y="86"/>
                    <a:pt x="23" y="87"/>
                    <a:pt x="22" y="88"/>
                  </a:cubicBezTo>
                  <a:cubicBezTo>
                    <a:pt x="22" y="87"/>
                    <a:pt x="23" y="87"/>
                    <a:pt x="23" y="86"/>
                  </a:cubicBezTo>
                  <a:cubicBezTo>
                    <a:pt x="24" y="85"/>
                    <a:pt x="22" y="86"/>
                    <a:pt x="24" y="85"/>
                  </a:cubicBezTo>
                  <a:cubicBezTo>
                    <a:pt x="23" y="86"/>
                    <a:pt x="23" y="85"/>
                    <a:pt x="22" y="85"/>
                  </a:cubicBezTo>
                  <a:cubicBezTo>
                    <a:pt x="21" y="84"/>
                    <a:pt x="22" y="83"/>
                    <a:pt x="23" y="83"/>
                  </a:cubicBezTo>
                  <a:cubicBezTo>
                    <a:pt x="22" y="83"/>
                    <a:pt x="17" y="84"/>
                    <a:pt x="19" y="82"/>
                  </a:cubicBezTo>
                  <a:cubicBezTo>
                    <a:pt x="18" y="82"/>
                    <a:pt x="16" y="82"/>
                    <a:pt x="15" y="81"/>
                  </a:cubicBezTo>
                  <a:cubicBezTo>
                    <a:pt x="14" y="81"/>
                    <a:pt x="13" y="80"/>
                    <a:pt x="13" y="81"/>
                  </a:cubicBezTo>
                  <a:cubicBezTo>
                    <a:pt x="12" y="81"/>
                    <a:pt x="11" y="81"/>
                    <a:pt x="11" y="80"/>
                  </a:cubicBezTo>
                  <a:cubicBezTo>
                    <a:pt x="12" y="79"/>
                    <a:pt x="11" y="77"/>
                    <a:pt x="10" y="76"/>
                  </a:cubicBezTo>
                  <a:cubicBezTo>
                    <a:pt x="13" y="76"/>
                    <a:pt x="10" y="71"/>
                    <a:pt x="12" y="72"/>
                  </a:cubicBezTo>
                  <a:cubicBezTo>
                    <a:pt x="11" y="72"/>
                    <a:pt x="10" y="70"/>
                    <a:pt x="9" y="68"/>
                  </a:cubicBezTo>
                  <a:cubicBezTo>
                    <a:pt x="9" y="67"/>
                    <a:pt x="10" y="66"/>
                    <a:pt x="9" y="65"/>
                  </a:cubicBezTo>
                  <a:cubicBezTo>
                    <a:pt x="9" y="64"/>
                    <a:pt x="8" y="63"/>
                    <a:pt x="8" y="63"/>
                  </a:cubicBezTo>
                  <a:cubicBezTo>
                    <a:pt x="8" y="62"/>
                    <a:pt x="10" y="59"/>
                    <a:pt x="11" y="59"/>
                  </a:cubicBezTo>
                  <a:cubicBezTo>
                    <a:pt x="10" y="59"/>
                    <a:pt x="10" y="58"/>
                    <a:pt x="10" y="57"/>
                  </a:cubicBezTo>
                  <a:cubicBezTo>
                    <a:pt x="11" y="59"/>
                    <a:pt x="14" y="58"/>
                    <a:pt x="16" y="57"/>
                  </a:cubicBezTo>
                  <a:cubicBezTo>
                    <a:pt x="15" y="57"/>
                    <a:pt x="14" y="55"/>
                    <a:pt x="16" y="56"/>
                  </a:cubicBezTo>
                  <a:cubicBezTo>
                    <a:pt x="15" y="56"/>
                    <a:pt x="15" y="56"/>
                    <a:pt x="15" y="55"/>
                  </a:cubicBezTo>
                  <a:cubicBezTo>
                    <a:pt x="16" y="56"/>
                    <a:pt x="16" y="53"/>
                    <a:pt x="18" y="54"/>
                  </a:cubicBezTo>
                  <a:cubicBezTo>
                    <a:pt x="18" y="53"/>
                    <a:pt x="21" y="52"/>
                    <a:pt x="22" y="52"/>
                  </a:cubicBezTo>
                  <a:cubicBezTo>
                    <a:pt x="22" y="52"/>
                    <a:pt x="22" y="51"/>
                    <a:pt x="21" y="51"/>
                  </a:cubicBezTo>
                  <a:cubicBezTo>
                    <a:pt x="23" y="51"/>
                    <a:pt x="23" y="50"/>
                    <a:pt x="24" y="50"/>
                  </a:cubicBezTo>
                  <a:cubicBezTo>
                    <a:pt x="25" y="48"/>
                    <a:pt x="26" y="48"/>
                    <a:pt x="27" y="47"/>
                  </a:cubicBezTo>
                  <a:cubicBezTo>
                    <a:pt x="28" y="46"/>
                    <a:pt x="28" y="45"/>
                    <a:pt x="29" y="44"/>
                  </a:cubicBezTo>
                  <a:cubicBezTo>
                    <a:pt x="30" y="43"/>
                    <a:pt x="32" y="44"/>
                    <a:pt x="33" y="44"/>
                  </a:cubicBezTo>
                  <a:cubicBezTo>
                    <a:pt x="33" y="44"/>
                    <a:pt x="33" y="44"/>
                    <a:pt x="33" y="43"/>
                  </a:cubicBezTo>
                  <a:cubicBezTo>
                    <a:pt x="33" y="43"/>
                    <a:pt x="34" y="43"/>
                    <a:pt x="34" y="43"/>
                  </a:cubicBezTo>
                  <a:cubicBezTo>
                    <a:pt x="34" y="42"/>
                    <a:pt x="32" y="42"/>
                    <a:pt x="32" y="41"/>
                  </a:cubicBezTo>
                  <a:cubicBezTo>
                    <a:pt x="33" y="40"/>
                    <a:pt x="33" y="39"/>
                    <a:pt x="32" y="39"/>
                  </a:cubicBezTo>
                  <a:cubicBezTo>
                    <a:pt x="31" y="38"/>
                    <a:pt x="28" y="38"/>
                    <a:pt x="27" y="36"/>
                  </a:cubicBezTo>
                  <a:cubicBezTo>
                    <a:pt x="26" y="37"/>
                    <a:pt x="25" y="36"/>
                    <a:pt x="24" y="35"/>
                  </a:cubicBezTo>
                  <a:cubicBezTo>
                    <a:pt x="23" y="34"/>
                    <a:pt x="23" y="33"/>
                    <a:pt x="21" y="32"/>
                  </a:cubicBezTo>
                  <a:cubicBezTo>
                    <a:pt x="20" y="31"/>
                    <a:pt x="24" y="28"/>
                    <a:pt x="21" y="26"/>
                  </a:cubicBezTo>
                  <a:cubicBezTo>
                    <a:pt x="21" y="26"/>
                    <a:pt x="20" y="25"/>
                    <a:pt x="20" y="24"/>
                  </a:cubicBezTo>
                  <a:cubicBezTo>
                    <a:pt x="20" y="24"/>
                    <a:pt x="21" y="23"/>
                    <a:pt x="20" y="22"/>
                  </a:cubicBezTo>
                  <a:cubicBezTo>
                    <a:pt x="19" y="22"/>
                    <a:pt x="19" y="22"/>
                    <a:pt x="19" y="21"/>
                  </a:cubicBezTo>
                  <a:cubicBezTo>
                    <a:pt x="19" y="20"/>
                    <a:pt x="19" y="20"/>
                    <a:pt x="19" y="19"/>
                  </a:cubicBezTo>
                  <a:cubicBezTo>
                    <a:pt x="18" y="19"/>
                    <a:pt x="20" y="19"/>
                    <a:pt x="19" y="18"/>
                  </a:cubicBezTo>
                  <a:cubicBezTo>
                    <a:pt x="19" y="17"/>
                    <a:pt x="17" y="17"/>
                    <a:pt x="16" y="17"/>
                  </a:cubicBezTo>
                  <a:cubicBezTo>
                    <a:pt x="16" y="16"/>
                    <a:pt x="16" y="15"/>
                    <a:pt x="15" y="15"/>
                  </a:cubicBezTo>
                  <a:cubicBezTo>
                    <a:pt x="14" y="15"/>
                    <a:pt x="13" y="15"/>
                    <a:pt x="12" y="14"/>
                  </a:cubicBezTo>
                  <a:cubicBezTo>
                    <a:pt x="10" y="14"/>
                    <a:pt x="9" y="13"/>
                    <a:pt x="7" y="13"/>
                  </a:cubicBezTo>
                  <a:cubicBezTo>
                    <a:pt x="5" y="12"/>
                    <a:pt x="2" y="10"/>
                    <a:pt x="0" y="9"/>
                  </a:cubicBezTo>
                  <a:moveTo>
                    <a:pt x="8" y="58"/>
                  </a:moveTo>
                  <a:cubicBezTo>
                    <a:pt x="10" y="58"/>
                    <a:pt x="9" y="57"/>
                    <a:pt x="7" y="58"/>
                  </a:cubicBezTo>
                  <a:cubicBezTo>
                    <a:pt x="8" y="58"/>
                    <a:pt x="8" y="58"/>
                    <a:pt x="8" y="58"/>
                  </a:cubicBezTo>
                  <a:moveTo>
                    <a:pt x="15" y="82"/>
                  </a:moveTo>
                  <a:cubicBezTo>
                    <a:pt x="15" y="82"/>
                    <a:pt x="15" y="82"/>
                    <a:pt x="14" y="82"/>
                  </a:cubicBezTo>
                  <a:cubicBezTo>
                    <a:pt x="14" y="83"/>
                    <a:pt x="15" y="83"/>
                    <a:pt x="16" y="83"/>
                  </a:cubicBezTo>
                  <a:cubicBezTo>
                    <a:pt x="16" y="83"/>
                    <a:pt x="15" y="82"/>
                    <a:pt x="15" y="82"/>
                  </a:cubicBezTo>
                  <a:moveTo>
                    <a:pt x="18" y="86"/>
                  </a:moveTo>
                  <a:cubicBezTo>
                    <a:pt x="19" y="86"/>
                    <a:pt x="20" y="86"/>
                    <a:pt x="20" y="86"/>
                  </a:cubicBezTo>
                  <a:cubicBezTo>
                    <a:pt x="21" y="86"/>
                    <a:pt x="21" y="84"/>
                    <a:pt x="22" y="83"/>
                  </a:cubicBezTo>
                  <a:cubicBezTo>
                    <a:pt x="21" y="84"/>
                    <a:pt x="20" y="84"/>
                    <a:pt x="19" y="84"/>
                  </a:cubicBezTo>
                  <a:cubicBezTo>
                    <a:pt x="20" y="85"/>
                    <a:pt x="18" y="84"/>
                    <a:pt x="18" y="86"/>
                  </a:cubicBezTo>
                  <a:moveTo>
                    <a:pt x="28" y="43"/>
                  </a:moveTo>
                  <a:cubicBezTo>
                    <a:pt x="30" y="44"/>
                    <a:pt x="30" y="42"/>
                    <a:pt x="31" y="43"/>
                  </a:cubicBezTo>
                  <a:cubicBezTo>
                    <a:pt x="30" y="42"/>
                    <a:pt x="29" y="42"/>
                    <a:pt x="28" y="43"/>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31" name="Fiji">
              <a:extLst>
                <a:ext uri="{FF2B5EF4-FFF2-40B4-BE49-F238E27FC236}">
                  <a16:creationId xmlns:a16="http://schemas.microsoft.com/office/drawing/2014/main" id="{53A2358C-9F2E-4410-AB1A-C96362AB2F4D}"/>
                </a:ext>
              </a:extLst>
            </p:cNvPr>
            <p:cNvSpPr>
              <a:spLocks noEditPoints="1"/>
            </p:cNvSpPr>
            <p:nvPr/>
          </p:nvSpPr>
          <p:spPr bwMode="auto">
            <a:xfrm>
              <a:off x="8992594" y="4345698"/>
              <a:ext cx="96859" cy="92172"/>
            </a:xfrm>
            <a:custGeom>
              <a:avLst/>
              <a:gdLst>
                <a:gd name="T0" fmla="*/ 9 w 29"/>
                <a:gd name="T1" fmla="*/ 27 h 28"/>
                <a:gd name="T2" fmla="*/ 10 w 29"/>
                <a:gd name="T3" fmla="*/ 27 h 28"/>
                <a:gd name="T4" fmla="*/ 8 w 29"/>
                <a:gd name="T5" fmla="*/ 27 h 28"/>
                <a:gd name="T6" fmla="*/ 6 w 29"/>
                <a:gd name="T7" fmla="*/ 28 h 28"/>
                <a:gd name="T8" fmla="*/ 5 w 29"/>
                <a:gd name="T9" fmla="*/ 28 h 28"/>
                <a:gd name="T10" fmla="*/ 9 w 29"/>
                <a:gd name="T11" fmla="*/ 27 h 28"/>
                <a:gd name="T12" fmla="*/ 14 w 29"/>
                <a:gd name="T13" fmla="*/ 17 h 28"/>
                <a:gd name="T14" fmla="*/ 14 w 29"/>
                <a:gd name="T15" fmla="*/ 17 h 28"/>
                <a:gd name="T16" fmla="*/ 14 w 29"/>
                <a:gd name="T17" fmla="*/ 17 h 28"/>
                <a:gd name="T18" fmla="*/ 14 w 29"/>
                <a:gd name="T19" fmla="*/ 15 h 28"/>
                <a:gd name="T20" fmla="*/ 14 w 29"/>
                <a:gd name="T21" fmla="*/ 15 h 28"/>
                <a:gd name="T22" fmla="*/ 14 w 29"/>
                <a:gd name="T23" fmla="*/ 15 h 28"/>
                <a:gd name="T24" fmla="*/ 13 w 29"/>
                <a:gd name="T25" fmla="*/ 13 h 28"/>
                <a:gd name="T26" fmla="*/ 12 w 29"/>
                <a:gd name="T27" fmla="*/ 12 h 28"/>
                <a:gd name="T28" fmla="*/ 12 w 29"/>
                <a:gd name="T29" fmla="*/ 12 h 28"/>
                <a:gd name="T30" fmla="*/ 11 w 29"/>
                <a:gd name="T31" fmla="*/ 11 h 28"/>
                <a:gd name="T32" fmla="*/ 6 w 29"/>
                <a:gd name="T33" fmla="*/ 12 h 28"/>
                <a:gd name="T34" fmla="*/ 6 w 29"/>
                <a:gd name="T35" fmla="*/ 13 h 28"/>
                <a:gd name="T36" fmla="*/ 4 w 29"/>
                <a:gd name="T37" fmla="*/ 19 h 28"/>
                <a:gd name="T38" fmla="*/ 6 w 29"/>
                <a:gd name="T39" fmla="*/ 19 h 28"/>
                <a:gd name="T40" fmla="*/ 9 w 29"/>
                <a:gd name="T41" fmla="*/ 20 h 28"/>
                <a:gd name="T42" fmla="*/ 10 w 29"/>
                <a:gd name="T43" fmla="*/ 19 h 28"/>
                <a:gd name="T44" fmla="*/ 14 w 29"/>
                <a:gd name="T45" fmla="*/ 18 h 28"/>
                <a:gd name="T46" fmla="*/ 14 w 29"/>
                <a:gd name="T47" fmla="*/ 17 h 28"/>
                <a:gd name="T48" fmla="*/ 14 w 29"/>
                <a:gd name="T49" fmla="*/ 17 h 28"/>
                <a:gd name="T50" fmla="*/ 4 w 29"/>
                <a:gd name="T51" fmla="*/ 9 h 28"/>
                <a:gd name="T52" fmla="*/ 3 w 29"/>
                <a:gd name="T53" fmla="*/ 9 h 28"/>
                <a:gd name="T54" fmla="*/ 4 w 29"/>
                <a:gd name="T55" fmla="*/ 9 h 28"/>
                <a:gd name="T56" fmla="*/ 23 w 29"/>
                <a:gd name="T57" fmla="*/ 23 h 28"/>
                <a:gd name="T58" fmla="*/ 23 w 29"/>
                <a:gd name="T59" fmla="*/ 24 h 28"/>
                <a:gd name="T60" fmla="*/ 23 w 29"/>
                <a:gd name="T61" fmla="*/ 23 h 28"/>
                <a:gd name="T62" fmla="*/ 23 w 29"/>
                <a:gd name="T63" fmla="*/ 23 h 28"/>
                <a:gd name="T64" fmla="*/ 23 w 29"/>
                <a:gd name="T65" fmla="*/ 23 h 28"/>
                <a:gd name="T66" fmla="*/ 23 w 29"/>
                <a:gd name="T67" fmla="*/ 23 h 28"/>
                <a:gd name="T68" fmla="*/ 15 w 29"/>
                <a:gd name="T69" fmla="*/ 14 h 28"/>
                <a:gd name="T70" fmla="*/ 15 w 29"/>
                <a:gd name="T71" fmla="*/ 15 h 28"/>
                <a:gd name="T72" fmla="*/ 16 w 29"/>
                <a:gd name="T73" fmla="*/ 14 h 28"/>
                <a:gd name="T74" fmla="*/ 15 w 29"/>
                <a:gd name="T75" fmla="*/ 14 h 28"/>
                <a:gd name="T76" fmla="*/ 29 w 29"/>
                <a:gd name="T77" fmla="*/ 0 h 28"/>
                <a:gd name="T78" fmla="*/ 29 w 29"/>
                <a:gd name="T79" fmla="*/ 0 h 28"/>
                <a:gd name="T80" fmla="*/ 29 w 29"/>
                <a:gd name="T81" fmla="*/ 0 h 28"/>
                <a:gd name="T82" fmla="*/ 21 w 29"/>
                <a:gd name="T83" fmla="*/ 2 h 28"/>
                <a:gd name="T84" fmla="*/ 20 w 29"/>
                <a:gd name="T85" fmla="*/ 3 h 28"/>
                <a:gd name="T86" fmla="*/ 18 w 29"/>
                <a:gd name="T87" fmla="*/ 4 h 28"/>
                <a:gd name="T88" fmla="*/ 15 w 29"/>
                <a:gd name="T89" fmla="*/ 6 h 28"/>
                <a:gd name="T90" fmla="*/ 16 w 29"/>
                <a:gd name="T91" fmla="*/ 7 h 28"/>
                <a:gd name="T92" fmla="*/ 16 w 29"/>
                <a:gd name="T93" fmla="*/ 8 h 28"/>
                <a:gd name="T94" fmla="*/ 22 w 29"/>
                <a:gd name="T95" fmla="*/ 6 h 28"/>
                <a:gd name="T96" fmla="*/ 25 w 29"/>
                <a:gd name="T97" fmla="*/ 5 h 28"/>
                <a:gd name="T98" fmla="*/ 28 w 29"/>
                <a:gd name="T99" fmla="*/ 3 h 28"/>
                <a:gd name="T100" fmla="*/ 28 w 29"/>
                <a:gd name="T101" fmla="*/ 3 h 28"/>
                <a:gd name="T102" fmla="*/ 28 w 29"/>
                <a:gd name="T103" fmla="*/ 3 h 28"/>
                <a:gd name="T104" fmla="*/ 24 w 29"/>
                <a:gd name="T105" fmla="*/ 5 h 28"/>
                <a:gd name="T106" fmla="*/ 25 w 29"/>
                <a:gd name="T107" fmla="*/ 4 h 28"/>
                <a:gd name="T108" fmla="*/ 29 w 29"/>
                <a:gd name="T109" fmla="*/ 0 h 28"/>
                <a:gd name="T110" fmla="*/ 19 w 29"/>
                <a:gd name="T111" fmla="*/ 17 h 28"/>
                <a:gd name="T112" fmla="*/ 19 w 29"/>
                <a:gd name="T113" fmla="*/ 17 h 28"/>
                <a:gd name="T114" fmla="*/ 19 w 29"/>
                <a:gd name="T115" fmla="*/ 17 h 28"/>
                <a:gd name="T116" fmla="*/ 19 w 29"/>
                <a:gd name="T117" fmla="*/ 18 h 28"/>
                <a:gd name="T118" fmla="*/ 19 w 29"/>
                <a:gd name="T119" fmla="*/ 17 h 28"/>
                <a:gd name="T120" fmla="*/ 19 w 29"/>
                <a:gd name="T121" fmla="*/ 17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9" h="28">
                  <a:moveTo>
                    <a:pt x="9" y="27"/>
                  </a:moveTo>
                  <a:cubicBezTo>
                    <a:pt x="10" y="27"/>
                    <a:pt x="10" y="27"/>
                    <a:pt x="10" y="27"/>
                  </a:cubicBezTo>
                  <a:cubicBezTo>
                    <a:pt x="9" y="28"/>
                    <a:pt x="8" y="27"/>
                    <a:pt x="8" y="27"/>
                  </a:cubicBezTo>
                  <a:cubicBezTo>
                    <a:pt x="7" y="28"/>
                    <a:pt x="7" y="28"/>
                    <a:pt x="6" y="28"/>
                  </a:cubicBezTo>
                  <a:cubicBezTo>
                    <a:pt x="6" y="28"/>
                    <a:pt x="6" y="28"/>
                    <a:pt x="5" y="28"/>
                  </a:cubicBezTo>
                  <a:cubicBezTo>
                    <a:pt x="6" y="27"/>
                    <a:pt x="9" y="26"/>
                    <a:pt x="9" y="27"/>
                  </a:cubicBezTo>
                  <a:close/>
                  <a:moveTo>
                    <a:pt x="14" y="17"/>
                  </a:moveTo>
                  <a:cubicBezTo>
                    <a:pt x="14" y="17"/>
                    <a:pt x="14" y="17"/>
                    <a:pt x="14" y="17"/>
                  </a:cubicBezTo>
                  <a:cubicBezTo>
                    <a:pt x="14" y="17"/>
                    <a:pt x="14" y="17"/>
                    <a:pt x="14" y="17"/>
                  </a:cubicBezTo>
                  <a:cubicBezTo>
                    <a:pt x="13" y="16"/>
                    <a:pt x="14" y="15"/>
                    <a:pt x="14" y="15"/>
                  </a:cubicBezTo>
                  <a:cubicBezTo>
                    <a:pt x="14" y="15"/>
                    <a:pt x="14" y="15"/>
                    <a:pt x="14" y="15"/>
                  </a:cubicBezTo>
                  <a:cubicBezTo>
                    <a:pt x="14" y="15"/>
                    <a:pt x="14" y="15"/>
                    <a:pt x="14" y="15"/>
                  </a:cubicBezTo>
                  <a:cubicBezTo>
                    <a:pt x="14" y="14"/>
                    <a:pt x="14" y="14"/>
                    <a:pt x="13" y="13"/>
                  </a:cubicBezTo>
                  <a:cubicBezTo>
                    <a:pt x="13" y="12"/>
                    <a:pt x="12" y="12"/>
                    <a:pt x="12" y="12"/>
                  </a:cubicBezTo>
                  <a:cubicBezTo>
                    <a:pt x="12" y="12"/>
                    <a:pt x="12" y="12"/>
                    <a:pt x="12" y="12"/>
                  </a:cubicBezTo>
                  <a:cubicBezTo>
                    <a:pt x="12" y="11"/>
                    <a:pt x="11" y="11"/>
                    <a:pt x="11" y="11"/>
                  </a:cubicBezTo>
                  <a:cubicBezTo>
                    <a:pt x="9" y="11"/>
                    <a:pt x="7" y="12"/>
                    <a:pt x="6" y="12"/>
                  </a:cubicBezTo>
                  <a:cubicBezTo>
                    <a:pt x="6" y="12"/>
                    <a:pt x="6" y="12"/>
                    <a:pt x="6" y="13"/>
                  </a:cubicBezTo>
                  <a:cubicBezTo>
                    <a:pt x="4" y="14"/>
                    <a:pt x="0" y="18"/>
                    <a:pt x="4" y="19"/>
                  </a:cubicBezTo>
                  <a:cubicBezTo>
                    <a:pt x="5" y="19"/>
                    <a:pt x="5" y="19"/>
                    <a:pt x="6" y="19"/>
                  </a:cubicBezTo>
                  <a:cubicBezTo>
                    <a:pt x="7" y="20"/>
                    <a:pt x="8" y="20"/>
                    <a:pt x="9" y="20"/>
                  </a:cubicBezTo>
                  <a:cubicBezTo>
                    <a:pt x="9" y="20"/>
                    <a:pt x="10" y="19"/>
                    <a:pt x="10" y="19"/>
                  </a:cubicBezTo>
                  <a:cubicBezTo>
                    <a:pt x="11" y="19"/>
                    <a:pt x="13" y="19"/>
                    <a:pt x="14" y="18"/>
                  </a:cubicBezTo>
                  <a:cubicBezTo>
                    <a:pt x="14" y="18"/>
                    <a:pt x="14" y="18"/>
                    <a:pt x="14" y="17"/>
                  </a:cubicBezTo>
                  <a:cubicBezTo>
                    <a:pt x="14" y="17"/>
                    <a:pt x="14" y="17"/>
                    <a:pt x="14" y="17"/>
                  </a:cubicBezTo>
                  <a:close/>
                  <a:moveTo>
                    <a:pt x="4" y="9"/>
                  </a:moveTo>
                  <a:cubicBezTo>
                    <a:pt x="4" y="9"/>
                    <a:pt x="4" y="9"/>
                    <a:pt x="3" y="9"/>
                  </a:cubicBezTo>
                  <a:cubicBezTo>
                    <a:pt x="4" y="9"/>
                    <a:pt x="4" y="9"/>
                    <a:pt x="4" y="9"/>
                  </a:cubicBezTo>
                  <a:close/>
                  <a:moveTo>
                    <a:pt x="23" y="23"/>
                  </a:moveTo>
                  <a:cubicBezTo>
                    <a:pt x="23" y="23"/>
                    <a:pt x="23" y="23"/>
                    <a:pt x="23" y="24"/>
                  </a:cubicBezTo>
                  <a:cubicBezTo>
                    <a:pt x="23" y="23"/>
                    <a:pt x="23" y="23"/>
                    <a:pt x="23" y="23"/>
                  </a:cubicBezTo>
                  <a:cubicBezTo>
                    <a:pt x="23" y="23"/>
                    <a:pt x="23" y="23"/>
                    <a:pt x="23" y="23"/>
                  </a:cubicBezTo>
                  <a:cubicBezTo>
                    <a:pt x="23" y="23"/>
                    <a:pt x="23" y="23"/>
                    <a:pt x="23" y="23"/>
                  </a:cubicBezTo>
                  <a:cubicBezTo>
                    <a:pt x="23" y="23"/>
                    <a:pt x="23" y="23"/>
                    <a:pt x="23" y="23"/>
                  </a:cubicBezTo>
                  <a:close/>
                  <a:moveTo>
                    <a:pt x="15" y="14"/>
                  </a:moveTo>
                  <a:cubicBezTo>
                    <a:pt x="15" y="14"/>
                    <a:pt x="15" y="15"/>
                    <a:pt x="15" y="15"/>
                  </a:cubicBezTo>
                  <a:cubicBezTo>
                    <a:pt x="16" y="15"/>
                    <a:pt x="16" y="15"/>
                    <a:pt x="16" y="14"/>
                  </a:cubicBezTo>
                  <a:cubicBezTo>
                    <a:pt x="16" y="14"/>
                    <a:pt x="15" y="14"/>
                    <a:pt x="15" y="14"/>
                  </a:cubicBezTo>
                  <a:close/>
                  <a:moveTo>
                    <a:pt x="29" y="0"/>
                  </a:moveTo>
                  <a:cubicBezTo>
                    <a:pt x="29" y="0"/>
                    <a:pt x="29" y="0"/>
                    <a:pt x="29" y="0"/>
                  </a:cubicBezTo>
                  <a:cubicBezTo>
                    <a:pt x="29" y="0"/>
                    <a:pt x="29" y="0"/>
                    <a:pt x="29" y="0"/>
                  </a:cubicBezTo>
                  <a:cubicBezTo>
                    <a:pt x="26" y="0"/>
                    <a:pt x="24" y="2"/>
                    <a:pt x="21" y="2"/>
                  </a:cubicBezTo>
                  <a:cubicBezTo>
                    <a:pt x="21" y="2"/>
                    <a:pt x="20" y="2"/>
                    <a:pt x="20" y="3"/>
                  </a:cubicBezTo>
                  <a:cubicBezTo>
                    <a:pt x="19" y="3"/>
                    <a:pt x="19" y="4"/>
                    <a:pt x="18" y="4"/>
                  </a:cubicBezTo>
                  <a:cubicBezTo>
                    <a:pt x="17" y="5"/>
                    <a:pt x="15" y="4"/>
                    <a:pt x="15" y="6"/>
                  </a:cubicBezTo>
                  <a:cubicBezTo>
                    <a:pt x="16" y="6"/>
                    <a:pt x="16" y="6"/>
                    <a:pt x="16" y="7"/>
                  </a:cubicBezTo>
                  <a:cubicBezTo>
                    <a:pt x="16" y="7"/>
                    <a:pt x="16" y="7"/>
                    <a:pt x="16" y="8"/>
                  </a:cubicBezTo>
                  <a:cubicBezTo>
                    <a:pt x="18" y="7"/>
                    <a:pt x="21" y="4"/>
                    <a:pt x="22" y="6"/>
                  </a:cubicBezTo>
                  <a:cubicBezTo>
                    <a:pt x="22" y="7"/>
                    <a:pt x="25" y="5"/>
                    <a:pt x="25" y="5"/>
                  </a:cubicBezTo>
                  <a:cubicBezTo>
                    <a:pt x="27" y="5"/>
                    <a:pt x="27" y="5"/>
                    <a:pt x="28" y="3"/>
                  </a:cubicBezTo>
                  <a:cubicBezTo>
                    <a:pt x="28" y="3"/>
                    <a:pt x="28" y="3"/>
                    <a:pt x="28" y="3"/>
                  </a:cubicBezTo>
                  <a:cubicBezTo>
                    <a:pt x="28" y="3"/>
                    <a:pt x="28" y="3"/>
                    <a:pt x="28" y="3"/>
                  </a:cubicBezTo>
                  <a:cubicBezTo>
                    <a:pt x="27" y="3"/>
                    <a:pt x="25" y="6"/>
                    <a:pt x="24" y="5"/>
                  </a:cubicBezTo>
                  <a:cubicBezTo>
                    <a:pt x="24" y="4"/>
                    <a:pt x="25" y="4"/>
                    <a:pt x="25" y="4"/>
                  </a:cubicBezTo>
                  <a:cubicBezTo>
                    <a:pt x="26" y="2"/>
                    <a:pt x="27" y="1"/>
                    <a:pt x="29" y="0"/>
                  </a:cubicBezTo>
                  <a:close/>
                  <a:moveTo>
                    <a:pt x="19" y="17"/>
                  </a:moveTo>
                  <a:cubicBezTo>
                    <a:pt x="19" y="17"/>
                    <a:pt x="19" y="17"/>
                    <a:pt x="19" y="17"/>
                  </a:cubicBezTo>
                  <a:cubicBezTo>
                    <a:pt x="19" y="17"/>
                    <a:pt x="19" y="17"/>
                    <a:pt x="19" y="17"/>
                  </a:cubicBezTo>
                  <a:cubicBezTo>
                    <a:pt x="19" y="17"/>
                    <a:pt x="19" y="18"/>
                    <a:pt x="19" y="18"/>
                  </a:cubicBezTo>
                  <a:cubicBezTo>
                    <a:pt x="19" y="18"/>
                    <a:pt x="20" y="18"/>
                    <a:pt x="19" y="17"/>
                  </a:cubicBezTo>
                  <a:cubicBezTo>
                    <a:pt x="19" y="17"/>
                    <a:pt x="19" y="17"/>
                    <a:pt x="19" y="17"/>
                  </a:cubicBezTo>
                  <a:close/>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32" name="Falkland Islands">
              <a:extLst>
                <a:ext uri="{FF2B5EF4-FFF2-40B4-BE49-F238E27FC236}">
                  <a16:creationId xmlns:a16="http://schemas.microsoft.com/office/drawing/2014/main" id="{0980BE31-E091-4CD2-88DF-EC6B6FC24895}"/>
                </a:ext>
              </a:extLst>
            </p:cNvPr>
            <p:cNvSpPr>
              <a:spLocks noEditPoints="1"/>
            </p:cNvSpPr>
            <p:nvPr/>
          </p:nvSpPr>
          <p:spPr bwMode="auto">
            <a:xfrm>
              <a:off x="2659278" y="5453325"/>
              <a:ext cx="76550" cy="32807"/>
            </a:xfrm>
            <a:custGeom>
              <a:avLst/>
              <a:gdLst>
                <a:gd name="T0" fmla="*/ 4 w 23"/>
                <a:gd name="T1" fmla="*/ 1 h 10"/>
                <a:gd name="T2" fmla="*/ 3 w 23"/>
                <a:gd name="T3" fmla="*/ 1 h 10"/>
                <a:gd name="T4" fmla="*/ 4 w 23"/>
                <a:gd name="T5" fmla="*/ 1 h 10"/>
                <a:gd name="T6" fmla="*/ 3 w 23"/>
                <a:gd name="T7" fmla="*/ 1 h 10"/>
                <a:gd name="T8" fmla="*/ 6 w 23"/>
                <a:gd name="T9" fmla="*/ 0 h 10"/>
                <a:gd name="T10" fmla="*/ 23 w 23"/>
                <a:gd name="T11" fmla="*/ 4 h 10"/>
                <a:gd name="T12" fmla="*/ 23 w 23"/>
                <a:gd name="T13" fmla="*/ 4 h 10"/>
                <a:gd name="T14" fmla="*/ 20 w 23"/>
                <a:gd name="T15" fmla="*/ 3 h 10"/>
                <a:gd name="T16" fmla="*/ 20 w 23"/>
                <a:gd name="T17" fmla="*/ 3 h 10"/>
                <a:gd name="T18" fmla="*/ 22 w 23"/>
                <a:gd name="T19" fmla="*/ 3 h 10"/>
                <a:gd name="T20" fmla="*/ 20 w 23"/>
                <a:gd name="T21" fmla="*/ 2 h 10"/>
                <a:gd name="T22" fmla="*/ 18 w 23"/>
                <a:gd name="T23" fmla="*/ 3 h 10"/>
                <a:gd name="T24" fmla="*/ 19 w 23"/>
                <a:gd name="T25" fmla="*/ 4 h 10"/>
                <a:gd name="T26" fmla="*/ 15 w 23"/>
                <a:gd name="T27" fmla="*/ 1 h 10"/>
                <a:gd name="T28" fmla="*/ 13 w 23"/>
                <a:gd name="T29" fmla="*/ 1 h 10"/>
                <a:gd name="T30" fmla="*/ 13 w 23"/>
                <a:gd name="T31" fmla="*/ 1 h 10"/>
                <a:gd name="T32" fmla="*/ 12 w 23"/>
                <a:gd name="T33" fmla="*/ 2 h 10"/>
                <a:gd name="T34" fmla="*/ 12 w 23"/>
                <a:gd name="T35" fmla="*/ 2 h 10"/>
                <a:gd name="T36" fmla="*/ 13 w 23"/>
                <a:gd name="T37" fmla="*/ 3 h 10"/>
                <a:gd name="T38" fmla="*/ 12 w 23"/>
                <a:gd name="T39" fmla="*/ 3 h 10"/>
                <a:gd name="T40" fmla="*/ 14 w 23"/>
                <a:gd name="T41" fmla="*/ 5 h 10"/>
                <a:gd name="T42" fmla="*/ 11 w 23"/>
                <a:gd name="T43" fmla="*/ 8 h 10"/>
                <a:gd name="T44" fmla="*/ 12 w 23"/>
                <a:gd name="T45" fmla="*/ 10 h 10"/>
                <a:gd name="T46" fmla="*/ 13 w 23"/>
                <a:gd name="T47" fmla="*/ 10 h 10"/>
                <a:gd name="T48" fmla="*/ 13 w 23"/>
                <a:gd name="T49" fmla="*/ 9 h 10"/>
                <a:gd name="T50" fmla="*/ 15 w 23"/>
                <a:gd name="T51" fmla="*/ 9 h 10"/>
                <a:gd name="T52" fmla="*/ 16 w 23"/>
                <a:gd name="T53" fmla="*/ 8 h 10"/>
                <a:gd name="T54" fmla="*/ 17 w 23"/>
                <a:gd name="T55" fmla="*/ 8 h 10"/>
                <a:gd name="T56" fmla="*/ 17 w 23"/>
                <a:gd name="T57" fmla="*/ 8 h 10"/>
                <a:gd name="T58" fmla="*/ 18 w 23"/>
                <a:gd name="T59" fmla="*/ 6 h 10"/>
                <a:gd name="T60" fmla="*/ 19 w 23"/>
                <a:gd name="T61" fmla="*/ 5 h 10"/>
                <a:gd name="T62" fmla="*/ 11 w 23"/>
                <a:gd name="T63" fmla="*/ 2 h 10"/>
                <a:gd name="T64" fmla="*/ 9 w 23"/>
                <a:gd name="T65" fmla="*/ 2 h 10"/>
                <a:gd name="T66" fmla="*/ 5 w 23"/>
                <a:gd name="T67" fmla="*/ 2 h 10"/>
                <a:gd name="T68" fmla="*/ 0 w 23"/>
                <a:gd name="T69" fmla="*/ 1 h 10"/>
                <a:gd name="T70" fmla="*/ 4 w 23"/>
                <a:gd name="T71" fmla="*/ 4 h 10"/>
                <a:gd name="T72" fmla="*/ 2 w 23"/>
                <a:gd name="T73" fmla="*/ 5 h 10"/>
                <a:gd name="T74" fmla="*/ 2 w 23"/>
                <a:gd name="T75" fmla="*/ 5 h 10"/>
                <a:gd name="T76" fmla="*/ 4 w 23"/>
                <a:gd name="T77" fmla="*/ 6 h 10"/>
                <a:gd name="T78" fmla="*/ 4 w 23"/>
                <a:gd name="T79" fmla="*/ 6 h 10"/>
                <a:gd name="T80" fmla="*/ 3 w 23"/>
                <a:gd name="T81" fmla="*/ 7 h 10"/>
                <a:gd name="T82" fmla="*/ 1 w 23"/>
                <a:gd name="T83" fmla="*/ 7 h 10"/>
                <a:gd name="T84" fmla="*/ 1 w 23"/>
                <a:gd name="T85" fmla="*/ 8 h 10"/>
                <a:gd name="T86" fmla="*/ 2 w 23"/>
                <a:gd name="T87" fmla="*/ 8 h 10"/>
                <a:gd name="T88" fmla="*/ 6 w 23"/>
                <a:gd name="T89" fmla="*/ 8 h 10"/>
                <a:gd name="T90" fmla="*/ 6 w 23"/>
                <a:gd name="T91" fmla="*/ 7 h 10"/>
                <a:gd name="T92" fmla="*/ 10 w 23"/>
                <a:gd name="T93" fmla="*/ 4 h 10"/>
                <a:gd name="T94" fmla="*/ 10 w 23"/>
                <a:gd name="T95" fmla="*/ 9 h 10"/>
                <a:gd name="T96" fmla="*/ 10 w 23"/>
                <a:gd name="T97" fmla="*/ 9 h 10"/>
                <a:gd name="T98" fmla="*/ 10 w 23"/>
                <a:gd name="T99" fmla="*/ 9 h 10"/>
                <a:gd name="T100" fmla="*/ 10 w 23"/>
                <a:gd name="T101" fmla="*/ 9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3" h="10">
                  <a:moveTo>
                    <a:pt x="3" y="1"/>
                  </a:moveTo>
                  <a:cubicBezTo>
                    <a:pt x="4" y="1"/>
                    <a:pt x="4" y="1"/>
                    <a:pt x="4" y="1"/>
                  </a:cubicBezTo>
                  <a:cubicBezTo>
                    <a:pt x="4" y="1"/>
                    <a:pt x="3" y="1"/>
                    <a:pt x="3" y="1"/>
                  </a:cubicBezTo>
                  <a:cubicBezTo>
                    <a:pt x="3" y="1"/>
                    <a:pt x="3" y="1"/>
                    <a:pt x="3" y="1"/>
                  </a:cubicBezTo>
                  <a:cubicBezTo>
                    <a:pt x="3" y="1"/>
                    <a:pt x="3" y="1"/>
                    <a:pt x="3" y="1"/>
                  </a:cubicBezTo>
                  <a:cubicBezTo>
                    <a:pt x="3" y="1"/>
                    <a:pt x="4" y="1"/>
                    <a:pt x="4" y="1"/>
                  </a:cubicBezTo>
                  <a:cubicBezTo>
                    <a:pt x="4" y="1"/>
                    <a:pt x="4" y="1"/>
                    <a:pt x="4" y="1"/>
                  </a:cubicBezTo>
                  <a:cubicBezTo>
                    <a:pt x="4" y="2"/>
                    <a:pt x="3" y="2"/>
                    <a:pt x="3" y="1"/>
                  </a:cubicBezTo>
                  <a:close/>
                  <a:moveTo>
                    <a:pt x="9" y="0"/>
                  </a:moveTo>
                  <a:cubicBezTo>
                    <a:pt x="8" y="0"/>
                    <a:pt x="7" y="0"/>
                    <a:pt x="6" y="0"/>
                  </a:cubicBezTo>
                  <a:cubicBezTo>
                    <a:pt x="7" y="1"/>
                    <a:pt x="8" y="1"/>
                    <a:pt x="9" y="0"/>
                  </a:cubicBezTo>
                  <a:close/>
                  <a:moveTo>
                    <a:pt x="23" y="4"/>
                  </a:moveTo>
                  <a:cubicBezTo>
                    <a:pt x="23" y="4"/>
                    <a:pt x="23" y="4"/>
                    <a:pt x="23" y="4"/>
                  </a:cubicBezTo>
                  <a:cubicBezTo>
                    <a:pt x="23" y="4"/>
                    <a:pt x="23" y="4"/>
                    <a:pt x="23" y="4"/>
                  </a:cubicBezTo>
                  <a:cubicBezTo>
                    <a:pt x="23" y="4"/>
                    <a:pt x="23" y="4"/>
                    <a:pt x="22" y="4"/>
                  </a:cubicBezTo>
                  <a:cubicBezTo>
                    <a:pt x="21" y="4"/>
                    <a:pt x="20" y="3"/>
                    <a:pt x="20" y="3"/>
                  </a:cubicBezTo>
                  <a:cubicBezTo>
                    <a:pt x="20" y="3"/>
                    <a:pt x="19" y="3"/>
                    <a:pt x="19" y="3"/>
                  </a:cubicBezTo>
                  <a:cubicBezTo>
                    <a:pt x="20" y="3"/>
                    <a:pt x="20" y="3"/>
                    <a:pt x="20" y="3"/>
                  </a:cubicBezTo>
                  <a:cubicBezTo>
                    <a:pt x="21" y="3"/>
                    <a:pt x="21" y="3"/>
                    <a:pt x="22" y="3"/>
                  </a:cubicBezTo>
                  <a:cubicBezTo>
                    <a:pt x="22" y="3"/>
                    <a:pt x="22" y="3"/>
                    <a:pt x="22" y="3"/>
                  </a:cubicBezTo>
                  <a:cubicBezTo>
                    <a:pt x="22" y="3"/>
                    <a:pt x="22" y="3"/>
                    <a:pt x="22" y="3"/>
                  </a:cubicBezTo>
                  <a:cubicBezTo>
                    <a:pt x="22" y="2"/>
                    <a:pt x="21" y="2"/>
                    <a:pt x="20" y="2"/>
                  </a:cubicBezTo>
                  <a:cubicBezTo>
                    <a:pt x="19" y="1"/>
                    <a:pt x="18" y="1"/>
                    <a:pt x="18" y="3"/>
                  </a:cubicBezTo>
                  <a:cubicBezTo>
                    <a:pt x="18" y="3"/>
                    <a:pt x="18" y="3"/>
                    <a:pt x="18" y="3"/>
                  </a:cubicBezTo>
                  <a:cubicBezTo>
                    <a:pt x="18" y="3"/>
                    <a:pt x="18" y="3"/>
                    <a:pt x="18" y="3"/>
                  </a:cubicBezTo>
                  <a:cubicBezTo>
                    <a:pt x="19" y="3"/>
                    <a:pt x="19" y="3"/>
                    <a:pt x="19" y="4"/>
                  </a:cubicBezTo>
                  <a:cubicBezTo>
                    <a:pt x="18" y="4"/>
                    <a:pt x="15" y="2"/>
                    <a:pt x="18" y="2"/>
                  </a:cubicBezTo>
                  <a:cubicBezTo>
                    <a:pt x="17" y="1"/>
                    <a:pt x="16" y="1"/>
                    <a:pt x="15" y="1"/>
                  </a:cubicBezTo>
                  <a:cubicBezTo>
                    <a:pt x="14" y="1"/>
                    <a:pt x="13" y="1"/>
                    <a:pt x="13" y="1"/>
                  </a:cubicBezTo>
                  <a:cubicBezTo>
                    <a:pt x="13" y="1"/>
                    <a:pt x="13" y="1"/>
                    <a:pt x="13" y="1"/>
                  </a:cubicBezTo>
                  <a:cubicBezTo>
                    <a:pt x="13" y="1"/>
                    <a:pt x="13" y="1"/>
                    <a:pt x="13" y="1"/>
                  </a:cubicBezTo>
                  <a:cubicBezTo>
                    <a:pt x="13" y="1"/>
                    <a:pt x="13" y="1"/>
                    <a:pt x="13" y="1"/>
                  </a:cubicBezTo>
                  <a:cubicBezTo>
                    <a:pt x="13" y="1"/>
                    <a:pt x="13" y="2"/>
                    <a:pt x="13" y="2"/>
                  </a:cubicBezTo>
                  <a:cubicBezTo>
                    <a:pt x="13" y="2"/>
                    <a:pt x="12" y="2"/>
                    <a:pt x="12" y="2"/>
                  </a:cubicBezTo>
                  <a:cubicBezTo>
                    <a:pt x="12" y="2"/>
                    <a:pt x="12" y="2"/>
                    <a:pt x="12" y="2"/>
                  </a:cubicBezTo>
                  <a:cubicBezTo>
                    <a:pt x="12" y="2"/>
                    <a:pt x="12" y="2"/>
                    <a:pt x="12" y="2"/>
                  </a:cubicBezTo>
                  <a:cubicBezTo>
                    <a:pt x="12" y="2"/>
                    <a:pt x="12" y="2"/>
                    <a:pt x="13" y="2"/>
                  </a:cubicBezTo>
                  <a:cubicBezTo>
                    <a:pt x="13" y="3"/>
                    <a:pt x="13" y="3"/>
                    <a:pt x="13" y="3"/>
                  </a:cubicBezTo>
                  <a:cubicBezTo>
                    <a:pt x="13" y="3"/>
                    <a:pt x="12" y="3"/>
                    <a:pt x="12" y="3"/>
                  </a:cubicBezTo>
                  <a:cubicBezTo>
                    <a:pt x="12" y="3"/>
                    <a:pt x="12" y="3"/>
                    <a:pt x="12" y="3"/>
                  </a:cubicBezTo>
                  <a:cubicBezTo>
                    <a:pt x="12" y="3"/>
                    <a:pt x="13" y="4"/>
                    <a:pt x="14" y="4"/>
                  </a:cubicBezTo>
                  <a:cubicBezTo>
                    <a:pt x="14" y="4"/>
                    <a:pt x="14" y="5"/>
                    <a:pt x="14" y="5"/>
                  </a:cubicBezTo>
                  <a:cubicBezTo>
                    <a:pt x="13" y="3"/>
                    <a:pt x="10" y="6"/>
                    <a:pt x="11" y="7"/>
                  </a:cubicBezTo>
                  <a:cubicBezTo>
                    <a:pt x="11" y="7"/>
                    <a:pt x="11" y="8"/>
                    <a:pt x="11" y="8"/>
                  </a:cubicBezTo>
                  <a:cubicBezTo>
                    <a:pt x="11" y="8"/>
                    <a:pt x="10" y="8"/>
                    <a:pt x="10" y="8"/>
                  </a:cubicBezTo>
                  <a:cubicBezTo>
                    <a:pt x="11" y="9"/>
                    <a:pt x="11" y="9"/>
                    <a:pt x="12" y="10"/>
                  </a:cubicBezTo>
                  <a:cubicBezTo>
                    <a:pt x="13" y="10"/>
                    <a:pt x="13" y="10"/>
                    <a:pt x="13" y="10"/>
                  </a:cubicBezTo>
                  <a:cubicBezTo>
                    <a:pt x="13" y="10"/>
                    <a:pt x="13" y="10"/>
                    <a:pt x="13" y="10"/>
                  </a:cubicBezTo>
                  <a:cubicBezTo>
                    <a:pt x="13" y="10"/>
                    <a:pt x="13" y="10"/>
                    <a:pt x="13" y="10"/>
                  </a:cubicBezTo>
                  <a:cubicBezTo>
                    <a:pt x="13" y="10"/>
                    <a:pt x="13" y="9"/>
                    <a:pt x="13" y="9"/>
                  </a:cubicBezTo>
                  <a:cubicBezTo>
                    <a:pt x="13" y="9"/>
                    <a:pt x="13" y="9"/>
                    <a:pt x="13" y="8"/>
                  </a:cubicBezTo>
                  <a:cubicBezTo>
                    <a:pt x="14" y="9"/>
                    <a:pt x="14" y="9"/>
                    <a:pt x="15" y="9"/>
                  </a:cubicBezTo>
                  <a:cubicBezTo>
                    <a:pt x="15" y="8"/>
                    <a:pt x="14" y="8"/>
                    <a:pt x="13" y="7"/>
                  </a:cubicBezTo>
                  <a:cubicBezTo>
                    <a:pt x="14" y="7"/>
                    <a:pt x="15" y="8"/>
                    <a:pt x="16" y="8"/>
                  </a:cubicBezTo>
                  <a:cubicBezTo>
                    <a:pt x="16" y="8"/>
                    <a:pt x="17" y="8"/>
                    <a:pt x="17" y="8"/>
                  </a:cubicBezTo>
                  <a:cubicBezTo>
                    <a:pt x="17" y="8"/>
                    <a:pt x="17" y="8"/>
                    <a:pt x="17" y="8"/>
                  </a:cubicBezTo>
                  <a:cubicBezTo>
                    <a:pt x="17" y="8"/>
                    <a:pt x="17" y="8"/>
                    <a:pt x="17" y="8"/>
                  </a:cubicBezTo>
                  <a:cubicBezTo>
                    <a:pt x="17" y="8"/>
                    <a:pt x="17" y="8"/>
                    <a:pt x="17" y="8"/>
                  </a:cubicBezTo>
                  <a:cubicBezTo>
                    <a:pt x="17" y="6"/>
                    <a:pt x="15" y="6"/>
                    <a:pt x="15" y="6"/>
                  </a:cubicBezTo>
                  <a:cubicBezTo>
                    <a:pt x="16" y="6"/>
                    <a:pt x="17" y="6"/>
                    <a:pt x="18" y="6"/>
                  </a:cubicBezTo>
                  <a:cubicBezTo>
                    <a:pt x="19" y="6"/>
                    <a:pt x="20" y="6"/>
                    <a:pt x="20" y="5"/>
                  </a:cubicBezTo>
                  <a:cubicBezTo>
                    <a:pt x="20" y="5"/>
                    <a:pt x="20" y="5"/>
                    <a:pt x="19" y="5"/>
                  </a:cubicBezTo>
                  <a:cubicBezTo>
                    <a:pt x="20" y="5"/>
                    <a:pt x="22" y="5"/>
                    <a:pt x="23" y="4"/>
                  </a:cubicBezTo>
                  <a:close/>
                  <a:moveTo>
                    <a:pt x="11" y="2"/>
                  </a:moveTo>
                  <a:cubicBezTo>
                    <a:pt x="11" y="1"/>
                    <a:pt x="10" y="1"/>
                    <a:pt x="9" y="1"/>
                  </a:cubicBezTo>
                  <a:cubicBezTo>
                    <a:pt x="9" y="1"/>
                    <a:pt x="9" y="1"/>
                    <a:pt x="9" y="2"/>
                  </a:cubicBezTo>
                  <a:cubicBezTo>
                    <a:pt x="9" y="2"/>
                    <a:pt x="9" y="2"/>
                    <a:pt x="9" y="2"/>
                  </a:cubicBezTo>
                  <a:cubicBezTo>
                    <a:pt x="8" y="2"/>
                    <a:pt x="6" y="1"/>
                    <a:pt x="5" y="2"/>
                  </a:cubicBezTo>
                  <a:cubicBezTo>
                    <a:pt x="5" y="2"/>
                    <a:pt x="5" y="2"/>
                    <a:pt x="6" y="2"/>
                  </a:cubicBezTo>
                  <a:cubicBezTo>
                    <a:pt x="4" y="3"/>
                    <a:pt x="2" y="1"/>
                    <a:pt x="0" y="1"/>
                  </a:cubicBezTo>
                  <a:cubicBezTo>
                    <a:pt x="1" y="2"/>
                    <a:pt x="2" y="2"/>
                    <a:pt x="3" y="3"/>
                  </a:cubicBezTo>
                  <a:cubicBezTo>
                    <a:pt x="3" y="3"/>
                    <a:pt x="3" y="3"/>
                    <a:pt x="4" y="4"/>
                  </a:cubicBezTo>
                  <a:cubicBezTo>
                    <a:pt x="5" y="4"/>
                    <a:pt x="5" y="4"/>
                    <a:pt x="6" y="4"/>
                  </a:cubicBezTo>
                  <a:cubicBezTo>
                    <a:pt x="4" y="4"/>
                    <a:pt x="3" y="4"/>
                    <a:pt x="2" y="5"/>
                  </a:cubicBezTo>
                  <a:cubicBezTo>
                    <a:pt x="2" y="5"/>
                    <a:pt x="2" y="5"/>
                    <a:pt x="2" y="5"/>
                  </a:cubicBezTo>
                  <a:cubicBezTo>
                    <a:pt x="2" y="5"/>
                    <a:pt x="2" y="5"/>
                    <a:pt x="2" y="5"/>
                  </a:cubicBezTo>
                  <a:cubicBezTo>
                    <a:pt x="3" y="6"/>
                    <a:pt x="4" y="4"/>
                    <a:pt x="5" y="5"/>
                  </a:cubicBezTo>
                  <a:cubicBezTo>
                    <a:pt x="5" y="5"/>
                    <a:pt x="4" y="5"/>
                    <a:pt x="4" y="6"/>
                  </a:cubicBezTo>
                  <a:cubicBezTo>
                    <a:pt x="4" y="6"/>
                    <a:pt x="4" y="5"/>
                    <a:pt x="4" y="5"/>
                  </a:cubicBezTo>
                  <a:cubicBezTo>
                    <a:pt x="4" y="5"/>
                    <a:pt x="4" y="5"/>
                    <a:pt x="4" y="6"/>
                  </a:cubicBezTo>
                  <a:cubicBezTo>
                    <a:pt x="4" y="6"/>
                    <a:pt x="3" y="6"/>
                    <a:pt x="3" y="6"/>
                  </a:cubicBezTo>
                  <a:cubicBezTo>
                    <a:pt x="3" y="6"/>
                    <a:pt x="3" y="6"/>
                    <a:pt x="3" y="7"/>
                  </a:cubicBezTo>
                  <a:cubicBezTo>
                    <a:pt x="4" y="7"/>
                    <a:pt x="4" y="7"/>
                    <a:pt x="4" y="6"/>
                  </a:cubicBezTo>
                  <a:cubicBezTo>
                    <a:pt x="4" y="7"/>
                    <a:pt x="2" y="7"/>
                    <a:pt x="1" y="7"/>
                  </a:cubicBezTo>
                  <a:cubicBezTo>
                    <a:pt x="1" y="8"/>
                    <a:pt x="1" y="8"/>
                    <a:pt x="0" y="8"/>
                  </a:cubicBezTo>
                  <a:cubicBezTo>
                    <a:pt x="0" y="8"/>
                    <a:pt x="0" y="8"/>
                    <a:pt x="1" y="8"/>
                  </a:cubicBezTo>
                  <a:cubicBezTo>
                    <a:pt x="1" y="8"/>
                    <a:pt x="3" y="9"/>
                    <a:pt x="3" y="9"/>
                  </a:cubicBezTo>
                  <a:cubicBezTo>
                    <a:pt x="3" y="9"/>
                    <a:pt x="3" y="8"/>
                    <a:pt x="2" y="8"/>
                  </a:cubicBezTo>
                  <a:cubicBezTo>
                    <a:pt x="3" y="8"/>
                    <a:pt x="4" y="10"/>
                    <a:pt x="4" y="9"/>
                  </a:cubicBezTo>
                  <a:cubicBezTo>
                    <a:pt x="5" y="9"/>
                    <a:pt x="5" y="8"/>
                    <a:pt x="6" y="8"/>
                  </a:cubicBezTo>
                  <a:cubicBezTo>
                    <a:pt x="6" y="8"/>
                    <a:pt x="6" y="8"/>
                    <a:pt x="6" y="8"/>
                  </a:cubicBezTo>
                  <a:cubicBezTo>
                    <a:pt x="6" y="8"/>
                    <a:pt x="6" y="7"/>
                    <a:pt x="6" y="7"/>
                  </a:cubicBezTo>
                  <a:cubicBezTo>
                    <a:pt x="7" y="7"/>
                    <a:pt x="8" y="7"/>
                    <a:pt x="8" y="6"/>
                  </a:cubicBezTo>
                  <a:cubicBezTo>
                    <a:pt x="9" y="5"/>
                    <a:pt x="9" y="4"/>
                    <a:pt x="10" y="4"/>
                  </a:cubicBezTo>
                  <a:cubicBezTo>
                    <a:pt x="10" y="3"/>
                    <a:pt x="11" y="3"/>
                    <a:pt x="11" y="2"/>
                  </a:cubicBezTo>
                  <a:close/>
                  <a:moveTo>
                    <a:pt x="10" y="9"/>
                  </a:moveTo>
                  <a:cubicBezTo>
                    <a:pt x="10" y="9"/>
                    <a:pt x="10" y="9"/>
                    <a:pt x="10" y="9"/>
                  </a:cubicBezTo>
                  <a:cubicBezTo>
                    <a:pt x="10" y="9"/>
                    <a:pt x="10" y="9"/>
                    <a:pt x="10" y="9"/>
                  </a:cubicBezTo>
                  <a:cubicBezTo>
                    <a:pt x="10" y="9"/>
                    <a:pt x="10" y="9"/>
                    <a:pt x="10" y="9"/>
                  </a:cubicBezTo>
                  <a:cubicBezTo>
                    <a:pt x="10" y="9"/>
                    <a:pt x="10" y="9"/>
                    <a:pt x="10" y="9"/>
                  </a:cubicBezTo>
                  <a:cubicBezTo>
                    <a:pt x="10" y="9"/>
                    <a:pt x="10" y="9"/>
                    <a:pt x="10" y="9"/>
                  </a:cubicBezTo>
                  <a:cubicBezTo>
                    <a:pt x="10" y="9"/>
                    <a:pt x="10" y="9"/>
                    <a:pt x="10" y="9"/>
                  </a:cubicBezTo>
                  <a:close/>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33" name="Ethiopia">
              <a:extLst>
                <a:ext uri="{FF2B5EF4-FFF2-40B4-BE49-F238E27FC236}">
                  <a16:creationId xmlns:a16="http://schemas.microsoft.com/office/drawing/2014/main" id="{69601362-D3D0-4D68-B35E-6D80DDC41BC3}"/>
                </a:ext>
              </a:extLst>
            </p:cNvPr>
            <p:cNvSpPr>
              <a:spLocks/>
            </p:cNvSpPr>
            <p:nvPr/>
          </p:nvSpPr>
          <p:spPr bwMode="auto">
            <a:xfrm>
              <a:off x="5012010" y="3356801"/>
              <a:ext cx="418680" cy="365564"/>
            </a:xfrm>
            <a:custGeom>
              <a:avLst/>
              <a:gdLst>
                <a:gd name="T0" fmla="*/ 1 w 126"/>
                <a:gd name="T1" fmla="*/ 64 h 110"/>
                <a:gd name="T2" fmla="*/ 9 w 126"/>
                <a:gd name="T3" fmla="*/ 60 h 110"/>
                <a:gd name="T4" fmla="*/ 9 w 126"/>
                <a:gd name="T5" fmla="*/ 48 h 110"/>
                <a:gd name="T6" fmla="*/ 10 w 126"/>
                <a:gd name="T7" fmla="*/ 42 h 110"/>
                <a:gd name="T8" fmla="*/ 14 w 126"/>
                <a:gd name="T9" fmla="*/ 40 h 110"/>
                <a:gd name="T10" fmla="*/ 16 w 126"/>
                <a:gd name="T11" fmla="*/ 32 h 110"/>
                <a:gd name="T12" fmla="*/ 21 w 126"/>
                <a:gd name="T13" fmla="*/ 23 h 110"/>
                <a:gd name="T14" fmla="*/ 25 w 126"/>
                <a:gd name="T15" fmla="*/ 20 h 110"/>
                <a:gd name="T16" fmla="*/ 27 w 126"/>
                <a:gd name="T17" fmla="*/ 12 h 110"/>
                <a:gd name="T18" fmla="*/ 32 w 126"/>
                <a:gd name="T19" fmla="*/ 5 h 110"/>
                <a:gd name="T20" fmla="*/ 37 w 126"/>
                <a:gd name="T21" fmla="*/ 7 h 110"/>
                <a:gd name="T22" fmla="*/ 41 w 126"/>
                <a:gd name="T23" fmla="*/ 1 h 110"/>
                <a:gd name="T24" fmla="*/ 46 w 126"/>
                <a:gd name="T25" fmla="*/ 4 h 110"/>
                <a:gd name="T26" fmla="*/ 49 w 126"/>
                <a:gd name="T27" fmla="*/ 2 h 110"/>
                <a:gd name="T28" fmla="*/ 57 w 126"/>
                <a:gd name="T29" fmla="*/ 4 h 110"/>
                <a:gd name="T30" fmla="*/ 69 w 126"/>
                <a:gd name="T31" fmla="*/ 13 h 110"/>
                <a:gd name="T32" fmla="*/ 75 w 126"/>
                <a:gd name="T33" fmla="*/ 20 h 110"/>
                <a:gd name="T34" fmla="*/ 73 w 126"/>
                <a:gd name="T35" fmla="*/ 34 h 110"/>
                <a:gd name="T36" fmla="*/ 80 w 126"/>
                <a:gd name="T37" fmla="*/ 36 h 110"/>
                <a:gd name="T38" fmla="*/ 81 w 126"/>
                <a:gd name="T39" fmla="*/ 42 h 110"/>
                <a:gd name="T40" fmla="*/ 88 w 126"/>
                <a:gd name="T41" fmla="*/ 52 h 110"/>
                <a:gd name="T42" fmla="*/ 94 w 126"/>
                <a:gd name="T43" fmla="*/ 56 h 110"/>
                <a:gd name="T44" fmla="*/ 118 w 126"/>
                <a:gd name="T45" fmla="*/ 66 h 110"/>
                <a:gd name="T46" fmla="*/ 103 w 126"/>
                <a:gd name="T47" fmla="*/ 94 h 110"/>
                <a:gd name="T48" fmla="*/ 85 w 126"/>
                <a:gd name="T49" fmla="*/ 99 h 110"/>
                <a:gd name="T50" fmla="*/ 77 w 126"/>
                <a:gd name="T51" fmla="*/ 103 h 110"/>
                <a:gd name="T52" fmla="*/ 68 w 126"/>
                <a:gd name="T53" fmla="*/ 104 h 110"/>
                <a:gd name="T54" fmla="*/ 63 w 126"/>
                <a:gd name="T55" fmla="*/ 103 h 110"/>
                <a:gd name="T56" fmla="*/ 56 w 126"/>
                <a:gd name="T57" fmla="*/ 110 h 110"/>
                <a:gd name="T58" fmla="*/ 48 w 126"/>
                <a:gd name="T59" fmla="*/ 108 h 110"/>
                <a:gd name="T60" fmla="*/ 33 w 126"/>
                <a:gd name="T61" fmla="*/ 101 h 110"/>
                <a:gd name="T62" fmla="*/ 24 w 126"/>
                <a:gd name="T63" fmla="*/ 97 h 110"/>
                <a:gd name="T64" fmla="*/ 20 w 126"/>
                <a:gd name="T65" fmla="*/ 91 h 110"/>
                <a:gd name="T66" fmla="*/ 16 w 126"/>
                <a:gd name="T67" fmla="*/ 83 h 110"/>
                <a:gd name="T68" fmla="*/ 13 w 126"/>
                <a:gd name="T69" fmla="*/ 78 h 110"/>
                <a:gd name="T70" fmla="*/ 11 w 126"/>
                <a:gd name="T71" fmla="*/ 76 h 110"/>
                <a:gd name="T72" fmla="*/ 7 w 126"/>
                <a:gd name="T73" fmla="*/ 70 h 110"/>
                <a:gd name="T74" fmla="*/ 0 w 126"/>
                <a:gd name="T75" fmla="*/ 67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26" h="110">
                  <a:moveTo>
                    <a:pt x="0" y="67"/>
                  </a:moveTo>
                  <a:cubicBezTo>
                    <a:pt x="0" y="66"/>
                    <a:pt x="1" y="65"/>
                    <a:pt x="1" y="64"/>
                  </a:cubicBezTo>
                  <a:cubicBezTo>
                    <a:pt x="1" y="61"/>
                    <a:pt x="3" y="61"/>
                    <a:pt x="4" y="61"/>
                  </a:cubicBezTo>
                  <a:cubicBezTo>
                    <a:pt x="6" y="62"/>
                    <a:pt x="8" y="62"/>
                    <a:pt x="9" y="60"/>
                  </a:cubicBezTo>
                  <a:cubicBezTo>
                    <a:pt x="10" y="59"/>
                    <a:pt x="9" y="57"/>
                    <a:pt x="9" y="55"/>
                  </a:cubicBezTo>
                  <a:cubicBezTo>
                    <a:pt x="9" y="53"/>
                    <a:pt x="8" y="51"/>
                    <a:pt x="9" y="48"/>
                  </a:cubicBezTo>
                  <a:cubicBezTo>
                    <a:pt x="10" y="47"/>
                    <a:pt x="10" y="47"/>
                    <a:pt x="10" y="46"/>
                  </a:cubicBezTo>
                  <a:cubicBezTo>
                    <a:pt x="11" y="44"/>
                    <a:pt x="10" y="43"/>
                    <a:pt x="10" y="42"/>
                  </a:cubicBezTo>
                  <a:cubicBezTo>
                    <a:pt x="10" y="41"/>
                    <a:pt x="11" y="40"/>
                    <a:pt x="12" y="39"/>
                  </a:cubicBezTo>
                  <a:cubicBezTo>
                    <a:pt x="13" y="37"/>
                    <a:pt x="14" y="39"/>
                    <a:pt x="14" y="40"/>
                  </a:cubicBezTo>
                  <a:cubicBezTo>
                    <a:pt x="15" y="39"/>
                    <a:pt x="17" y="36"/>
                    <a:pt x="16" y="35"/>
                  </a:cubicBezTo>
                  <a:cubicBezTo>
                    <a:pt x="15" y="34"/>
                    <a:pt x="16" y="33"/>
                    <a:pt x="16" y="32"/>
                  </a:cubicBezTo>
                  <a:cubicBezTo>
                    <a:pt x="17" y="31"/>
                    <a:pt x="16" y="29"/>
                    <a:pt x="17" y="28"/>
                  </a:cubicBezTo>
                  <a:cubicBezTo>
                    <a:pt x="19" y="27"/>
                    <a:pt x="20" y="25"/>
                    <a:pt x="21" y="23"/>
                  </a:cubicBezTo>
                  <a:cubicBezTo>
                    <a:pt x="21" y="22"/>
                    <a:pt x="21" y="21"/>
                    <a:pt x="22" y="21"/>
                  </a:cubicBezTo>
                  <a:cubicBezTo>
                    <a:pt x="23" y="21"/>
                    <a:pt x="25" y="21"/>
                    <a:pt x="25" y="20"/>
                  </a:cubicBezTo>
                  <a:cubicBezTo>
                    <a:pt x="26" y="19"/>
                    <a:pt x="26" y="17"/>
                    <a:pt x="26" y="15"/>
                  </a:cubicBezTo>
                  <a:cubicBezTo>
                    <a:pt x="26" y="14"/>
                    <a:pt x="26" y="13"/>
                    <a:pt x="27" y="12"/>
                  </a:cubicBezTo>
                  <a:cubicBezTo>
                    <a:pt x="28" y="11"/>
                    <a:pt x="27" y="9"/>
                    <a:pt x="28" y="7"/>
                  </a:cubicBezTo>
                  <a:cubicBezTo>
                    <a:pt x="28" y="4"/>
                    <a:pt x="30" y="5"/>
                    <a:pt x="32" y="5"/>
                  </a:cubicBezTo>
                  <a:cubicBezTo>
                    <a:pt x="33" y="5"/>
                    <a:pt x="33" y="4"/>
                    <a:pt x="35" y="4"/>
                  </a:cubicBezTo>
                  <a:cubicBezTo>
                    <a:pt x="36" y="5"/>
                    <a:pt x="36" y="6"/>
                    <a:pt x="37" y="7"/>
                  </a:cubicBezTo>
                  <a:cubicBezTo>
                    <a:pt x="38" y="5"/>
                    <a:pt x="39" y="2"/>
                    <a:pt x="40" y="0"/>
                  </a:cubicBezTo>
                  <a:cubicBezTo>
                    <a:pt x="40" y="0"/>
                    <a:pt x="40" y="1"/>
                    <a:pt x="41" y="1"/>
                  </a:cubicBezTo>
                  <a:cubicBezTo>
                    <a:pt x="42" y="2"/>
                    <a:pt x="42" y="1"/>
                    <a:pt x="43" y="2"/>
                  </a:cubicBezTo>
                  <a:cubicBezTo>
                    <a:pt x="44" y="4"/>
                    <a:pt x="45" y="4"/>
                    <a:pt x="46" y="4"/>
                  </a:cubicBezTo>
                  <a:cubicBezTo>
                    <a:pt x="47" y="4"/>
                    <a:pt x="48" y="3"/>
                    <a:pt x="48" y="3"/>
                  </a:cubicBezTo>
                  <a:cubicBezTo>
                    <a:pt x="49" y="3"/>
                    <a:pt x="49" y="2"/>
                    <a:pt x="49" y="2"/>
                  </a:cubicBezTo>
                  <a:cubicBezTo>
                    <a:pt x="50" y="2"/>
                    <a:pt x="51" y="4"/>
                    <a:pt x="51" y="4"/>
                  </a:cubicBezTo>
                  <a:cubicBezTo>
                    <a:pt x="52" y="2"/>
                    <a:pt x="55" y="4"/>
                    <a:pt x="57" y="4"/>
                  </a:cubicBezTo>
                  <a:cubicBezTo>
                    <a:pt x="59" y="3"/>
                    <a:pt x="61" y="6"/>
                    <a:pt x="63" y="7"/>
                  </a:cubicBezTo>
                  <a:cubicBezTo>
                    <a:pt x="66" y="8"/>
                    <a:pt x="67" y="11"/>
                    <a:pt x="69" y="13"/>
                  </a:cubicBezTo>
                  <a:cubicBezTo>
                    <a:pt x="70" y="14"/>
                    <a:pt x="72" y="15"/>
                    <a:pt x="73" y="16"/>
                  </a:cubicBezTo>
                  <a:cubicBezTo>
                    <a:pt x="73" y="18"/>
                    <a:pt x="74" y="19"/>
                    <a:pt x="75" y="20"/>
                  </a:cubicBezTo>
                  <a:cubicBezTo>
                    <a:pt x="77" y="21"/>
                    <a:pt x="78" y="23"/>
                    <a:pt x="77" y="25"/>
                  </a:cubicBezTo>
                  <a:cubicBezTo>
                    <a:pt x="75" y="28"/>
                    <a:pt x="73" y="30"/>
                    <a:pt x="73" y="34"/>
                  </a:cubicBezTo>
                  <a:cubicBezTo>
                    <a:pt x="74" y="35"/>
                    <a:pt x="73" y="38"/>
                    <a:pt x="75" y="37"/>
                  </a:cubicBezTo>
                  <a:cubicBezTo>
                    <a:pt x="77" y="37"/>
                    <a:pt x="79" y="37"/>
                    <a:pt x="80" y="36"/>
                  </a:cubicBezTo>
                  <a:cubicBezTo>
                    <a:pt x="81" y="36"/>
                    <a:pt x="82" y="37"/>
                    <a:pt x="83" y="37"/>
                  </a:cubicBezTo>
                  <a:cubicBezTo>
                    <a:pt x="83" y="38"/>
                    <a:pt x="80" y="40"/>
                    <a:pt x="81" y="42"/>
                  </a:cubicBezTo>
                  <a:cubicBezTo>
                    <a:pt x="83" y="45"/>
                    <a:pt x="84" y="46"/>
                    <a:pt x="86" y="48"/>
                  </a:cubicBezTo>
                  <a:cubicBezTo>
                    <a:pt x="86" y="49"/>
                    <a:pt x="87" y="51"/>
                    <a:pt x="88" y="52"/>
                  </a:cubicBezTo>
                  <a:cubicBezTo>
                    <a:pt x="88" y="53"/>
                    <a:pt x="89" y="53"/>
                    <a:pt x="90" y="53"/>
                  </a:cubicBezTo>
                  <a:cubicBezTo>
                    <a:pt x="91" y="54"/>
                    <a:pt x="92" y="56"/>
                    <a:pt x="94" y="56"/>
                  </a:cubicBezTo>
                  <a:cubicBezTo>
                    <a:pt x="99" y="59"/>
                    <a:pt x="105" y="61"/>
                    <a:pt x="110" y="63"/>
                  </a:cubicBezTo>
                  <a:cubicBezTo>
                    <a:pt x="113" y="64"/>
                    <a:pt x="115" y="65"/>
                    <a:pt x="118" y="66"/>
                  </a:cubicBezTo>
                  <a:cubicBezTo>
                    <a:pt x="120" y="66"/>
                    <a:pt x="124" y="66"/>
                    <a:pt x="126" y="66"/>
                  </a:cubicBezTo>
                  <a:cubicBezTo>
                    <a:pt x="103" y="94"/>
                    <a:pt x="103" y="94"/>
                    <a:pt x="103" y="94"/>
                  </a:cubicBezTo>
                  <a:cubicBezTo>
                    <a:pt x="101" y="96"/>
                    <a:pt x="100" y="96"/>
                    <a:pt x="98" y="95"/>
                  </a:cubicBezTo>
                  <a:cubicBezTo>
                    <a:pt x="95" y="95"/>
                    <a:pt x="90" y="95"/>
                    <a:pt x="85" y="99"/>
                  </a:cubicBezTo>
                  <a:cubicBezTo>
                    <a:pt x="84" y="100"/>
                    <a:pt x="84" y="101"/>
                    <a:pt x="82" y="102"/>
                  </a:cubicBezTo>
                  <a:cubicBezTo>
                    <a:pt x="81" y="102"/>
                    <a:pt x="79" y="102"/>
                    <a:pt x="77" y="103"/>
                  </a:cubicBezTo>
                  <a:cubicBezTo>
                    <a:pt x="76" y="104"/>
                    <a:pt x="76" y="105"/>
                    <a:pt x="74" y="105"/>
                  </a:cubicBezTo>
                  <a:cubicBezTo>
                    <a:pt x="72" y="104"/>
                    <a:pt x="70" y="106"/>
                    <a:pt x="68" y="104"/>
                  </a:cubicBezTo>
                  <a:cubicBezTo>
                    <a:pt x="68" y="103"/>
                    <a:pt x="67" y="102"/>
                    <a:pt x="66" y="102"/>
                  </a:cubicBezTo>
                  <a:cubicBezTo>
                    <a:pt x="65" y="102"/>
                    <a:pt x="64" y="103"/>
                    <a:pt x="63" y="103"/>
                  </a:cubicBezTo>
                  <a:cubicBezTo>
                    <a:pt x="61" y="104"/>
                    <a:pt x="59" y="105"/>
                    <a:pt x="58" y="106"/>
                  </a:cubicBezTo>
                  <a:cubicBezTo>
                    <a:pt x="57" y="108"/>
                    <a:pt x="56" y="109"/>
                    <a:pt x="56" y="110"/>
                  </a:cubicBezTo>
                  <a:cubicBezTo>
                    <a:pt x="55" y="109"/>
                    <a:pt x="52" y="109"/>
                    <a:pt x="51" y="109"/>
                  </a:cubicBezTo>
                  <a:cubicBezTo>
                    <a:pt x="50" y="109"/>
                    <a:pt x="49" y="108"/>
                    <a:pt x="48" y="108"/>
                  </a:cubicBezTo>
                  <a:cubicBezTo>
                    <a:pt x="47" y="108"/>
                    <a:pt x="46" y="108"/>
                    <a:pt x="45" y="108"/>
                  </a:cubicBezTo>
                  <a:cubicBezTo>
                    <a:pt x="41" y="108"/>
                    <a:pt x="44" y="107"/>
                    <a:pt x="33" y="101"/>
                  </a:cubicBezTo>
                  <a:cubicBezTo>
                    <a:pt x="32" y="99"/>
                    <a:pt x="29" y="101"/>
                    <a:pt x="27" y="100"/>
                  </a:cubicBezTo>
                  <a:cubicBezTo>
                    <a:pt x="26" y="100"/>
                    <a:pt x="24" y="98"/>
                    <a:pt x="24" y="97"/>
                  </a:cubicBezTo>
                  <a:cubicBezTo>
                    <a:pt x="23" y="95"/>
                    <a:pt x="24" y="94"/>
                    <a:pt x="24" y="92"/>
                  </a:cubicBezTo>
                  <a:cubicBezTo>
                    <a:pt x="23" y="91"/>
                    <a:pt x="21" y="90"/>
                    <a:pt x="20" y="91"/>
                  </a:cubicBezTo>
                  <a:cubicBezTo>
                    <a:pt x="19" y="91"/>
                    <a:pt x="18" y="89"/>
                    <a:pt x="18" y="88"/>
                  </a:cubicBezTo>
                  <a:cubicBezTo>
                    <a:pt x="17" y="87"/>
                    <a:pt x="17" y="85"/>
                    <a:pt x="16" y="83"/>
                  </a:cubicBezTo>
                  <a:cubicBezTo>
                    <a:pt x="15" y="81"/>
                    <a:pt x="15" y="80"/>
                    <a:pt x="14" y="79"/>
                  </a:cubicBezTo>
                  <a:cubicBezTo>
                    <a:pt x="14" y="78"/>
                    <a:pt x="14" y="78"/>
                    <a:pt x="13" y="78"/>
                  </a:cubicBezTo>
                  <a:cubicBezTo>
                    <a:pt x="12" y="77"/>
                    <a:pt x="12" y="77"/>
                    <a:pt x="12" y="76"/>
                  </a:cubicBezTo>
                  <a:cubicBezTo>
                    <a:pt x="12" y="76"/>
                    <a:pt x="12" y="76"/>
                    <a:pt x="11" y="76"/>
                  </a:cubicBezTo>
                  <a:cubicBezTo>
                    <a:pt x="10" y="76"/>
                    <a:pt x="10" y="75"/>
                    <a:pt x="10" y="74"/>
                  </a:cubicBezTo>
                  <a:cubicBezTo>
                    <a:pt x="9" y="73"/>
                    <a:pt x="8" y="71"/>
                    <a:pt x="7" y="70"/>
                  </a:cubicBezTo>
                  <a:cubicBezTo>
                    <a:pt x="6" y="69"/>
                    <a:pt x="4" y="68"/>
                    <a:pt x="3" y="68"/>
                  </a:cubicBezTo>
                  <a:cubicBezTo>
                    <a:pt x="2" y="68"/>
                    <a:pt x="0" y="68"/>
                    <a:pt x="0" y="67"/>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34" name="Estonia">
              <a:extLst>
                <a:ext uri="{FF2B5EF4-FFF2-40B4-BE49-F238E27FC236}">
                  <a16:creationId xmlns:a16="http://schemas.microsoft.com/office/drawing/2014/main" id="{CF54D357-AD6F-4AC7-9A0C-1D8234A8024F}"/>
                </a:ext>
              </a:extLst>
            </p:cNvPr>
            <p:cNvSpPr>
              <a:spLocks noEditPoints="1"/>
            </p:cNvSpPr>
            <p:nvPr/>
          </p:nvSpPr>
          <p:spPr bwMode="auto">
            <a:xfrm>
              <a:off x="4638635" y="1953911"/>
              <a:ext cx="139039" cy="62490"/>
            </a:xfrm>
            <a:custGeom>
              <a:avLst/>
              <a:gdLst>
                <a:gd name="T0" fmla="*/ 1 w 42"/>
                <a:gd name="T1" fmla="*/ 15 h 19"/>
                <a:gd name="T2" fmla="*/ 1 w 42"/>
                <a:gd name="T3" fmla="*/ 13 h 19"/>
                <a:gd name="T4" fmla="*/ 0 w 42"/>
                <a:gd name="T5" fmla="*/ 10 h 19"/>
                <a:gd name="T6" fmla="*/ 3 w 42"/>
                <a:gd name="T7" fmla="*/ 10 h 19"/>
                <a:gd name="T8" fmla="*/ 5 w 42"/>
                <a:gd name="T9" fmla="*/ 9 h 19"/>
                <a:gd name="T10" fmla="*/ 9 w 42"/>
                <a:gd name="T11" fmla="*/ 11 h 19"/>
                <a:gd name="T12" fmla="*/ 7 w 42"/>
                <a:gd name="T13" fmla="*/ 12 h 19"/>
                <a:gd name="T14" fmla="*/ 6 w 42"/>
                <a:gd name="T15" fmla="*/ 13 h 19"/>
                <a:gd name="T16" fmla="*/ 5 w 42"/>
                <a:gd name="T17" fmla="*/ 12 h 19"/>
                <a:gd name="T18" fmla="*/ 3 w 42"/>
                <a:gd name="T19" fmla="*/ 13 h 19"/>
                <a:gd name="T20" fmla="*/ 1 w 42"/>
                <a:gd name="T21" fmla="*/ 15 h 19"/>
                <a:gd name="T22" fmla="*/ 5 w 42"/>
                <a:gd name="T23" fmla="*/ 5 h 19"/>
                <a:gd name="T24" fmla="*/ 1 w 42"/>
                <a:gd name="T25" fmla="*/ 6 h 19"/>
                <a:gd name="T26" fmla="*/ 4 w 42"/>
                <a:gd name="T27" fmla="*/ 8 h 19"/>
                <a:gd name="T28" fmla="*/ 5 w 42"/>
                <a:gd name="T29" fmla="*/ 8 h 19"/>
                <a:gd name="T30" fmla="*/ 7 w 42"/>
                <a:gd name="T31" fmla="*/ 6 h 19"/>
                <a:gd name="T32" fmla="*/ 5 w 42"/>
                <a:gd name="T33" fmla="*/ 5 h 19"/>
                <a:gd name="T34" fmla="*/ 9 w 42"/>
                <a:gd name="T35" fmla="*/ 10 h 19"/>
                <a:gd name="T36" fmla="*/ 10 w 42"/>
                <a:gd name="T37" fmla="*/ 9 h 19"/>
                <a:gd name="T38" fmla="*/ 8 w 42"/>
                <a:gd name="T39" fmla="*/ 9 h 19"/>
                <a:gd name="T40" fmla="*/ 9 w 42"/>
                <a:gd name="T41" fmla="*/ 10 h 19"/>
                <a:gd name="T42" fmla="*/ 11 w 42"/>
                <a:gd name="T43" fmla="*/ 10 h 19"/>
                <a:gd name="T44" fmla="*/ 17 w 42"/>
                <a:gd name="T45" fmla="*/ 12 h 19"/>
                <a:gd name="T46" fmla="*/ 18 w 42"/>
                <a:gd name="T47" fmla="*/ 12 h 19"/>
                <a:gd name="T48" fmla="*/ 17 w 42"/>
                <a:gd name="T49" fmla="*/ 16 h 19"/>
                <a:gd name="T50" fmla="*/ 22 w 42"/>
                <a:gd name="T51" fmla="*/ 14 h 19"/>
                <a:gd name="T52" fmla="*/ 24 w 42"/>
                <a:gd name="T53" fmla="*/ 15 h 19"/>
                <a:gd name="T54" fmla="*/ 27 w 42"/>
                <a:gd name="T55" fmla="*/ 15 h 19"/>
                <a:gd name="T56" fmla="*/ 33 w 42"/>
                <a:gd name="T57" fmla="*/ 19 h 19"/>
                <a:gd name="T58" fmla="*/ 36 w 42"/>
                <a:gd name="T59" fmla="*/ 18 h 19"/>
                <a:gd name="T60" fmla="*/ 39 w 42"/>
                <a:gd name="T61" fmla="*/ 19 h 19"/>
                <a:gd name="T62" fmla="*/ 41 w 42"/>
                <a:gd name="T63" fmla="*/ 16 h 19"/>
                <a:gd name="T64" fmla="*/ 40 w 42"/>
                <a:gd name="T65" fmla="*/ 14 h 19"/>
                <a:gd name="T66" fmla="*/ 39 w 42"/>
                <a:gd name="T67" fmla="*/ 12 h 19"/>
                <a:gd name="T68" fmla="*/ 39 w 42"/>
                <a:gd name="T69" fmla="*/ 10 h 19"/>
                <a:gd name="T70" fmla="*/ 38 w 42"/>
                <a:gd name="T71" fmla="*/ 8 h 19"/>
                <a:gd name="T72" fmla="*/ 40 w 42"/>
                <a:gd name="T73" fmla="*/ 5 h 19"/>
                <a:gd name="T74" fmla="*/ 42 w 42"/>
                <a:gd name="T75" fmla="*/ 3 h 19"/>
                <a:gd name="T76" fmla="*/ 34 w 42"/>
                <a:gd name="T77" fmla="*/ 2 h 19"/>
                <a:gd name="T78" fmla="*/ 29 w 42"/>
                <a:gd name="T79" fmla="*/ 1 h 19"/>
                <a:gd name="T80" fmla="*/ 23 w 42"/>
                <a:gd name="T81" fmla="*/ 0 h 19"/>
                <a:gd name="T82" fmla="*/ 19 w 42"/>
                <a:gd name="T83" fmla="*/ 1 h 19"/>
                <a:gd name="T84" fmla="*/ 17 w 42"/>
                <a:gd name="T85" fmla="*/ 2 h 19"/>
                <a:gd name="T86" fmla="*/ 14 w 42"/>
                <a:gd name="T87" fmla="*/ 2 h 19"/>
                <a:gd name="T88" fmla="*/ 14 w 42"/>
                <a:gd name="T89" fmla="*/ 3 h 19"/>
                <a:gd name="T90" fmla="*/ 10 w 42"/>
                <a:gd name="T91" fmla="*/ 4 h 19"/>
                <a:gd name="T92" fmla="*/ 10 w 42"/>
                <a:gd name="T93" fmla="*/ 6 h 19"/>
                <a:gd name="T94" fmla="*/ 11 w 42"/>
                <a:gd name="T95" fmla="*/ 5 h 19"/>
                <a:gd name="T96" fmla="*/ 11 w 42"/>
                <a:gd name="T97" fmla="*/ 8 h 19"/>
                <a:gd name="T98" fmla="*/ 13 w 42"/>
                <a:gd name="T99" fmla="*/ 8 h 19"/>
                <a:gd name="T100" fmla="*/ 11 w 42"/>
                <a:gd name="T101" fmla="*/ 1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2" h="19">
                  <a:moveTo>
                    <a:pt x="1" y="15"/>
                  </a:moveTo>
                  <a:cubicBezTo>
                    <a:pt x="0" y="14"/>
                    <a:pt x="3" y="14"/>
                    <a:pt x="1" y="13"/>
                  </a:cubicBezTo>
                  <a:cubicBezTo>
                    <a:pt x="0" y="12"/>
                    <a:pt x="1" y="11"/>
                    <a:pt x="0" y="10"/>
                  </a:cubicBezTo>
                  <a:cubicBezTo>
                    <a:pt x="1" y="10"/>
                    <a:pt x="2" y="11"/>
                    <a:pt x="3" y="10"/>
                  </a:cubicBezTo>
                  <a:cubicBezTo>
                    <a:pt x="3" y="9"/>
                    <a:pt x="4" y="9"/>
                    <a:pt x="5" y="9"/>
                  </a:cubicBezTo>
                  <a:cubicBezTo>
                    <a:pt x="7" y="9"/>
                    <a:pt x="8" y="9"/>
                    <a:pt x="9" y="11"/>
                  </a:cubicBezTo>
                  <a:cubicBezTo>
                    <a:pt x="8" y="10"/>
                    <a:pt x="8" y="11"/>
                    <a:pt x="7" y="12"/>
                  </a:cubicBezTo>
                  <a:cubicBezTo>
                    <a:pt x="7" y="12"/>
                    <a:pt x="6" y="12"/>
                    <a:pt x="6" y="13"/>
                  </a:cubicBezTo>
                  <a:cubicBezTo>
                    <a:pt x="6" y="12"/>
                    <a:pt x="5" y="12"/>
                    <a:pt x="5" y="12"/>
                  </a:cubicBezTo>
                  <a:cubicBezTo>
                    <a:pt x="4" y="13"/>
                    <a:pt x="3" y="12"/>
                    <a:pt x="3" y="13"/>
                  </a:cubicBezTo>
                  <a:cubicBezTo>
                    <a:pt x="2" y="14"/>
                    <a:pt x="3" y="15"/>
                    <a:pt x="1" y="15"/>
                  </a:cubicBezTo>
                  <a:moveTo>
                    <a:pt x="5" y="5"/>
                  </a:moveTo>
                  <a:cubicBezTo>
                    <a:pt x="3" y="6"/>
                    <a:pt x="2" y="6"/>
                    <a:pt x="1" y="6"/>
                  </a:cubicBezTo>
                  <a:cubicBezTo>
                    <a:pt x="2" y="7"/>
                    <a:pt x="3" y="6"/>
                    <a:pt x="4" y="8"/>
                  </a:cubicBezTo>
                  <a:cubicBezTo>
                    <a:pt x="4" y="9"/>
                    <a:pt x="5" y="8"/>
                    <a:pt x="5" y="8"/>
                  </a:cubicBezTo>
                  <a:cubicBezTo>
                    <a:pt x="6" y="7"/>
                    <a:pt x="7" y="7"/>
                    <a:pt x="7" y="6"/>
                  </a:cubicBezTo>
                  <a:cubicBezTo>
                    <a:pt x="7" y="6"/>
                    <a:pt x="5" y="6"/>
                    <a:pt x="5" y="5"/>
                  </a:cubicBezTo>
                  <a:moveTo>
                    <a:pt x="9" y="10"/>
                  </a:moveTo>
                  <a:cubicBezTo>
                    <a:pt x="9" y="10"/>
                    <a:pt x="9" y="10"/>
                    <a:pt x="10" y="9"/>
                  </a:cubicBezTo>
                  <a:cubicBezTo>
                    <a:pt x="9" y="9"/>
                    <a:pt x="9" y="8"/>
                    <a:pt x="8" y="9"/>
                  </a:cubicBezTo>
                  <a:cubicBezTo>
                    <a:pt x="8" y="9"/>
                    <a:pt x="8" y="9"/>
                    <a:pt x="9" y="10"/>
                  </a:cubicBezTo>
                  <a:moveTo>
                    <a:pt x="11" y="10"/>
                  </a:moveTo>
                  <a:cubicBezTo>
                    <a:pt x="12" y="10"/>
                    <a:pt x="15" y="14"/>
                    <a:pt x="17" y="12"/>
                  </a:cubicBezTo>
                  <a:cubicBezTo>
                    <a:pt x="17" y="11"/>
                    <a:pt x="18" y="11"/>
                    <a:pt x="18" y="12"/>
                  </a:cubicBezTo>
                  <a:cubicBezTo>
                    <a:pt x="17" y="13"/>
                    <a:pt x="17" y="15"/>
                    <a:pt x="17" y="16"/>
                  </a:cubicBezTo>
                  <a:cubicBezTo>
                    <a:pt x="19" y="16"/>
                    <a:pt x="21" y="14"/>
                    <a:pt x="22" y="14"/>
                  </a:cubicBezTo>
                  <a:cubicBezTo>
                    <a:pt x="23" y="14"/>
                    <a:pt x="24" y="15"/>
                    <a:pt x="24" y="15"/>
                  </a:cubicBezTo>
                  <a:cubicBezTo>
                    <a:pt x="25" y="15"/>
                    <a:pt x="26" y="15"/>
                    <a:pt x="27" y="15"/>
                  </a:cubicBezTo>
                  <a:cubicBezTo>
                    <a:pt x="29" y="16"/>
                    <a:pt x="31" y="18"/>
                    <a:pt x="33" y="19"/>
                  </a:cubicBezTo>
                  <a:cubicBezTo>
                    <a:pt x="34" y="19"/>
                    <a:pt x="35" y="18"/>
                    <a:pt x="36" y="18"/>
                  </a:cubicBezTo>
                  <a:cubicBezTo>
                    <a:pt x="37" y="18"/>
                    <a:pt x="38" y="19"/>
                    <a:pt x="39" y="19"/>
                  </a:cubicBezTo>
                  <a:cubicBezTo>
                    <a:pt x="39" y="17"/>
                    <a:pt x="40" y="17"/>
                    <a:pt x="41" y="16"/>
                  </a:cubicBezTo>
                  <a:cubicBezTo>
                    <a:pt x="40" y="15"/>
                    <a:pt x="41" y="14"/>
                    <a:pt x="40" y="14"/>
                  </a:cubicBezTo>
                  <a:cubicBezTo>
                    <a:pt x="40" y="13"/>
                    <a:pt x="39" y="13"/>
                    <a:pt x="39" y="12"/>
                  </a:cubicBezTo>
                  <a:cubicBezTo>
                    <a:pt x="38" y="12"/>
                    <a:pt x="39" y="11"/>
                    <a:pt x="39" y="10"/>
                  </a:cubicBezTo>
                  <a:cubicBezTo>
                    <a:pt x="38" y="9"/>
                    <a:pt x="38" y="9"/>
                    <a:pt x="38" y="8"/>
                  </a:cubicBezTo>
                  <a:cubicBezTo>
                    <a:pt x="38" y="7"/>
                    <a:pt x="40" y="6"/>
                    <a:pt x="40" y="5"/>
                  </a:cubicBezTo>
                  <a:cubicBezTo>
                    <a:pt x="40" y="3"/>
                    <a:pt x="41" y="3"/>
                    <a:pt x="42" y="3"/>
                  </a:cubicBezTo>
                  <a:cubicBezTo>
                    <a:pt x="42" y="1"/>
                    <a:pt x="36" y="2"/>
                    <a:pt x="34" y="2"/>
                  </a:cubicBezTo>
                  <a:cubicBezTo>
                    <a:pt x="32" y="2"/>
                    <a:pt x="31" y="1"/>
                    <a:pt x="29" y="1"/>
                  </a:cubicBezTo>
                  <a:cubicBezTo>
                    <a:pt x="28" y="1"/>
                    <a:pt x="25" y="1"/>
                    <a:pt x="23" y="0"/>
                  </a:cubicBezTo>
                  <a:cubicBezTo>
                    <a:pt x="24" y="2"/>
                    <a:pt x="20" y="1"/>
                    <a:pt x="19" y="1"/>
                  </a:cubicBezTo>
                  <a:cubicBezTo>
                    <a:pt x="19" y="2"/>
                    <a:pt x="17" y="2"/>
                    <a:pt x="17" y="2"/>
                  </a:cubicBezTo>
                  <a:cubicBezTo>
                    <a:pt x="15" y="1"/>
                    <a:pt x="15" y="3"/>
                    <a:pt x="14" y="2"/>
                  </a:cubicBezTo>
                  <a:cubicBezTo>
                    <a:pt x="14" y="3"/>
                    <a:pt x="14" y="3"/>
                    <a:pt x="14" y="3"/>
                  </a:cubicBezTo>
                  <a:cubicBezTo>
                    <a:pt x="13" y="3"/>
                    <a:pt x="11" y="3"/>
                    <a:pt x="10" y="4"/>
                  </a:cubicBezTo>
                  <a:cubicBezTo>
                    <a:pt x="10" y="4"/>
                    <a:pt x="10" y="5"/>
                    <a:pt x="10" y="6"/>
                  </a:cubicBezTo>
                  <a:cubicBezTo>
                    <a:pt x="10" y="6"/>
                    <a:pt x="11" y="5"/>
                    <a:pt x="11" y="5"/>
                  </a:cubicBezTo>
                  <a:cubicBezTo>
                    <a:pt x="11" y="6"/>
                    <a:pt x="10" y="7"/>
                    <a:pt x="11" y="8"/>
                  </a:cubicBezTo>
                  <a:cubicBezTo>
                    <a:pt x="11" y="8"/>
                    <a:pt x="13" y="8"/>
                    <a:pt x="13" y="8"/>
                  </a:cubicBezTo>
                  <a:cubicBezTo>
                    <a:pt x="12" y="8"/>
                    <a:pt x="10" y="8"/>
                    <a:pt x="11" y="10"/>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35" name="Eritrea">
              <a:extLst>
                <a:ext uri="{FF2B5EF4-FFF2-40B4-BE49-F238E27FC236}">
                  <a16:creationId xmlns:a16="http://schemas.microsoft.com/office/drawing/2014/main" id="{2E4F8FE0-BD5D-4349-9008-886A1D45D766}"/>
                </a:ext>
              </a:extLst>
            </p:cNvPr>
            <p:cNvSpPr>
              <a:spLocks/>
            </p:cNvSpPr>
            <p:nvPr/>
          </p:nvSpPr>
          <p:spPr bwMode="auto">
            <a:xfrm>
              <a:off x="5102620" y="3256818"/>
              <a:ext cx="189031" cy="182782"/>
            </a:xfrm>
            <a:custGeom>
              <a:avLst/>
              <a:gdLst>
                <a:gd name="T0" fmla="*/ 0 w 57"/>
                <a:gd name="T1" fmla="*/ 27 h 55"/>
                <a:gd name="T2" fmla="*/ 2 w 57"/>
                <a:gd name="T3" fmla="*/ 22 h 55"/>
                <a:gd name="T4" fmla="*/ 4 w 57"/>
                <a:gd name="T5" fmla="*/ 17 h 55"/>
                <a:gd name="T6" fmla="*/ 5 w 57"/>
                <a:gd name="T7" fmla="*/ 9 h 55"/>
                <a:gd name="T8" fmla="*/ 8 w 57"/>
                <a:gd name="T9" fmla="*/ 9 h 55"/>
                <a:gd name="T10" fmla="*/ 10 w 57"/>
                <a:gd name="T11" fmla="*/ 6 h 55"/>
                <a:gd name="T12" fmla="*/ 14 w 57"/>
                <a:gd name="T13" fmla="*/ 4 h 55"/>
                <a:gd name="T14" fmla="*/ 17 w 57"/>
                <a:gd name="T15" fmla="*/ 0 h 55"/>
                <a:gd name="T16" fmla="*/ 23 w 57"/>
                <a:gd name="T17" fmla="*/ 15 h 55"/>
                <a:gd name="T18" fmla="*/ 24 w 57"/>
                <a:gd name="T19" fmla="*/ 19 h 55"/>
                <a:gd name="T20" fmla="*/ 25 w 57"/>
                <a:gd name="T21" fmla="*/ 23 h 55"/>
                <a:gd name="T22" fmla="*/ 27 w 57"/>
                <a:gd name="T23" fmla="*/ 25 h 55"/>
                <a:gd name="T24" fmla="*/ 28 w 57"/>
                <a:gd name="T25" fmla="*/ 28 h 55"/>
                <a:gd name="T26" fmla="*/ 29 w 57"/>
                <a:gd name="T27" fmla="*/ 24 h 55"/>
                <a:gd name="T28" fmla="*/ 30 w 57"/>
                <a:gd name="T29" fmla="*/ 26 h 55"/>
                <a:gd name="T30" fmla="*/ 32 w 57"/>
                <a:gd name="T31" fmla="*/ 29 h 55"/>
                <a:gd name="T32" fmla="*/ 35 w 57"/>
                <a:gd name="T33" fmla="*/ 29 h 55"/>
                <a:gd name="T34" fmla="*/ 38 w 57"/>
                <a:gd name="T35" fmla="*/ 32 h 55"/>
                <a:gd name="T36" fmla="*/ 42 w 57"/>
                <a:gd name="T37" fmla="*/ 35 h 55"/>
                <a:gd name="T38" fmla="*/ 46 w 57"/>
                <a:gd name="T39" fmla="*/ 39 h 55"/>
                <a:gd name="T40" fmla="*/ 48 w 57"/>
                <a:gd name="T41" fmla="*/ 41 h 55"/>
                <a:gd name="T42" fmla="*/ 49 w 57"/>
                <a:gd name="T43" fmla="*/ 42 h 55"/>
                <a:gd name="T44" fmla="*/ 50 w 57"/>
                <a:gd name="T45" fmla="*/ 45 h 55"/>
                <a:gd name="T46" fmla="*/ 52 w 57"/>
                <a:gd name="T47" fmla="*/ 46 h 55"/>
                <a:gd name="T48" fmla="*/ 56 w 57"/>
                <a:gd name="T49" fmla="*/ 49 h 55"/>
                <a:gd name="T50" fmla="*/ 57 w 57"/>
                <a:gd name="T51" fmla="*/ 51 h 55"/>
                <a:gd name="T52" fmla="*/ 55 w 57"/>
                <a:gd name="T53" fmla="*/ 53 h 55"/>
                <a:gd name="T54" fmla="*/ 50 w 57"/>
                <a:gd name="T55" fmla="*/ 54 h 55"/>
                <a:gd name="T56" fmla="*/ 48 w 57"/>
                <a:gd name="T57" fmla="*/ 49 h 55"/>
                <a:gd name="T58" fmla="*/ 43 w 57"/>
                <a:gd name="T59" fmla="*/ 44 h 55"/>
                <a:gd name="T60" fmla="*/ 39 w 57"/>
                <a:gd name="T61" fmla="*/ 38 h 55"/>
                <a:gd name="T62" fmla="*/ 33 w 57"/>
                <a:gd name="T63" fmla="*/ 35 h 55"/>
                <a:gd name="T64" fmla="*/ 28 w 57"/>
                <a:gd name="T65" fmla="*/ 34 h 55"/>
                <a:gd name="T66" fmla="*/ 24 w 57"/>
                <a:gd name="T67" fmla="*/ 34 h 55"/>
                <a:gd name="T68" fmla="*/ 22 w 57"/>
                <a:gd name="T69" fmla="*/ 32 h 55"/>
                <a:gd name="T70" fmla="*/ 20 w 57"/>
                <a:gd name="T71" fmla="*/ 34 h 55"/>
                <a:gd name="T72" fmla="*/ 16 w 57"/>
                <a:gd name="T73" fmla="*/ 33 h 55"/>
                <a:gd name="T74" fmla="*/ 13 w 57"/>
                <a:gd name="T75" fmla="*/ 30 h 55"/>
                <a:gd name="T76" fmla="*/ 10 w 57"/>
                <a:gd name="T77" fmla="*/ 37 h 55"/>
                <a:gd name="T78" fmla="*/ 7 w 57"/>
                <a:gd name="T79" fmla="*/ 34 h 55"/>
                <a:gd name="T80" fmla="*/ 5 w 57"/>
                <a:gd name="T81" fmla="*/ 35 h 55"/>
                <a:gd name="T82" fmla="*/ 1 w 57"/>
                <a:gd name="T83" fmla="*/ 37 h 55"/>
                <a:gd name="T84" fmla="*/ 0 w 57"/>
                <a:gd name="T85" fmla="*/ 27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57" h="55">
                  <a:moveTo>
                    <a:pt x="0" y="27"/>
                  </a:moveTo>
                  <a:cubicBezTo>
                    <a:pt x="1" y="26"/>
                    <a:pt x="1" y="24"/>
                    <a:pt x="2" y="22"/>
                  </a:cubicBezTo>
                  <a:cubicBezTo>
                    <a:pt x="2" y="21"/>
                    <a:pt x="3" y="19"/>
                    <a:pt x="4" y="17"/>
                  </a:cubicBezTo>
                  <a:cubicBezTo>
                    <a:pt x="4" y="16"/>
                    <a:pt x="3" y="9"/>
                    <a:pt x="5" y="9"/>
                  </a:cubicBezTo>
                  <a:cubicBezTo>
                    <a:pt x="6" y="9"/>
                    <a:pt x="8" y="9"/>
                    <a:pt x="8" y="9"/>
                  </a:cubicBezTo>
                  <a:cubicBezTo>
                    <a:pt x="9" y="7"/>
                    <a:pt x="8" y="6"/>
                    <a:pt x="10" y="6"/>
                  </a:cubicBezTo>
                  <a:cubicBezTo>
                    <a:pt x="11" y="5"/>
                    <a:pt x="12" y="4"/>
                    <a:pt x="14" y="4"/>
                  </a:cubicBezTo>
                  <a:cubicBezTo>
                    <a:pt x="16" y="3"/>
                    <a:pt x="16" y="1"/>
                    <a:pt x="17" y="0"/>
                  </a:cubicBezTo>
                  <a:cubicBezTo>
                    <a:pt x="20" y="5"/>
                    <a:pt x="22" y="10"/>
                    <a:pt x="23" y="15"/>
                  </a:cubicBezTo>
                  <a:cubicBezTo>
                    <a:pt x="23" y="16"/>
                    <a:pt x="23" y="17"/>
                    <a:pt x="24" y="19"/>
                  </a:cubicBezTo>
                  <a:cubicBezTo>
                    <a:pt x="24" y="20"/>
                    <a:pt x="25" y="21"/>
                    <a:pt x="25" y="23"/>
                  </a:cubicBezTo>
                  <a:cubicBezTo>
                    <a:pt x="25" y="24"/>
                    <a:pt x="27" y="24"/>
                    <a:pt x="27" y="25"/>
                  </a:cubicBezTo>
                  <a:cubicBezTo>
                    <a:pt x="27" y="26"/>
                    <a:pt x="27" y="27"/>
                    <a:pt x="28" y="28"/>
                  </a:cubicBezTo>
                  <a:cubicBezTo>
                    <a:pt x="29" y="27"/>
                    <a:pt x="27" y="24"/>
                    <a:pt x="29" y="24"/>
                  </a:cubicBezTo>
                  <a:cubicBezTo>
                    <a:pt x="30" y="24"/>
                    <a:pt x="30" y="25"/>
                    <a:pt x="30" y="26"/>
                  </a:cubicBezTo>
                  <a:cubicBezTo>
                    <a:pt x="30" y="27"/>
                    <a:pt x="31" y="29"/>
                    <a:pt x="32" y="29"/>
                  </a:cubicBezTo>
                  <a:cubicBezTo>
                    <a:pt x="33" y="30"/>
                    <a:pt x="34" y="28"/>
                    <a:pt x="35" y="29"/>
                  </a:cubicBezTo>
                  <a:cubicBezTo>
                    <a:pt x="37" y="31"/>
                    <a:pt x="37" y="32"/>
                    <a:pt x="38" y="32"/>
                  </a:cubicBezTo>
                  <a:cubicBezTo>
                    <a:pt x="40" y="32"/>
                    <a:pt x="41" y="34"/>
                    <a:pt x="42" y="35"/>
                  </a:cubicBezTo>
                  <a:cubicBezTo>
                    <a:pt x="43" y="37"/>
                    <a:pt x="44" y="38"/>
                    <a:pt x="46" y="39"/>
                  </a:cubicBezTo>
                  <a:cubicBezTo>
                    <a:pt x="47" y="40"/>
                    <a:pt x="47" y="40"/>
                    <a:pt x="48" y="41"/>
                  </a:cubicBezTo>
                  <a:cubicBezTo>
                    <a:pt x="48" y="41"/>
                    <a:pt x="50" y="44"/>
                    <a:pt x="49" y="42"/>
                  </a:cubicBezTo>
                  <a:cubicBezTo>
                    <a:pt x="50" y="42"/>
                    <a:pt x="50" y="44"/>
                    <a:pt x="50" y="45"/>
                  </a:cubicBezTo>
                  <a:cubicBezTo>
                    <a:pt x="51" y="46"/>
                    <a:pt x="52" y="46"/>
                    <a:pt x="52" y="46"/>
                  </a:cubicBezTo>
                  <a:cubicBezTo>
                    <a:pt x="53" y="47"/>
                    <a:pt x="55" y="51"/>
                    <a:pt x="56" y="49"/>
                  </a:cubicBezTo>
                  <a:cubicBezTo>
                    <a:pt x="57" y="50"/>
                    <a:pt x="57" y="50"/>
                    <a:pt x="57" y="51"/>
                  </a:cubicBezTo>
                  <a:cubicBezTo>
                    <a:pt x="56" y="51"/>
                    <a:pt x="55" y="52"/>
                    <a:pt x="55" y="53"/>
                  </a:cubicBezTo>
                  <a:cubicBezTo>
                    <a:pt x="55" y="55"/>
                    <a:pt x="53" y="52"/>
                    <a:pt x="50" y="54"/>
                  </a:cubicBezTo>
                  <a:cubicBezTo>
                    <a:pt x="51" y="53"/>
                    <a:pt x="50" y="51"/>
                    <a:pt x="48" y="49"/>
                  </a:cubicBezTo>
                  <a:cubicBezTo>
                    <a:pt x="46" y="46"/>
                    <a:pt x="44" y="44"/>
                    <a:pt x="43" y="44"/>
                  </a:cubicBezTo>
                  <a:cubicBezTo>
                    <a:pt x="41" y="43"/>
                    <a:pt x="40" y="40"/>
                    <a:pt x="39" y="38"/>
                  </a:cubicBezTo>
                  <a:cubicBezTo>
                    <a:pt x="37" y="36"/>
                    <a:pt x="35" y="36"/>
                    <a:pt x="33" y="35"/>
                  </a:cubicBezTo>
                  <a:cubicBezTo>
                    <a:pt x="31" y="33"/>
                    <a:pt x="30" y="34"/>
                    <a:pt x="28" y="34"/>
                  </a:cubicBezTo>
                  <a:cubicBezTo>
                    <a:pt x="27" y="34"/>
                    <a:pt x="25" y="32"/>
                    <a:pt x="24" y="34"/>
                  </a:cubicBezTo>
                  <a:cubicBezTo>
                    <a:pt x="24" y="33"/>
                    <a:pt x="22" y="31"/>
                    <a:pt x="22" y="32"/>
                  </a:cubicBezTo>
                  <a:cubicBezTo>
                    <a:pt x="22" y="32"/>
                    <a:pt x="21" y="34"/>
                    <a:pt x="20" y="34"/>
                  </a:cubicBezTo>
                  <a:cubicBezTo>
                    <a:pt x="19" y="34"/>
                    <a:pt x="17" y="34"/>
                    <a:pt x="16" y="33"/>
                  </a:cubicBezTo>
                  <a:cubicBezTo>
                    <a:pt x="15" y="31"/>
                    <a:pt x="14" y="33"/>
                    <a:pt x="13" y="30"/>
                  </a:cubicBezTo>
                  <a:cubicBezTo>
                    <a:pt x="12" y="32"/>
                    <a:pt x="11" y="35"/>
                    <a:pt x="10" y="37"/>
                  </a:cubicBezTo>
                  <a:cubicBezTo>
                    <a:pt x="9" y="36"/>
                    <a:pt x="8" y="34"/>
                    <a:pt x="7" y="34"/>
                  </a:cubicBezTo>
                  <a:cubicBezTo>
                    <a:pt x="6" y="35"/>
                    <a:pt x="6" y="36"/>
                    <a:pt x="5" y="35"/>
                  </a:cubicBezTo>
                  <a:cubicBezTo>
                    <a:pt x="2" y="35"/>
                    <a:pt x="2" y="35"/>
                    <a:pt x="1" y="37"/>
                  </a:cubicBezTo>
                  <a:cubicBezTo>
                    <a:pt x="0" y="34"/>
                    <a:pt x="0" y="30"/>
                    <a:pt x="0" y="27"/>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36" name="Equatorial Guinea">
              <a:extLst>
                <a:ext uri="{FF2B5EF4-FFF2-40B4-BE49-F238E27FC236}">
                  <a16:creationId xmlns:a16="http://schemas.microsoft.com/office/drawing/2014/main" id="{C79500D5-E185-404E-9D2F-730EA491B8CB}"/>
                </a:ext>
              </a:extLst>
            </p:cNvPr>
            <p:cNvSpPr>
              <a:spLocks/>
            </p:cNvSpPr>
            <p:nvPr/>
          </p:nvSpPr>
          <p:spPr bwMode="auto">
            <a:xfrm>
              <a:off x="4346496" y="3755172"/>
              <a:ext cx="59365" cy="46867"/>
            </a:xfrm>
            <a:custGeom>
              <a:avLst/>
              <a:gdLst>
                <a:gd name="T0" fmla="*/ 3 w 18"/>
                <a:gd name="T1" fmla="*/ 7 h 14"/>
                <a:gd name="T2" fmla="*/ 4 w 18"/>
                <a:gd name="T3" fmla="*/ 7 h 14"/>
                <a:gd name="T4" fmla="*/ 4 w 18"/>
                <a:gd name="T5" fmla="*/ 5 h 14"/>
                <a:gd name="T6" fmla="*/ 5 w 18"/>
                <a:gd name="T7" fmla="*/ 0 h 14"/>
                <a:gd name="T8" fmla="*/ 8 w 18"/>
                <a:gd name="T9" fmla="*/ 2 h 14"/>
                <a:gd name="T10" fmla="*/ 17 w 18"/>
                <a:gd name="T11" fmla="*/ 2 h 14"/>
                <a:gd name="T12" fmla="*/ 18 w 18"/>
                <a:gd name="T13" fmla="*/ 13 h 14"/>
                <a:gd name="T14" fmla="*/ 7 w 18"/>
                <a:gd name="T15" fmla="*/ 13 h 14"/>
                <a:gd name="T16" fmla="*/ 5 w 18"/>
                <a:gd name="T17" fmla="*/ 12 h 14"/>
                <a:gd name="T18" fmla="*/ 1 w 18"/>
                <a:gd name="T19" fmla="*/ 11 h 14"/>
                <a:gd name="T20" fmla="*/ 3 w 18"/>
                <a:gd name="T21" fmla="*/ 7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 h="14">
                  <a:moveTo>
                    <a:pt x="3" y="7"/>
                  </a:moveTo>
                  <a:cubicBezTo>
                    <a:pt x="3" y="7"/>
                    <a:pt x="4" y="7"/>
                    <a:pt x="4" y="7"/>
                  </a:cubicBezTo>
                  <a:cubicBezTo>
                    <a:pt x="2" y="8"/>
                    <a:pt x="4" y="5"/>
                    <a:pt x="4" y="5"/>
                  </a:cubicBezTo>
                  <a:cubicBezTo>
                    <a:pt x="5" y="4"/>
                    <a:pt x="4" y="1"/>
                    <a:pt x="5" y="0"/>
                  </a:cubicBezTo>
                  <a:cubicBezTo>
                    <a:pt x="6" y="2"/>
                    <a:pt x="7" y="1"/>
                    <a:pt x="8" y="2"/>
                  </a:cubicBezTo>
                  <a:cubicBezTo>
                    <a:pt x="17" y="2"/>
                    <a:pt x="17" y="2"/>
                    <a:pt x="17" y="2"/>
                  </a:cubicBezTo>
                  <a:cubicBezTo>
                    <a:pt x="18" y="13"/>
                    <a:pt x="18" y="13"/>
                    <a:pt x="18" y="13"/>
                  </a:cubicBezTo>
                  <a:cubicBezTo>
                    <a:pt x="7" y="13"/>
                    <a:pt x="7" y="13"/>
                    <a:pt x="7" y="13"/>
                  </a:cubicBezTo>
                  <a:cubicBezTo>
                    <a:pt x="7" y="13"/>
                    <a:pt x="4" y="14"/>
                    <a:pt x="5" y="12"/>
                  </a:cubicBezTo>
                  <a:cubicBezTo>
                    <a:pt x="4" y="12"/>
                    <a:pt x="1" y="13"/>
                    <a:pt x="1" y="11"/>
                  </a:cubicBezTo>
                  <a:cubicBezTo>
                    <a:pt x="0" y="10"/>
                    <a:pt x="3" y="8"/>
                    <a:pt x="3" y="7"/>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37" name="El Salvador">
              <a:extLst>
                <a:ext uri="{FF2B5EF4-FFF2-40B4-BE49-F238E27FC236}">
                  <a16:creationId xmlns:a16="http://schemas.microsoft.com/office/drawing/2014/main" id="{A00158D2-3555-485B-AA78-FCE4F8C43893}"/>
                </a:ext>
              </a:extLst>
            </p:cNvPr>
            <p:cNvSpPr>
              <a:spLocks/>
            </p:cNvSpPr>
            <p:nvPr/>
          </p:nvSpPr>
          <p:spPr bwMode="auto">
            <a:xfrm>
              <a:off x="1575085" y="3370861"/>
              <a:ext cx="70301" cy="42180"/>
            </a:xfrm>
            <a:custGeom>
              <a:avLst/>
              <a:gdLst>
                <a:gd name="T0" fmla="*/ 1 w 21"/>
                <a:gd name="T1" fmla="*/ 7 h 13"/>
                <a:gd name="T2" fmla="*/ 1 w 21"/>
                <a:gd name="T3" fmla="*/ 5 h 13"/>
                <a:gd name="T4" fmla="*/ 4 w 21"/>
                <a:gd name="T5" fmla="*/ 4 h 13"/>
                <a:gd name="T6" fmla="*/ 6 w 21"/>
                <a:gd name="T7" fmla="*/ 2 h 13"/>
                <a:gd name="T8" fmla="*/ 6 w 21"/>
                <a:gd name="T9" fmla="*/ 1 h 13"/>
                <a:gd name="T10" fmla="*/ 8 w 21"/>
                <a:gd name="T11" fmla="*/ 0 h 13"/>
                <a:gd name="T12" fmla="*/ 14 w 21"/>
                <a:gd name="T13" fmla="*/ 5 h 13"/>
                <a:gd name="T14" fmla="*/ 18 w 21"/>
                <a:gd name="T15" fmla="*/ 5 h 13"/>
                <a:gd name="T16" fmla="*/ 21 w 21"/>
                <a:gd name="T17" fmla="*/ 7 h 13"/>
                <a:gd name="T18" fmla="*/ 19 w 21"/>
                <a:gd name="T19" fmla="*/ 10 h 13"/>
                <a:gd name="T20" fmla="*/ 18 w 21"/>
                <a:gd name="T21" fmla="*/ 12 h 13"/>
                <a:gd name="T22" fmla="*/ 12 w 21"/>
                <a:gd name="T23" fmla="*/ 11 h 13"/>
                <a:gd name="T24" fmla="*/ 11 w 21"/>
                <a:gd name="T25" fmla="*/ 11 h 13"/>
                <a:gd name="T26" fmla="*/ 7 w 21"/>
                <a:gd name="T27" fmla="*/ 9 h 13"/>
                <a:gd name="T28" fmla="*/ 3 w 21"/>
                <a:gd name="T29" fmla="*/ 9 h 13"/>
                <a:gd name="T30" fmla="*/ 1 w 21"/>
                <a:gd name="T31" fmla="*/ 7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1" h="13">
                  <a:moveTo>
                    <a:pt x="1" y="7"/>
                  </a:moveTo>
                  <a:cubicBezTo>
                    <a:pt x="0" y="6"/>
                    <a:pt x="1" y="5"/>
                    <a:pt x="1" y="5"/>
                  </a:cubicBezTo>
                  <a:cubicBezTo>
                    <a:pt x="2" y="4"/>
                    <a:pt x="3" y="4"/>
                    <a:pt x="4" y="4"/>
                  </a:cubicBezTo>
                  <a:cubicBezTo>
                    <a:pt x="4" y="4"/>
                    <a:pt x="5" y="2"/>
                    <a:pt x="6" y="2"/>
                  </a:cubicBezTo>
                  <a:cubicBezTo>
                    <a:pt x="6" y="2"/>
                    <a:pt x="6" y="1"/>
                    <a:pt x="6" y="1"/>
                  </a:cubicBezTo>
                  <a:cubicBezTo>
                    <a:pt x="6" y="0"/>
                    <a:pt x="7" y="0"/>
                    <a:pt x="8" y="0"/>
                  </a:cubicBezTo>
                  <a:cubicBezTo>
                    <a:pt x="9" y="1"/>
                    <a:pt x="15" y="4"/>
                    <a:pt x="14" y="5"/>
                  </a:cubicBezTo>
                  <a:cubicBezTo>
                    <a:pt x="15" y="5"/>
                    <a:pt x="18" y="3"/>
                    <a:pt x="18" y="5"/>
                  </a:cubicBezTo>
                  <a:cubicBezTo>
                    <a:pt x="19" y="5"/>
                    <a:pt x="21" y="5"/>
                    <a:pt x="21" y="7"/>
                  </a:cubicBezTo>
                  <a:cubicBezTo>
                    <a:pt x="20" y="7"/>
                    <a:pt x="20" y="11"/>
                    <a:pt x="19" y="10"/>
                  </a:cubicBezTo>
                  <a:cubicBezTo>
                    <a:pt x="18" y="11"/>
                    <a:pt x="20" y="12"/>
                    <a:pt x="18" y="12"/>
                  </a:cubicBezTo>
                  <a:cubicBezTo>
                    <a:pt x="16" y="13"/>
                    <a:pt x="14" y="11"/>
                    <a:pt x="12" y="11"/>
                  </a:cubicBezTo>
                  <a:cubicBezTo>
                    <a:pt x="14" y="12"/>
                    <a:pt x="11" y="11"/>
                    <a:pt x="11" y="11"/>
                  </a:cubicBezTo>
                  <a:cubicBezTo>
                    <a:pt x="9" y="11"/>
                    <a:pt x="8" y="10"/>
                    <a:pt x="7" y="9"/>
                  </a:cubicBezTo>
                  <a:cubicBezTo>
                    <a:pt x="6" y="9"/>
                    <a:pt x="4" y="9"/>
                    <a:pt x="3" y="9"/>
                  </a:cubicBezTo>
                  <a:cubicBezTo>
                    <a:pt x="2" y="8"/>
                    <a:pt x="1" y="7"/>
                    <a:pt x="1" y="7"/>
                  </a:cubicBezTo>
                </a:path>
              </a:pathLst>
            </a:custGeom>
            <a:solidFill>
              <a:schemeClr val="accent6">
                <a:lumMod val="40000"/>
                <a:lumOff val="60000"/>
              </a:schemeClr>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38" name="Egypt">
              <a:extLst>
                <a:ext uri="{FF2B5EF4-FFF2-40B4-BE49-F238E27FC236}">
                  <a16:creationId xmlns:a16="http://schemas.microsoft.com/office/drawing/2014/main" id="{55DFF9C7-2871-4C8A-AD5D-A3F5F1084091}"/>
                </a:ext>
              </a:extLst>
            </p:cNvPr>
            <p:cNvSpPr>
              <a:spLocks/>
            </p:cNvSpPr>
            <p:nvPr/>
          </p:nvSpPr>
          <p:spPr bwMode="auto">
            <a:xfrm>
              <a:off x="4760490" y="2822515"/>
              <a:ext cx="315572" cy="315572"/>
            </a:xfrm>
            <a:custGeom>
              <a:avLst/>
              <a:gdLst>
                <a:gd name="T0" fmla="*/ 3 w 95"/>
                <a:gd name="T1" fmla="*/ 8 h 95"/>
                <a:gd name="T2" fmla="*/ 8 w 95"/>
                <a:gd name="T3" fmla="*/ 1 h 95"/>
                <a:gd name="T4" fmla="*/ 21 w 95"/>
                <a:gd name="T5" fmla="*/ 2 h 95"/>
                <a:gd name="T6" fmla="*/ 26 w 95"/>
                <a:gd name="T7" fmla="*/ 4 h 95"/>
                <a:gd name="T8" fmla="*/ 29 w 95"/>
                <a:gd name="T9" fmla="*/ 5 h 95"/>
                <a:gd name="T10" fmla="*/ 41 w 95"/>
                <a:gd name="T11" fmla="*/ 5 h 95"/>
                <a:gd name="T12" fmla="*/ 46 w 95"/>
                <a:gd name="T13" fmla="*/ 4 h 95"/>
                <a:gd name="T14" fmla="*/ 47 w 95"/>
                <a:gd name="T15" fmla="*/ 1 h 95"/>
                <a:gd name="T16" fmla="*/ 48 w 95"/>
                <a:gd name="T17" fmla="*/ 2 h 95"/>
                <a:gd name="T18" fmla="*/ 56 w 95"/>
                <a:gd name="T19" fmla="*/ 2 h 95"/>
                <a:gd name="T20" fmla="*/ 61 w 95"/>
                <a:gd name="T21" fmla="*/ 3 h 95"/>
                <a:gd name="T22" fmla="*/ 59 w 95"/>
                <a:gd name="T23" fmla="*/ 4 h 95"/>
                <a:gd name="T24" fmla="*/ 61 w 95"/>
                <a:gd name="T25" fmla="*/ 3 h 95"/>
                <a:gd name="T26" fmla="*/ 69 w 95"/>
                <a:gd name="T27" fmla="*/ 6 h 95"/>
                <a:gd name="T28" fmla="*/ 78 w 95"/>
                <a:gd name="T29" fmla="*/ 3 h 95"/>
                <a:gd name="T30" fmla="*/ 82 w 95"/>
                <a:gd name="T31" fmla="*/ 29 h 95"/>
                <a:gd name="T32" fmla="*/ 80 w 95"/>
                <a:gd name="T33" fmla="*/ 37 h 95"/>
                <a:gd name="T34" fmla="*/ 74 w 95"/>
                <a:gd name="T35" fmla="*/ 32 h 95"/>
                <a:gd name="T36" fmla="*/ 68 w 95"/>
                <a:gd name="T37" fmla="*/ 23 h 95"/>
                <a:gd name="T38" fmla="*/ 64 w 95"/>
                <a:gd name="T39" fmla="*/ 20 h 95"/>
                <a:gd name="T40" fmla="*/ 71 w 95"/>
                <a:gd name="T41" fmla="*/ 33 h 95"/>
                <a:gd name="T42" fmla="*/ 74 w 95"/>
                <a:gd name="T43" fmla="*/ 36 h 95"/>
                <a:gd name="T44" fmla="*/ 77 w 95"/>
                <a:gd name="T45" fmla="*/ 44 h 95"/>
                <a:gd name="T46" fmla="*/ 78 w 95"/>
                <a:gd name="T47" fmla="*/ 47 h 95"/>
                <a:gd name="T48" fmla="*/ 81 w 95"/>
                <a:gd name="T49" fmla="*/ 53 h 95"/>
                <a:gd name="T50" fmla="*/ 91 w 95"/>
                <a:gd name="T51" fmla="*/ 71 h 95"/>
                <a:gd name="T52" fmla="*/ 92 w 95"/>
                <a:gd name="T53" fmla="*/ 73 h 95"/>
                <a:gd name="T54" fmla="*/ 90 w 95"/>
                <a:gd name="T55" fmla="*/ 85 h 95"/>
                <a:gd name="T56" fmla="*/ 87 w 95"/>
                <a:gd name="T57" fmla="*/ 88 h 95"/>
                <a:gd name="T58" fmla="*/ 82 w 95"/>
                <a:gd name="T59" fmla="*/ 91 h 95"/>
                <a:gd name="T60" fmla="*/ 72 w 95"/>
                <a:gd name="T61" fmla="*/ 92 h 95"/>
                <a:gd name="T62" fmla="*/ 60 w 95"/>
                <a:gd name="T63" fmla="*/ 90 h 95"/>
                <a:gd name="T64" fmla="*/ 50 w 95"/>
                <a:gd name="T65" fmla="*/ 92 h 95"/>
                <a:gd name="T66" fmla="*/ 4 w 95"/>
                <a:gd name="T67" fmla="*/ 32 h 95"/>
                <a:gd name="T68" fmla="*/ 2 w 95"/>
                <a:gd name="T69" fmla="*/ 16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95" h="95">
                  <a:moveTo>
                    <a:pt x="2" y="16"/>
                  </a:moveTo>
                  <a:cubicBezTo>
                    <a:pt x="0" y="13"/>
                    <a:pt x="3" y="10"/>
                    <a:pt x="3" y="8"/>
                  </a:cubicBezTo>
                  <a:cubicBezTo>
                    <a:pt x="2" y="5"/>
                    <a:pt x="0" y="3"/>
                    <a:pt x="4" y="0"/>
                  </a:cubicBezTo>
                  <a:cubicBezTo>
                    <a:pt x="4" y="2"/>
                    <a:pt x="6" y="1"/>
                    <a:pt x="8" y="1"/>
                  </a:cubicBezTo>
                  <a:cubicBezTo>
                    <a:pt x="10" y="0"/>
                    <a:pt x="12" y="1"/>
                    <a:pt x="14" y="1"/>
                  </a:cubicBezTo>
                  <a:cubicBezTo>
                    <a:pt x="16" y="1"/>
                    <a:pt x="19" y="2"/>
                    <a:pt x="21" y="2"/>
                  </a:cubicBezTo>
                  <a:cubicBezTo>
                    <a:pt x="22" y="3"/>
                    <a:pt x="22" y="4"/>
                    <a:pt x="23" y="4"/>
                  </a:cubicBezTo>
                  <a:cubicBezTo>
                    <a:pt x="24" y="4"/>
                    <a:pt x="25" y="4"/>
                    <a:pt x="26" y="4"/>
                  </a:cubicBezTo>
                  <a:cubicBezTo>
                    <a:pt x="26" y="4"/>
                    <a:pt x="27" y="5"/>
                    <a:pt x="27" y="5"/>
                  </a:cubicBezTo>
                  <a:cubicBezTo>
                    <a:pt x="28" y="5"/>
                    <a:pt x="29" y="5"/>
                    <a:pt x="29" y="5"/>
                  </a:cubicBezTo>
                  <a:cubicBezTo>
                    <a:pt x="32" y="6"/>
                    <a:pt x="33" y="7"/>
                    <a:pt x="36" y="7"/>
                  </a:cubicBezTo>
                  <a:cubicBezTo>
                    <a:pt x="38" y="8"/>
                    <a:pt x="40" y="6"/>
                    <a:pt x="41" y="5"/>
                  </a:cubicBezTo>
                  <a:cubicBezTo>
                    <a:pt x="42" y="4"/>
                    <a:pt x="43" y="4"/>
                    <a:pt x="44" y="3"/>
                  </a:cubicBezTo>
                  <a:cubicBezTo>
                    <a:pt x="44" y="3"/>
                    <a:pt x="45" y="4"/>
                    <a:pt x="46" y="4"/>
                  </a:cubicBezTo>
                  <a:cubicBezTo>
                    <a:pt x="45" y="3"/>
                    <a:pt x="45" y="3"/>
                    <a:pt x="45" y="3"/>
                  </a:cubicBezTo>
                  <a:cubicBezTo>
                    <a:pt x="46" y="3"/>
                    <a:pt x="46" y="2"/>
                    <a:pt x="47" y="1"/>
                  </a:cubicBezTo>
                  <a:cubicBezTo>
                    <a:pt x="48" y="2"/>
                    <a:pt x="49" y="1"/>
                    <a:pt x="51" y="1"/>
                  </a:cubicBezTo>
                  <a:cubicBezTo>
                    <a:pt x="50" y="1"/>
                    <a:pt x="49" y="2"/>
                    <a:pt x="48" y="2"/>
                  </a:cubicBezTo>
                  <a:cubicBezTo>
                    <a:pt x="48" y="2"/>
                    <a:pt x="54" y="1"/>
                    <a:pt x="51" y="0"/>
                  </a:cubicBezTo>
                  <a:cubicBezTo>
                    <a:pt x="53" y="0"/>
                    <a:pt x="54" y="2"/>
                    <a:pt x="56" y="2"/>
                  </a:cubicBezTo>
                  <a:cubicBezTo>
                    <a:pt x="57" y="2"/>
                    <a:pt x="58" y="1"/>
                    <a:pt x="59" y="1"/>
                  </a:cubicBezTo>
                  <a:cubicBezTo>
                    <a:pt x="60" y="1"/>
                    <a:pt x="60" y="3"/>
                    <a:pt x="61" y="3"/>
                  </a:cubicBezTo>
                  <a:cubicBezTo>
                    <a:pt x="60" y="3"/>
                    <a:pt x="59" y="1"/>
                    <a:pt x="58" y="1"/>
                  </a:cubicBezTo>
                  <a:cubicBezTo>
                    <a:pt x="59" y="2"/>
                    <a:pt x="58" y="4"/>
                    <a:pt x="59" y="4"/>
                  </a:cubicBezTo>
                  <a:cubicBezTo>
                    <a:pt x="60" y="4"/>
                    <a:pt x="60" y="5"/>
                    <a:pt x="61" y="6"/>
                  </a:cubicBezTo>
                  <a:cubicBezTo>
                    <a:pt x="61" y="5"/>
                    <a:pt x="63" y="4"/>
                    <a:pt x="61" y="3"/>
                  </a:cubicBezTo>
                  <a:cubicBezTo>
                    <a:pt x="63" y="4"/>
                    <a:pt x="64" y="6"/>
                    <a:pt x="66" y="5"/>
                  </a:cubicBezTo>
                  <a:cubicBezTo>
                    <a:pt x="67" y="5"/>
                    <a:pt x="69" y="4"/>
                    <a:pt x="69" y="6"/>
                  </a:cubicBezTo>
                  <a:cubicBezTo>
                    <a:pt x="70" y="5"/>
                    <a:pt x="72" y="5"/>
                    <a:pt x="74" y="5"/>
                  </a:cubicBezTo>
                  <a:cubicBezTo>
                    <a:pt x="75" y="4"/>
                    <a:pt x="76" y="4"/>
                    <a:pt x="78" y="3"/>
                  </a:cubicBezTo>
                  <a:cubicBezTo>
                    <a:pt x="84" y="21"/>
                    <a:pt x="84" y="21"/>
                    <a:pt x="84" y="21"/>
                  </a:cubicBezTo>
                  <a:cubicBezTo>
                    <a:pt x="83" y="23"/>
                    <a:pt x="83" y="27"/>
                    <a:pt x="82" y="29"/>
                  </a:cubicBezTo>
                  <a:cubicBezTo>
                    <a:pt x="81" y="31"/>
                    <a:pt x="81" y="32"/>
                    <a:pt x="81" y="33"/>
                  </a:cubicBezTo>
                  <a:cubicBezTo>
                    <a:pt x="81" y="35"/>
                    <a:pt x="80" y="36"/>
                    <a:pt x="80" y="37"/>
                  </a:cubicBezTo>
                  <a:cubicBezTo>
                    <a:pt x="79" y="37"/>
                    <a:pt x="78" y="36"/>
                    <a:pt x="77" y="36"/>
                  </a:cubicBezTo>
                  <a:cubicBezTo>
                    <a:pt x="76" y="35"/>
                    <a:pt x="75" y="34"/>
                    <a:pt x="74" y="32"/>
                  </a:cubicBezTo>
                  <a:cubicBezTo>
                    <a:pt x="73" y="31"/>
                    <a:pt x="70" y="30"/>
                    <a:pt x="71" y="28"/>
                  </a:cubicBezTo>
                  <a:cubicBezTo>
                    <a:pt x="71" y="26"/>
                    <a:pt x="69" y="24"/>
                    <a:pt x="68" y="23"/>
                  </a:cubicBezTo>
                  <a:cubicBezTo>
                    <a:pt x="67" y="21"/>
                    <a:pt x="66" y="18"/>
                    <a:pt x="65" y="16"/>
                  </a:cubicBezTo>
                  <a:cubicBezTo>
                    <a:pt x="64" y="17"/>
                    <a:pt x="63" y="19"/>
                    <a:pt x="64" y="20"/>
                  </a:cubicBezTo>
                  <a:cubicBezTo>
                    <a:pt x="66" y="22"/>
                    <a:pt x="66" y="25"/>
                    <a:pt x="67" y="27"/>
                  </a:cubicBezTo>
                  <a:cubicBezTo>
                    <a:pt x="68" y="29"/>
                    <a:pt x="70" y="31"/>
                    <a:pt x="71" y="33"/>
                  </a:cubicBezTo>
                  <a:cubicBezTo>
                    <a:pt x="72" y="34"/>
                    <a:pt x="73" y="34"/>
                    <a:pt x="73" y="35"/>
                  </a:cubicBezTo>
                  <a:cubicBezTo>
                    <a:pt x="74" y="35"/>
                    <a:pt x="75" y="38"/>
                    <a:pt x="74" y="36"/>
                  </a:cubicBezTo>
                  <a:cubicBezTo>
                    <a:pt x="75" y="37"/>
                    <a:pt x="74" y="39"/>
                    <a:pt x="75" y="40"/>
                  </a:cubicBezTo>
                  <a:cubicBezTo>
                    <a:pt x="76" y="41"/>
                    <a:pt x="76" y="42"/>
                    <a:pt x="77" y="44"/>
                  </a:cubicBezTo>
                  <a:cubicBezTo>
                    <a:pt x="77" y="44"/>
                    <a:pt x="78" y="45"/>
                    <a:pt x="78" y="46"/>
                  </a:cubicBezTo>
                  <a:cubicBezTo>
                    <a:pt x="79" y="46"/>
                    <a:pt x="78" y="47"/>
                    <a:pt x="78" y="47"/>
                  </a:cubicBezTo>
                  <a:cubicBezTo>
                    <a:pt x="78" y="48"/>
                    <a:pt x="79" y="49"/>
                    <a:pt x="79" y="50"/>
                  </a:cubicBezTo>
                  <a:cubicBezTo>
                    <a:pt x="80" y="51"/>
                    <a:pt x="81" y="52"/>
                    <a:pt x="81" y="53"/>
                  </a:cubicBezTo>
                  <a:cubicBezTo>
                    <a:pt x="84" y="58"/>
                    <a:pt x="86" y="62"/>
                    <a:pt x="88" y="66"/>
                  </a:cubicBezTo>
                  <a:cubicBezTo>
                    <a:pt x="89" y="68"/>
                    <a:pt x="90" y="69"/>
                    <a:pt x="91" y="71"/>
                  </a:cubicBezTo>
                  <a:cubicBezTo>
                    <a:pt x="92" y="72"/>
                    <a:pt x="94" y="72"/>
                    <a:pt x="95" y="74"/>
                  </a:cubicBezTo>
                  <a:cubicBezTo>
                    <a:pt x="94" y="74"/>
                    <a:pt x="93" y="74"/>
                    <a:pt x="92" y="73"/>
                  </a:cubicBezTo>
                  <a:cubicBezTo>
                    <a:pt x="92" y="76"/>
                    <a:pt x="92" y="79"/>
                    <a:pt x="93" y="81"/>
                  </a:cubicBezTo>
                  <a:cubicBezTo>
                    <a:pt x="94" y="82"/>
                    <a:pt x="92" y="85"/>
                    <a:pt x="90" y="85"/>
                  </a:cubicBezTo>
                  <a:cubicBezTo>
                    <a:pt x="89" y="85"/>
                    <a:pt x="89" y="84"/>
                    <a:pt x="88" y="85"/>
                  </a:cubicBezTo>
                  <a:cubicBezTo>
                    <a:pt x="87" y="86"/>
                    <a:pt x="87" y="87"/>
                    <a:pt x="87" y="88"/>
                  </a:cubicBezTo>
                  <a:cubicBezTo>
                    <a:pt x="87" y="89"/>
                    <a:pt x="86" y="90"/>
                    <a:pt x="85" y="90"/>
                  </a:cubicBezTo>
                  <a:cubicBezTo>
                    <a:pt x="84" y="90"/>
                    <a:pt x="82" y="90"/>
                    <a:pt x="82" y="91"/>
                  </a:cubicBezTo>
                  <a:cubicBezTo>
                    <a:pt x="81" y="93"/>
                    <a:pt x="81" y="95"/>
                    <a:pt x="79" y="95"/>
                  </a:cubicBezTo>
                  <a:cubicBezTo>
                    <a:pt x="76" y="95"/>
                    <a:pt x="74" y="92"/>
                    <a:pt x="72" y="92"/>
                  </a:cubicBezTo>
                  <a:cubicBezTo>
                    <a:pt x="67" y="93"/>
                    <a:pt x="64" y="93"/>
                    <a:pt x="59" y="92"/>
                  </a:cubicBezTo>
                  <a:cubicBezTo>
                    <a:pt x="59" y="92"/>
                    <a:pt x="60" y="91"/>
                    <a:pt x="60" y="90"/>
                  </a:cubicBezTo>
                  <a:cubicBezTo>
                    <a:pt x="59" y="89"/>
                    <a:pt x="58" y="91"/>
                    <a:pt x="58" y="92"/>
                  </a:cubicBezTo>
                  <a:cubicBezTo>
                    <a:pt x="57" y="93"/>
                    <a:pt x="52" y="92"/>
                    <a:pt x="50" y="92"/>
                  </a:cubicBezTo>
                  <a:cubicBezTo>
                    <a:pt x="6" y="92"/>
                    <a:pt x="6" y="92"/>
                    <a:pt x="6" y="92"/>
                  </a:cubicBezTo>
                  <a:cubicBezTo>
                    <a:pt x="4" y="32"/>
                    <a:pt x="4" y="32"/>
                    <a:pt x="4" y="32"/>
                  </a:cubicBezTo>
                  <a:cubicBezTo>
                    <a:pt x="4" y="29"/>
                    <a:pt x="4" y="26"/>
                    <a:pt x="4" y="24"/>
                  </a:cubicBezTo>
                  <a:cubicBezTo>
                    <a:pt x="3" y="21"/>
                    <a:pt x="3" y="18"/>
                    <a:pt x="2" y="16"/>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39" name="Ecuador">
              <a:extLst>
                <a:ext uri="{FF2B5EF4-FFF2-40B4-BE49-F238E27FC236}">
                  <a16:creationId xmlns:a16="http://schemas.microsoft.com/office/drawing/2014/main" id="{314B674B-12E2-42ED-B805-D1ECA1478EC0}"/>
                </a:ext>
              </a:extLst>
            </p:cNvPr>
            <p:cNvSpPr>
              <a:spLocks noEditPoints="1"/>
            </p:cNvSpPr>
            <p:nvPr/>
          </p:nvSpPr>
          <p:spPr bwMode="auto">
            <a:xfrm>
              <a:off x="1807858" y="3784854"/>
              <a:ext cx="165597" cy="203091"/>
            </a:xfrm>
            <a:custGeom>
              <a:avLst/>
              <a:gdLst>
                <a:gd name="T0" fmla="*/ 9 w 50"/>
                <a:gd name="T1" fmla="*/ 39 h 61"/>
                <a:gd name="T2" fmla="*/ 10 w 50"/>
                <a:gd name="T3" fmla="*/ 40 h 61"/>
                <a:gd name="T4" fmla="*/ 9 w 50"/>
                <a:gd name="T5" fmla="*/ 41 h 61"/>
                <a:gd name="T6" fmla="*/ 8 w 50"/>
                <a:gd name="T7" fmla="*/ 43 h 61"/>
                <a:gd name="T8" fmla="*/ 7 w 50"/>
                <a:gd name="T9" fmla="*/ 41 h 61"/>
                <a:gd name="T10" fmla="*/ 9 w 50"/>
                <a:gd name="T11" fmla="*/ 39 h 61"/>
                <a:gd name="T12" fmla="*/ 1 w 50"/>
                <a:gd name="T13" fmla="*/ 35 h 61"/>
                <a:gd name="T14" fmla="*/ 3 w 50"/>
                <a:gd name="T15" fmla="*/ 37 h 61"/>
                <a:gd name="T16" fmla="*/ 7 w 50"/>
                <a:gd name="T17" fmla="*/ 40 h 61"/>
                <a:gd name="T18" fmla="*/ 9 w 50"/>
                <a:gd name="T19" fmla="*/ 36 h 61"/>
                <a:gd name="T20" fmla="*/ 10 w 50"/>
                <a:gd name="T21" fmla="*/ 37 h 61"/>
                <a:gd name="T22" fmla="*/ 10 w 50"/>
                <a:gd name="T23" fmla="*/ 37 h 61"/>
                <a:gd name="T24" fmla="*/ 11 w 50"/>
                <a:gd name="T25" fmla="*/ 33 h 61"/>
                <a:gd name="T26" fmla="*/ 11 w 50"/>
                <a:gd name="T27" fmla="*/ 37 h 61"/>
                <a:gd name="T28" fmla="*/ 11 w 50"/>
                <a:gd name="T29" fmla="*/ 40 h 61"/>
                <a:gd name="T30" fmla="*/ 10 w 50"/>
                <a:gd name="T31" fmla="*/ 44 h 61"/>
                <a:gd name="T32" fmla="*/ 7 w 50"/>
                <a:gd name="T33" fmla="*/ 46 h 61"/>
                <a:gd name="T34" fmla="*/ 8 w 50"/>
                <a:gd name="T35" fmla="*/ 51 h 61"/>
                <a:gd name="T36" fmla="*/ 6 w 50"/>
                <a:gd name="T37" fmla="*/ 52 h 61"/>
                <a:gd name="T38" fmla="*/ 7 w 50"/>
                <a:gd name="T39" fmla="*/ 54 h 61"/>
                <a:gd name="T40" fmla="*/ 8 w 50"/>
                <a:gd name="T41" fmla="*/ 55 h 61"/>
                <a:gd name="T42" fmla="*/ 11 w 50"/>
                <a:gd name="T43" fmla="*/ 56 h 61"/>
                <a:gd name="T44" fmla="*/ 14 w 50"/>
                <a:gd name="T45" fmla="*/ 57 h 61"/>
                <a:gd name="T46" fmla="*/ 17 w 50"/>
                <a:gd name="T47" fmla="*/ 61 h 61"/>
                <a:gd name="T48" fmla="*/ 19 w 50"/>
                <a:gd name="T49" fmla="*/ 59 h 61"/>
                <a:gd name="T50" fmla="*/ 21 w 50"/>
                <a:gd name="T51" fmla="*/ 55 h 61"/>
                <a:gd name="T52" fmla="*/ 23 w 50"/>
                <a:gd name="T53" fmla="*/ 50 h 61"/>
                <a:gd name="T54" fmla="*/ 25 w 50"/>
                <a:gd name="T55" fmla="*/ 47 h 61"/>
                <a:gd name="T56" fmla="*/ 25 w 50"/>
                <a:gd name="T57" fmla="*/ 46 h 61"/>
                <a:gd name="T58" fmla="*/ 26 w 50"/>
                <a:gd name="T59" fmla="*/ 44 h 61"/>
                <a:gd name="T60" fmla="*/ 29 w 50"/>
                <a:gd name="T61" fmla="*/ 42 h 61"/>
                <a:gd name="T62" fmla="*/ 38 w 50"/>
                <a:gd name="T63" fmla="*/ 38 h 61"/>
                <a:gd name="T64" fmla="*/ 48 w 50"/>
                <a:gd name="T65" fmla="*/ 22 h 61"/>
                <a:gd name="T66" fmla="*/ 50 w 50"/>
                <a:gd name="T67" fmla="*/ 23 h 61"/>
                <a:gd name="T68" fmla="*/ 49 w 50"/>
                <a:gd name="T69" fmla="*/ 18 h 61"/>
                <a:gd name="T70" fmla="*/ 46 w 50"/>
                <a:gd name="T71" fmla="*/ 15 h 61"/>
                <a:gd name="T72" fmla="*/ 49 w 50"/>
                <a:gd name="T73" fmla="*/ 15 h 61"/>
                <a:gd name="T74" fmla="*/ 44 w 50"/>
                <a:gd name="T75" fmla="*/ 12 h 61"/>
                <a:gd name="T76" fmla="*/ 40 w 50"/>
                <a:gd name="T77" fmla="*/ 10 h 61"/>
                <a:gd name="T78" fmla="*/ 40 w 50"/>
                <a:gd name="T79" fmla="*/ 11 h 61"/>
                <a:gd name="T80" fmla="*/ 38 w 50"/>
                <a:gd name="T81" fmla="*/ 11 h 61"/>
                <a:gd name="T82" fmla="*/ 33 w 50"/>
                <a:gd name="T83" fmla="*/ 10 h 61"/>
                <a:gd name="T84" fmla="*/ 30 w 50"/>
                <a:gd name="T85" fmla="*/ 7 h 61"/>
                <a:gd name="T86" fmla="*/ 28 w 50"/>
                <a:gd name="T87" fmla="*/ 6 h 61"/>
                <a:gd name="T88" fmla="*/ 19 w 50"/>
                <a:gd name="T89" fmla="*/ 0 h 61"/>
                <a:gd name="T90" fmla="*/ 18 w 50"/>
                <a:gd name="T91" fmla="*/ 3 h 61"/>
                <a:gd name="T92" fmla="*/ 14 w 50"/>
                <a:gd name="T93" fmla="*/ 3 h 61"/>
                <a:gd name="T94" fmla="*/ 12 w 50"/>
                <a:gd name="T95" fmla="*/ 5 h 61"/>
                <a:gd name="T96" fmla="*/ 8 w 50"/>
                <a:gd name="T97" fmla="*/ 6 h 61"/>
                <a:gd name="T98" fmla="*/ 9 w 50"/>
                <a:gd name="T99" fmla="*/ 10 h 61"/>
                <a:gd name="T100" fmla="*/ 6 w 50"/>
                <a:gd name="T101" fmla="*/ 16 h 61"/>
                <a:gd name="T102" fmla="*/ 7 w 50"/>
                <a:gd name="T103" fmla="*/ 20 h 61"/>
                <a:gd name="T104" fmla="*/ 5 w 50"/>
                <a:gd name="T105" fmla="*/ 21 h 61"/>
                <a:gd name="T106" fmla="*/ 3 w 50"/>
                <a:gd name="T107" fmla="*/ 22 h 61"/>
                <a:gd name="T108" fmla="*/ 3 w 50"/>
                <a:gd name="T109" fmla="*/ 26 h 61"/>
                <a:gd name="T110" fmla="*/ 2 w 50"/>
                <a:gd name="T111" fmla="*/ 29 h 61"/>
                <a:gd name="T112" fmla="*/ 3 w 50"/>
                <a:gd name="T113" fmla="*/ 32 h 61"/>
                <a:gd name="T114" fmla="*/ 1 w 50"/>
                <a:gd name="T115" fmla="*/ 35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0" h="61">
                  <a:moveTo>
                    <a:pt x="9" y="39"/>
                  </a:moveTo>
                  <a:cubicBezTo>
                    <a:pt x="10" y="39"/>
                    <a:pt x="10" y="39"/>
                    <a:pt x="10" y="40"/>
                  </a:cubicBezTo>
                  <a:cubicBezTo>
                    <a:pt x="10" y="40"/>
                    <a:pt x="9" y="41"/>
                    <a:pt x="9" y="41"/>
                  </a:cubicBezTo>
                  <a:cubicBezTo>
                    <a:pt x="9" y="41"/>
                    <a:pt x="8" y="42"/>
                    <a:pt x="8" y="43"/>
                  </a:cubicBezTo>
                  <a:cubicBezTo>
                    <a:pt x="7" y="43"/>
                    <a:pt x="7" y="41"/>
                    <a:pt x="7" y="41"/>
                  </a:cubicBezTo>
                  <a:cubicBezTo>
                    <a:pt x="7" y="40"/>
                    <a:pt x="8" y="39"/>
                    <a:pt x="9" y="39"/>
                  </a:cubicBezTo>
                  <a:moveTo>
                    <a:pt x="1" y="35"/>
                  </a:moveTo>
                  <a:cubicBezTo>
                    <a:pt x="1" y="36"/>
                    <a:pt x="2" y="36"/>
                    <a:pt x="3" y="37"/>
                  </a:cubicBezTo>
                  <a:cubicBezTo>
                    <a:pt x="5" y="37"/>
                    <a:pt x="6" y="39"/>
                    <a:pt x="7" y="40"/>
                  </a:cubicBezTo>
                  <a:cubicBezTo>
                    <a:pt x="7" y="39"/>
                    <a:pt x="9" y="36"/>
                    <a:pt x="9" y="36"/>
                  </a:cubicBezTo>
                  <a:cubicBezTo>
                    <a:pt x="9" y="37"/>
                    <a:pt x="9" y="37"/>
                    <a:pt x="10" y="37"/>
                  </a:cubicBezTo>
                  <a:cubicBezTo>
                    <a:pt x="8" y="37"/>
                    <a:pt x="10" y="40"/>
                    <a:pt x="10" y="37"/>
                  </a:cubicBezTo>
                  <a:cubicBezTo>
                    <a:pt x="11" y="36"/>
                    <a:pt x="9" y="34"/>
                    <a:pt x="11" y="33"/>
                  </a:cubicBezTo>
                  <a:cubicBezTo>
                    <a:pt x="10" y="34"/>
                    <a:pt x="10" y="36"/>
                    <a:pt x="11" y="37"/>
                  </a:cubicBezTo>
                  <a:cubicBezTo>
                    <a:pt x="11" y="38"/>
                    <a:pt x="11" y="39"/>
                    <a:pt x="11" y="40"/>
                  </a:cubicBezTo>
                  <a:cubicBezTo>
                    <a:pt x="11" y="42"/>
                    <a:pt x="10" y="43"/>
                    <a:pt x="10" y="44"/>
                  </a:cubicBezTo>
                  <a:cubicBezTo>
                    <a:pt x="9" y="46"/>
                    <a:pt x="8" y="45"/>
                    <a:pt x="7" y="46"/>
                  </a:cubicBezTo>
                  <a:cubicBezTo>
                    <a:pt x="8" y="46"/>
                    <a:pt x="9" y="51"/>
                    <a:pt x="8" y="51"/>
                  </a:cubicBezTo>
                  <a:cubicBezTo>
                    <a:pt x="8" y="52"/>
                    <a:pt x="7" y="52"/>
                    <a:pt x="6" y="52"/>
                  </a:cubicBezTo>
                  <a:cubicBezTo>
                    <a:pt x="5" y="53"/>
                    <a:pt x="6" y="54"/>
                    <a:pt x="7" y="54"/>
                  </a:cubicBezTo>
                  <a:cubicBezTo>
                    <a:pt x="5" y="56"/>
                    <a:pt x="7" y="57"/>
                    <a:pt x="8" y="55"/>
                  </a:cubicBezTo>
                  <a:cubicBezTo>
                    <a:pt x="9" y="54"/>
                    <a:pt x="10" y="56"/>
                    <a:pt x="11" y="56"/>
                  </a:cubicBezTo>
                  <a:cubicBezTo>
                    <a:pt x="12" y="57"/>
                    <a:pt x="13" y="56"/>
                    <a:pt x="14" y="57"/>
                  </a:cubicBezTo>
                  <a:cubicBezTo>
                    <a:pt x="15" y="59"/>
                    <a:pt x="15" y="61"/>
                    <a:pt x="17" y="61"/>
                  </a:cubicBezTo>
                  <a:cubicBezTo>
                    <a:pt x="19" y="61"/>
                    <a:pt x="19" y="61"/>
                    <a:pt x="19" y="59"/>
                  </a:cubicBezTo>
                  <a:cubicBezTo>
                    <a:pt x="20" y="57"/>
                    <a:pt x="21" y="58"/>
                    <a:pt x="21" y="55"/>
                  </a:cubicBezTo>
                  <a:cubicBezTo>
                    <a:pt x="21" y="54"/>
                    <a:pt x="22" y="51"/>
                    <a:pt x="23" y="50"/>
                  </a:cubicBezTo>
                  <a:cubicBezTo>
                    <a:pt x="23" y="50"/>
                    <a:pt x="24" y="45"/>
                    <a:pt x="25" y="47"/>
                  </a:cubicBezTo>
                  <a:cubicBezTo>
                    <a:pt x="25" y="47"/>
                    <a:pt x="25" y="46"/>
                    <a:pt x="25" y="46"/>
                  </a:cubicBezTo>
                  <a:cubicBezTo>
                    <a:pt x="25" y="45"/>
                    <a:pt x="26" y="45"/>
                    <a:pt x="26" y="44"/>
                  </a:cubicBezTo>
                  <a:cubicBezTo>
                    <a:pt x="27" y="43"/>
                    <a:pt x="28" y="42"/>
                    <a:pt x="29" y="42"/>
                  </a:cubicBezTo>
                  <a:cubicBezTo>
                    <a:pt x="32" y="40"/>
                    <a:pt x="35" y="40"/>
                    <a:pt x="38" y="38"/>
                  </a:cubicBezTo>
                  <a:cubicBezTo>
                    <a:pt x="43" y="34"/>
                    <a:pt x="47" y="29"/>
                    <a:pt x="48" y="22"/>
                  </a:cubicBezTo>
                  <a:cubicBezTo>
                    <a:pt x="48" y="23"/>
                    <a:pt x="49" y="23"/>
                    <a:pt x="50" y="23"/>
                  </a:cubicBezTo>
                  <a:cubicBezTo>
                    <a:pt x="49" y="21"/>
                    <a:pt x="50" y="19"/>
                    <a:pt x="49" y="18"/>
                  </a:cubicBezTo>
                  <a:cubicBezTo>
                    <a:pt x="48" y="17"/>
                    <a:pt x="46" y="15"/>
                    <a:pt x="46" y="15"/>
                  </a:cubicBezTo>
                  <a:cubicBezTo>
                    <a:pt x="47" y="15"/>
                    <a:pt x="48" y="15"/>
                    <a:pt x="49" y="15"/>
                  </a:cubicBezTo>
                  <a:cubicBezTo>
                    <a:pt x="47" y="13"/>
                    <a:pt x="45" y="13"/>
                    <a:pt x="44" y="12"/>
                  </a:cubicBezTo>
                  <a:cubicBezTo>
                    <a:pt x="43" y="10"/>
                    <a:pt x="41" y="9"/>
                    <a:pt x="40" y="10"/>
                  </a:cubicBezTo>
                  <a:cubicBezTo>
                    <a:pt x="39" y="10"/>
                    <a:pt x="40" y="10"/>
                    <a:pt x="40" y="11"/>
                  </a:cubicBezTo>
                  <a:cubicBezTo>
                    <a:pt x="40" y="12"/>
                    <a:pt x="38" y="11"/>
                    <a:pt x="38" y="11"/>
                  </a:cubicBezTo>
                  <a:cubicBezTo>
                    <a:pt x="36" y="11"/>
                    <a:pt x="34" y="10"/>
                    <a:pt x="33" y="10"/>
                  </a:cubicBezTo>
                  <a:cubicBezTo>
                    <a:pt x="30" y="10"/>
                    <a:pt x="32" y="8"/>
                    <a:pt x="30" y="7"/>
                  </a:cubicBezTo>
                  <a:cubicBezTo>
                    <a:pt x="29" y="7"/>
                    <a:pt x="29" y="6"/>
                    <a:pt x="28" y="6"/>
                  </a:cubicBezTo>
                  <a:cubicBezTo>
                    <a:pt x="25" y="6"/>
                    <a:pt x="21" y="2"/>
                    <a:pt x="19" y="0"/>
                  </a:cubicBezTo>
                  <a:cubicBezTo>
                    <a:pt x="19" y="1"/>
                    <a:pt x="18" y="2"/>
                    <a:pt x="18" y="3"/>
                  </a:cubicBezTo>
                  <a:cubicBezTo>
                    <a:pt x="18" y="2"/>
                    <a:pt x="15" y="3"/>
                    <a:pt x="14" y="3"/>
                  </a:cubicBezTo>
                  <a:cubicBezTo>
                    <a:pt x="13" y="4"/>
                    <a:pt x="12" y="4"/>
                    <a:pt x="12" y="5"/>
                  </a:cubicBezTo>
                  <a:cubicBezTo>
                    <a:pt x="12" y="3"/>
                    <a:pt x="9" y="5"/>
                    <a:pt x="8" y="6"/>
                  </a:cubicBezTo>
                  <a:cubicBezTo>
                    <a:pt x="8" y="6"/>
                    <a:pt x="9" y="10"/>
                    <a:pt x="9" y="10"/>
                  </a:cubicBezTo>
                  <a:cubicBezTo>
                    <a:pt x="9" y="13"/>
                    <a:pt x="8" y="14"/>
                    <a:pt x="6" y="16"/>
                  </a:cubicBezTo>
                  <a:cubicBezTo>
                    <a:pt x="5" y="17"/>
                    <a:pt x="5" y="19"/>
                    <a:pt x="7" y="20"/>
                  </a:cubicBezTo>
                  <a:cubicBezTo>
                    <a:pt x="6" y="20"/>
                    <a:pt x="5" y="19"/>
                    <a:pt x="5" y="21"/>
                  </a:cubicBezTo>
                  <a:cubicBezTo>
                    <a:pt x="4" y="22"/>
                    <a:pt x="4" y="22"/>
                    <a:pt x="3" y="22"/>
                  </a:cubicBezTo>
                  <a:cubicBezTo>
                    <a:pt x="0" y="23"/>
                    <a:pt x="2" y="24"/>
                    <a:pt x="3" y="26"/>
                  </a:cubicBezTo>
                  <a:cubicBezTo>
                    <a:pt x="3" y="27"/>
                    <a:pt x="2" y="28"/>
                    <a:pt x="2" y="29"/>
                  </a:cubicBezTo>
                  <a:cubicBezTo>
                    <a:pt x="2" y="30"/>
                    <a:pt x="3" y="31"/>
                    <a:pt x="3" y="32"/>
                  </a:cubicBezTo>
                  <a:cubicBezTo>
                    <a:pt x="3" y="33"/>
                    <a:pt x="3" y="35"/>
                    <a:pt x="1" y="35"/>
                  </a:cubicBezTo>
                </a:path>
              </a:pathLst>
            </a:custGeom>
            <a:solidFill>
              <a:schemeClr val="accent2"/>
            </a:solidFill>
            <a:ln w="3175" cap="flat">
              <a:solidFill>
                <a:schemeClr val="accent5">
                  <a:lumMod val="60000"/>
                  <a:lumOff val="40000"/>
                </a:schemeClr>
              </a:solidFill>
              <a:prstDash val="solid"/>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40" name="East Timor">
              <a:extLst>
                <a:ext uri="{FF2B5EF4-FFF2-40B4-BE49-F238E27FC236}">
                  <a16:creationId xmlns:a16="http://schemas.microsoft.com/office/drawing/2014/main" id="{C0A7D120-5109-4DAC-B6D4-06CBF92E79F1}"/>
                </a:ext>
              </a:extLst>
            </p:cNvPr>
            <p:cNvSpPr>
              <a:spLocks noEditPoints="1"/>
            </p:cNvSpPr>
            <p:nvPr/>
          </p:nvSpPr>
          <p:spPr bwMode="auto">
            <a:xfrm>
              <a:off x="7585017" y="4094178"/>
              <a:ext cx="68739" cy="39056"/>
            </a:xfrm>
            <a:custGeom>
              <a:avLst/>
              <a:gdLst>
                <a:gd name="T0" fmla="*/ 1 w 21"/>
                <a:gd name="T1" fmla="*/ 9 h 12"/>
                <a:gd name="T2" fmla="*/ 4 w 21"/>
                <a:gd name="T3" fmla="*/ 10 h 12"/>
                <a:gd name="T4" fmla="*/ 10 w 21"/>
                <a:gd name="T5" fmla="*/ 7 h 12"/>
                <a:gd name="T6" fmla="*/ 20 w 21"/>
                <a:gd name="T7" fmla="*/ 2 h 12"/>
                <a:gd name="T8" fmla="*/ 17 w 21"/>
                <a:gd name="T9" fmla="*/ 1 h 12"/>
                <a:gd name="T10" fmla="*/ 11 w 21"/>
                <a:gd name="T11" fmla="*/ 2 h 12"/>
                <a:gd name="T12" fmla="*/ 5 w 21"/>
                <a:gd name="T13" fmla="*/ 3 h 12"/>
                <a:gd name="T14" fmla="*/ 2 w 21"/>
                <a:gd name="T15" fmla="*/ 3 h 12"/>
                <a:gd name="T16" fmla="*/ 0 w 21"/>
                <a:gd name="T17" fmla="*/ 6 h 12"/>
                <a:gd name="T18" fmla="*/ 1 w 21"/>
                <a:gd name="T19" fmla="*/ 9 h 12"/>
                <a:gd name="T20" fmla="*/ 1 w 21"/>
                <a:gd name="T21" fmla="*/ 9 h 12"/>
                <a:gd name="T22" fmla="*/ 1 w 21"/>
                <a:gd name="T23" fmla="*/ 9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1" h="12">
                  <a:moveTo>
                    <a:pt x="1" y="9"/>
                  </a:moveTo>
                  <a:cubicBezTo>
                    <a:pt x="1" y="12"/>
                    <a:pt x="2" y="11"/>
                    <a:pt x="4" y="10"/>
                  </a:cubicBezTo>
                  <a:cubicBezTo>
                    <a:pt x="6" y="8"/>
                    <a:pt x="8" y="8"/>
                    <a:pt x="10" y="7"/>
                  </a:cubicBezTo>
                  <a:cubicBezTo>
                    <a:pt x="13" y="6"/>
                    <a:pt x="18" y="5"/>
                    <a:pt x="20" y="2"/>
                  </a:cubicBezTo>
                  <a:cubicBezTo>
                    <a:pt x="21" y="0"/>
                    <a:pt x="18" y="1"/>
                    <a:pt x="17" y="1"/>
                  </a:cubicBezTo>
                  <a:cubicBezTo>
                    <a:pt x="15" y="1"/>
                    <a:pt x="13" y="2"/>
                    <a:pt x="11" y="2"/>
                  </a:cubicBezTo>
                  <a:cubicBezTo>
                    <a:pt x="9" y="2"/>
                    <a:pt x="7" y="2"/>
                    <a:pt x="5" y="3"/>
                  </a:cubicBezTo>
                  <a:cubicBezTo>
                    <a:pt x="4" y="3"/>
                    <a:pt x="3" y="3"/>
                    <a:pt x="2" y="3"/>
                  </a:cubicBezTo>
                  <a:cubicBezTo>
                    <a:pt x="2" y="4"/>
                    <a:pt x="1" y="5"/>
                    <a:pt x="0" y="6"/>
                  </a:cubicBezTo>
                  <a:cubicBezTo>
                    <a:pt x="2" y="7"/>
                    <a:pt x="2" y="7"/>
                    <a:pt x="1" y="9"/>
                  </a:cubicBezTo>
                  <a:close/>
                  <a:moveTo>
                    <a:pt x="1" y="9"/>
                  </a:moveTo>
                  <a:cubicBezTo>
                    <a:pt x="1" y="9"/>
                    <a:pt x="1" y="9"/>
                    <a:pt x="1" y="9"/>
                  </a:cubicBezTo>
                </a:path>
              </a:pathLst>
            </a:custGeom>
            <a:grpFill/>
            <a:ln w="3175" cap="flat">
              <a:solidFill>
                <a:schemeClr val="accent5">
                  <a:lumMod val="60000"/>
                  <a:lumOff val="40000"/>
                </a:schemeClr>
              </a:solidFill>
              <a:prstDash val="solid"/>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41" name="Dominican Republic">
              <a:extLst>
                <a:ext uri="{FF2B5EF4-FFF2-40B4-BE49-F238E27FC236}">
                  <a16:creationId xmlns:a16="http://schemas.microsoft.com/office/drawing/2014/main" id="{6141B2D2-9B26-44DB-9A15-15F6517083A7}"/>
                </a:ext>
              </a:extLst>
            </p:cNvPr>
            <p:cNvSpPr>
              <a:spLocks/>
            </p:cNvSpPr>
            <p:nvPr/>
          </p:nvSpPr>
          <p:spPr bwMode="auto">
            <a:xfrm>
              <a:off x="2099997" y="3191204"/>
              <a:ext cx="104670" cy="79674"/>
            </a:xfrm>
            <a:custGeom>
              <a:avLst/>
              <a:gdLst>
                <a:gd name="T0" fmla="*/ 1 w 32"/>
                <a:gd name="T1" fmla="*/ 19 h 24"/>
                <a:gd name="T2" fmla="*/ 1 w 32"/>
                <a:gd name="T3" fmla="*/ 16 h 24"/>
                <a:gd name="T4" fmla="*/ 0 w 32"/>
                <a:gd name="T5" fmla="*/ 14 h 24"/>
                <a:gd name="T6" fmla="*/ 2 w 32"/>
                <a:gd name="T7" fmla="*/ 11 h 24"/>
                <a:gd name="T8" fmla="*/ 3 w 32"/>
                <a:gd name="T9" fmla="*/ 8 h 24"/>
                <a:gd name="T10" fmla="*/ 3 w 32"/>
                <a:gd name="T11" fmla="*/ 6 h 24"/>
                <a:gd name="T12" fmla="*/ 3 w 32"/>
                <a:gd name="T13" fmla="*/ 3 h 24"/>
                <a:gd name="T14" fmla="*/ 8 w 32"/>
                <a:gd name="T15" fmla="*/ 2 h 24"/>
                <a:gd name="T16" fmla="*/ 11 w 32"/>
                <a:gd name="T17" fmla="*/ 2 h 24"/>
                <a:gd name="T18" fmla="*/ 14 w 32"/>
                <a:gd name="T19" fmla="*/ 3 h 24"/>
                <a:gd name="T20" fmla="*/ 17 w 32"/>
                <a:gd name="T21" fmla="*/ 4 h 24"/>
                <a:gd name="T22" fmla="*/ 18 w 32"/>
                <a:gd name="T23" fmla="*/ 5 h 24"/>
                <a:gd name="T24" fmla="*/ 22 w 32"/>
                <a:gd name="T25" fmla="*/ 7 h 24"/>
                <a:gd name="T26" fmla="*/ 24 w 32"/>
                <a:gd name="T27" fmla="*/ 7 h 24"/>
                <a:gd name="T28" fmla="*/ 22 w 32"/>
                <a:gd name="T29" fmla="*/ 8 h 24"/>
                <a:gd name="T30" fmla="*/ 21 w 32"/>
                <a:gd name="T31" fmla="*/ 9 h 24"/>
                <a:gd name="T32" fmla="*/ 25 w 32"/>
                <a:gd name="T33" fmla="*/ 10 h 24"/>
                <a:gd name="T34" fmla="*/ 29 w 32"/>
                <a:gd name="T35" fmla="*/ 13 h 24"/>
                <a:gd name="T36" fmla="*/ 27 w 32"/>
                <a:gd name="T37" fmla="*/ 17 h 24"/>
                <a:gd name="T38" fmla="*/ 26 w 32"/>
                <a:gd name="T39" fmla="*/ 16 h 24"/>
                <a:gd name="T40" fmla="*/ 24 w 32"/>
                <a:gd name="T41" fmla="*/ 16 h 24"/>
                <a:gd name="T42" fmla="*/ 22 w 32"/>
                <a:gd name="T43" fmla="*/ 15 h 24"/>
                <a:gd name="T44" fmla="*/ 20 w 32"/>
                <a:gd name="T45" fmla="*/ 16 h 24"/>
                <a:gd name="T46" fmla="*/ 14 w 32"/>
                <a:gd name="T47" fmla="*/ 18 h 24"/>
                <a:gd name="T48" fmla="*/ 11 w 32"/>
                <a:gd name="T49" fmla="*/ 18 h 24"/>
                <a:gd name="T50" fmla="*/ 10 w 32"/>
                <a:gd name="T51" fmla="*/ 16 h 24"/>
                <a:gd name="T52" fmla="*/ 8 w 32"/>
                <a:gd name="T53" fmla="*/ 17 h 24"/>
                <a:gd name="T54" fmla="*/ 7 w 32"/>
                <a:gd name="T55" fmla="*/ 17 h 24"/>
                <a:gd name="T56" fmla="*/ 3 w 32"/>
                <a:gd name="T57" fmla="*/ 24 h 24"/>
                <a:gd name="T58" fmla="*/ 2 w 32"/>
                <a:gd name="T59" fmla="*/ 22 h 24"/>
                <a:gd name="T60" fmla="*/ 1 w 32"/>
                <a:gd name="T61" fmla="*/ 19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2" h="24">
                  <a:moveTo>
                    <a:pt x="1" y="19"/>
                  </a:moveTo>
                  <a:cubicBezTo>
                    <a:pt x="1" y="19"/>
                    <a:pt x="2" y="17"/>
                    <a:pt x="1" y="16"/>
                  </a:cubicBezTo>
                  <a:cubicBezTo>
                    <a:pt x="1" y="16"/>
                    <a:pt x="0" y="14"/>
                    <a:pt x="0" y="14"/>
                  </a:cubicBezTo>
                  <a:cubicBezTo>
                    <a:pt x="1" y="14"/>
                    <a:pt x="3" y="12"/>
                    <a:pt x="2" y="11"/>
                  </a:cubicBezTo>
                  <a:cubicBezTo>
                    <a:pt x="1" y="10"/>
                    <a:pt x="4" y="9"/>
                    <a:pt x="3" y="8"/>
                  </a:cubicBezTo>
                  <a:cubicBezTo>
                    <a:pt x="2" y="7"/>
                    <a:pt x="3" y="6"/>
                    <a:pt x="3" y="6"/>
                  </a:cubicBezTo>
                  <a:cubicBezTo>
                    <a:pt x="3" y="5"/>
                    <a:pt x="2" y="3"/>
                    <a:pt x="3" y="3"/>
                  </a:cubicBezTo>
                  <a:cubicBezTo>
                    <a:pt x="4" y="0"/>
                    <a:pt x="6" y="2"/>
                    <a:pt x="8" y="2"/>
                  </a:cubicBezTo>
                  <a:cubicBezTo>
                    <a:pt x="9" y="1"/>
                    <a:pt x="10" y="1"/>
                    <a:pt x="11" y="2"/>
                  </a:cubicBezTo>
                  <a:cubicBezTo>
                    <a:pt x="12" y="2"/>
                    <a:pt x="13" y="2"/>
                    <a:pt x="14" y="3"/>
                  </a:cubicBezTo>
                  <a:cubicBezTo>
                    <a:pt x="15" y="3"/>
                    <a:pt x="16" y="4"/>
                    <a:pt x="17" y="4"/>
                  </a:cubicBezTo>
                  <a:cubicBezTo>
                    <a:pt x="18" y="4"/>
                    <a:pt x="18" y="4"/>
                    <a:pt x="18" y="5"/>
                  </a:cubicBezTo>
                  <a:cubicBezTo>
                    <a:pt x="18" y="7"/>
                    <a:pt x="19" y="8"/>
                    <a:pt x="22" y="7"/>
                  </a:cubicBezTo>
                  <a:cubicBezTo>
                    <a:pt x="22" y="7"/>
                    <a:pt x="23" y="7"/>
                    <a:pt x="24" y="7"/>
                  </a:cubicBezTo>
                  <a:cubicBezTo>
                    <a:pt x="24" y="8"/>
                    <a:pt x="23" y="8"/>
                    <a:pt x="22" y="8"/>
                  </a:cubicBezTo>
                  <a:cubicBezTo>
                    <a:pt x="21" y="8"/>
                    <a:pt x="19" y="9"/>
                    <a:pt x="21" y="9"/>
                  </a:cubicBezTo>
                  <a:cubicBezTo>
                    <a:pt x="21" y="9"/>
                    <a:pt x="24" y="11"/>
                    <a:pt x="25" y="10"/>
                  </a:cubicBezTo>
                  <a:cubicBezTo>
                    <a:pt x="27" y="9"/>
                    <a:pt x="28" y="12"/>
                    <a:pt x="29" y="13"/>
                  </a:cubicBezTo>
                  <a:cubicBezTo>
                    <a:pt x="32" y="15"/>
                    <a:pt x="28" y="16"/>
                    <a:pt x="27" y="17"/>
                  </a:cubicBezTo>
                  <a:cubicBezTo>
                    <a:pt x="27" y="18"/>
                    <a:pt x="26" y="17"/>
                    <a:pt x="26" y="16"/>
                  </a:cubicBezTo>
                  <a:cubicBezTo>
                    <a:pt x="25" y="16"/>
                    <a:pt x="24" y="16"/>
                    <a:pt x="24" y="16"/>
                  </a:cubicBezTo>
                  <a:cubicBezTo>
                    <a:pt x="23" y="16"/>
                    <a:pt x="22" y="16"/>
                    <a:pt x="22" y="15"/>
                  </a:cubicBezTo>
                  <a:cubicBezTo>
                    <a:pt x="21" y="15"/>
                    <a:pt x="20" y="16"/>
                    <a:pt x="20" y="16"/>
                  </a:cubicBezTo>
                  <a:cubicBezTo>
                    <a:pt x="17" y="14"/>
                    <a:pt x="16" y="17"/>
                    <a:pt x="14" y="18"/>
                  </a:cubicBezTo>
                  <a:cubicBezTo>
                    <a:pt x="14" y="18"/>
                    <a:pt x="12" y="18"/>
                    <a:pt x="11" y="18"/>
                  </a:cubicBezTo>
                  <a:cubicBezTo>
                    <a:pt x="11" y="17"/>
                    <a:pt x="11" y="16"/>
                    <a:pt x="10" y="16"/>
                  </a:cubicBezTo>
                  <a:cubicBezTo>
                    <a:pt x="10" y="16"/>
                    <a:pt x="9" y="16"/>
                    <a:pt x="8" y="17"/>
                  </a:cubicBezTo>
                  <a:cubicBezTo>
                    <a:pt x="8" y="18"/>
                    <a:pt x="7" y="17"/>
                    <a:pt x="7" y="17"/>
                  </a:cubicBezTo>
                  <a:cubicBezTo>
                    <a:pt x="6" y="20"/>
                    <a:pt x="5" y="22"/>
                    <a:pt x="3" y="24"/>
                  </a:cubicBezTo>
                  <a:cubicBezTo>
                    <a:pt x="3" y="23"/>
                    <a:pt x="2" y="22"/>
                    <a:pt x="2" y="22"/>
                  </a:cubicBezTo>
                  <a:cubicBezTo>
                    <a:pt x="2" y="21"/>
                    <a:pt x="2" y="20"/>
                    <a:pt x="1" y="19"/>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42" name="Djibouti">
              <a:extLst>
                <a:ext uri="{FF2B5EF4-FFF2-40B4-BE49-F238E27FC236}">
                  <a16:creationId xmlns:a16="http://schemas.microsoft.com/office/drawing/2014/main" id="{F1BB4C61-2F35-4E17-9DB4-A49AB12996B6}"/>
                </a:ext>
              </a:extLst>
            </p:cNvPr>
            <p:cNvSpPr>
              <a:spLocks/>
            </p:cNvSpPr>
            <p:nvPr/>
          </p:nvSpPr>
          <p:spPr bwMode="auto">
            <a:xfrm>
              <a:off x="5251032" y="3427102"/>
              <a:ext cx="53116" cy="59365"/>
            </a:xfrm>
            <a:custGeom>
              <a:avLst/>
              <a:gdLst>
                <a:gd name="T0" fmla="*/ 1 w 16"/>
                <a:gd name="T1" fmla="*/ 16 h 18"/>
                <a:gd name="T2" fmla="*/ 2 w 16"/>
                <a:gd name="T3" fmla="*/ 8 h 18"/>
                <a:gd name="T4" fmla="*/ 5 w 16"/>
                <a:gd name="T5" fmla="*/ 3 h 18"/>
                <a:gd name="T6" fmla="*/ 9 w 16"/>
                <a:gd name="T7" fmla="*/ 2 h 18"/>
                <a:gd name="T8" fmla="*/ 10 w 16"/>
                <a:gd name="T9" fmla="*/ 1 h 18"/>
                <a:gd name="T10" fmla="*/ 12 w 16"/>
                <a:gd name="T11" fmla="*/ 0 h 18"/>
                <a:gd name="T12" fmla="*/ 14 w 16"/>
                <a:gd name="T13" fmla="*/ 6 h 18"/>
                <a:gd name="T14" fmla="*/ 10 w 16"/>
                <a:gd name="T15" fmla="*/ 9 h 18"/>
                <a:gd name="T16" fmla="*/ 7 w 16"/>
                <a:gd name="T17" fmla="*/ 11 h 18"/>
                <a:gd name="T18" fmla="*/ 12 w 16"/>
                <a:gd name="T19" fmla="*/ 10 h 18"/>
                <a:gd name="T20" fmla="*/ 12 w 16"/>
                <a:gd name="T21" fmla="*/ 15 h 18"/>
                <a:gd name="T22" fmla="*/ 8 w 16"/>
                <a:gd name="T23" fmla="*/ 15 h 18"/>
                <a:gd name="T24" fmla="*/ 1 w 16"/>
                <a:gd name="T25" fmla="*/ 16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 h="18">
                  <a:moveTo>
                    <a:pt x="1" y="16"/>
                  </a:moveTo>
                  <a:cubicBezTo>
                    <a:pt x="1" y="13"/>
                    <a:pt x="0" y="11"/>
                    <a:pt x="2" y="8"/>
                  </a:cubicBezTo>
                  <a:cubicBezTo>
                    <a:pt x="3" y="6"/>
                    <a:pt x="4" y="5"/>
                    <a:pt x="5" y="3"/>
                  </a:cubicBezTo>
                  <a:cubicBezTo>
                    <a:pt x="6" y="1"/>
                    <a:pt x="7" y="2"/>
                    <a:pt x="9" y="2"/>
                  </a:cubicBezTo>
                  <a:cubicBezTo>
                    <a:pt x="10" y="3"/>
                    <a:pt x="10" y="1"/>
                    <a:pt x="10" y="1"/>
                  </a:cubicBezTo>
                  <a:cubicBezTo>
                    <a:pt x="10" y="0"/>
                    <a:pt x="11" y="0"/>
                    <a:pt x="12" y="0"/>
                  </a:cubicBezTo>
                  <a:cubicBezTo>
                    <a:pt x="13" y="1"/>
                    <a:pt x="16" y="4"/>
                    <a:pt x="14" y="6"/>
                  </a:cubicBezTo>
                  <a:cubicBezTo>
                    <a:pt x="14" y="7"/>
                    <a:pt x="11" y="8"/>
                    <a:pt x="10" y="9"/>
                  </a:cubicBezTo>
                  <a:cubicBezTo>
                    <a:pt x="9" y="9"/>
                    <a:pt x="9" y="10"/>
                    <a:pt x="7" y="11"/>
                  </a:cubicBezTo>
                  <a:cubicBezTo>
                    <a:pt x="8" y="12"/>
                    <a:pt x="11" y="10"/>
                    <a:pt x="12" y="10"/>
                  </a:cubicBezTo>
                  <a:cubicBezTo>
                    <a:pt x="14" y="11"/>
                    <a:pt x="12" y="14"/>
                    <a:pt x="12" y="15"/>
                  </a:cubicBezTo>
                  <a:cubicBezTo>
                    <a:pt x="11" y="17"/>
                    <a:pt x="9" y="15"/>
                    <a:pt x="8" y="15"/>
                  </a:cubicBezTo>
                  <a:cubicBezTo>
                    <a:pt x="6" y="16"/>
                    <a:pt x="2" y="18"/>
                    <a:pt x="1" y="16"/>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43" name="Denmark">
              <a:extLst>
                <a:ext uri="{FF2B5EF4-FFF2-40B4-BE49-F238E27FC236}">
                  <a16:creationId xmlns:a16="http://schemas.microsoft.com/office/drawing/2014/main" id="{D05A8926-57CE-48EA-BEC4-68CFA0F4B155}"/>
                </a:ext>
              </a:extLst>
            </p:cNvPr>
            <p:cNvSpPr>
              <a:spLocks noEditPoints="1"/>
            </p:cNvSpPr>
            <p:nvPr/>
          </p:nvSpPr>
          <p:spPr bwMode="auto">
            <a:xfrm>
              <a:off x="4323063" y="2010151"/>
              <a:ext cx="165597" cy="96859"/>
            </a:xfrm>
            <a:custGeom>
              <a:avLst/>
              <a:gdLst>
                <a:gd name="T0" fmla="*/ 4 w 50"/>
                <a:gd name="T1" fmla="*/ 9 h 29"/>
                <a:gd name="T2" fmla="*/ 3 w 50"/>
                <a:gd name="T3" fmla="*/ 9 h 29"/>
                <a:gd name="T4" fmla="*/ 5 w 50"/>
                <a:gd name="T5" fmla="*/ 7 h 29"/>
                <a:gd name="T6" fmla="*/ 9 w 50"/>
                <a:gd name="T7" fmla="*/ 24 h 29"/>
                <a:gd name="T8" fmla="*/ 11 w 50"/>
                <a:gd name="T9" fmla="*/ 22 h 29"/>
                <a:gd name="T10" fmla="*/ 11 w 50"/>
                <a:gd name="T11" fmla="*/ 20 h 29"/>
                <a:gd name="T12" fmla="*/ 12 w 50"/>
                <a:gd name="T13" fmla="*/ 19 h 29"/>
                <a:gd name="T14" fmla="*/ 13 w 50"/>
                <a:gd name="T15" fmla="*/ 18 h 29"/>
                <a:gd name="T16" fmla="*/ 13 w 50"/>
                <a:gd name="T17" fmla="*/ 17 h 29"/>
                <a:gd name="T18" fmla="*/ 15 w 50"/>
                <a:gd name="T19" fmla="*/ 14 h 29"/>
                <a:gd name="T20" fmla="*/ 17 w 50"/>
                <a:gd name="T21" fmla="*/ 14 h 29"/>
                <a:gd name="T22" fmla="*/ 18 w 50"/>
                <a:gd name="T23" fmla="*/ 14 h 29"/>
                <a:gd name="T24" fmla="*/ 20 w 50"/>
                <a:gd name="T25" fmla="*/ 12 h 29"/>
                <a:gd name="T26" fmla="*/ 15 w 50"/>
                <a:gd name="T27" fmla="*/ 11 h 29"/>
                <a:gd name="T28" fmla="*/ 15 w 50"/>
                <a:gd name="T29" fmla="*/ 9 h 29"/>
                <a:gd name="T30" fmla="*/ 16 w 50"/>
                <a:gd name="T31" fmla="*/ 9 h 29"/>
                <a:gd name="T32" fmla="*/ 14 w 50"/>
                <a:gd name="T33" fmla="*/ 6 h 29"/>
                <a:gd name="T34" fmla="*/ 10 w 50"/>
                <a:gd name="T35" fmla="*/ 6 h 29"/>
                <a:gd name="T36" fmla="*/ 8 w 50"/>
                <a:gd name="T37" fmla="*/ 8 h 29"/>
                <a:gd name="T38" fmla="*/ 8 w 50"/>
                <a:gd name="T39" fmla="*/ 11 h 29"/>
                <a:gd name="T40" fmla="*/ 7 w 50"/>
                <a:gd name="T41" fmla="*/ 9 h 29"/>
                <a:gd name="T42" fmla="*/ 3 w 50"/>
                <a:gd name="T43" fmla="*/ 10 h 29"/>
                <a:gd name="T44" fmla="*/ 0 w 50"/>
                <a:gd name="T45" fmla="*/ 13 h 29"/>
                <a:gd name="T46" fmla="*/ 0 w 50"/>
                <a:gd name="T47" fmla="*/ 15 h 29"/>
                <a:gd name="T48" fmla="*/ 2 w 50"/>
                <a:gd name="T49" fmla="*/ 16 h 29"/>
                <a:gd name="T50" fmla="*/ 0 w 50"/>
                <a:gd name="T51" fmla="*/ 19 h 29"/>
                <a:gd name="T52" fmla="*/ 2 w 50"/>
                <a:gd name="T53" fmla="*/ 23 h 29"/>
                <a:gd name="T54" fmla="*/ 4 w 50"/>
                <a:gd name="T55" fmla="*/ 24 h 29"/>
                <a:gd name="T56" fmla="*/ 8 w 50"/>
                <a:gd name="T57" fmla="*/ 26 h 29"/>
                <a:gd name="T58" fmla="*/ 11 w 50"/>
                <a:gd name="T59" fmla="*/ 26 h 29"/>
                <a:gd name="T60" fmla="*/ 9 w 50"/>
                <a:gd name="T61" fmla="*/ 24 h 29"/>
                <a:gd name="T62" fmla="*/ 20 w 50"/>
                <a:gd name="T63" fmla="*/ 5 h 29"/>
                <a:gd name="T64" fmla="*/ 2 w 50"/>
                <a:gd name="T65" fmla="*/ 9 h 29"/>
                <a:gd name="T66" fmla="*/ 4 w 50"/>
                <a:gd name="T67" fmla="*/ 7 h 29"/>
                <a:gd name="T68" fmla="*/ 7 w 50"/>
                <a:gd name="T69" fmla="*/ 6 h 29"/>
                <a:gd name="T70" fmla="*/ 12 w 50"/>
                <a:gd name="T71" fmla="*/ 6 h 29"/>
                <a:gd name="T72" fmla="*/ 17 w 50"/>
                <a:gd name="T73" fmla="*/ 3 h 29"/>
                <a:gd name="T74" fmla="*/ 17 w 50"/>
                <a:gd name="T75" fmla="*/ 0 h 29"/>
                <a:gd name="T76" fmla="*/ 12 w 50"/>
                <a:gd name="T77" fmla="*/ 2 h 29"/>
                <a:gd name="T78" fmla="*/ 7 w 50"/>
                <a:gd name="T79" fmla="*/ 5 h 29"/>
                <a:gd name="T80" fmla="*/ 1 w 50"/>
                <a:gd name="T81" fmla="*/ 8 h 29"/>
                <a:gd name="T82" fmla="*/ 17 w 50"/>
                <a:gd name="T83" fmla="*/ 16 h 29"/>
                <a:gd name="T84" fmla="*/ 27 w 50"/>
                <a:gd name="T85" fmla="*/ 16 h 29"/>
                <a:gd name="T86" fmla="*/ 26 w 50"/>
                <a:gd name="T87" fmla="*/ 18 h 29"/>
                <a:gd name="T88" fmla="*/ 24 w 50"/>
                <a:gd name="T89" fmla="*/ 16 h 29"/>
                <a:gd name="T90" fmla="*/ 22 w 50"/>
                <a:gd name="T91" fmla="*/ 23 h 29"/>
                <a:gd name="T92" fmla="*/ 26 w 50"/>
                <a:gd name="T93" fmla="*/ 25 h 29"/>
                <a:gd name="T94" fmla="*/ 24 w 50"/>
                <a:gd name="T95" fmla="*/ 26 h 29"/>
                <a:gd name="T96" fmla="*/ 20 w 50"/>
                <a:gd name="T97" fmla="*/ 26 h 29"/>
                <a:gd name="T98" fmla="*/ 27 w 50"/>
                <a:gd name="T99" fmla="*/ 28 h 29"/>
                <a:gd name="T100" fmla="*/ 29 w 50"/>
                <a:gd name="T101" fmla="*/ 25 h 29"/>
                <a:gd name="T102" fmla="*/ 31 w 50"/>
                <a:gd name="T103" fmla="*/ 19 h 29"/>
                <a:gd name="T104" fmla="*/ 29 w 50"/>
                <a:gd name="T105" fmla="*/ 25 h 29"/>
                <a:gd name="T106" fmla="*/ 29 w 50"/>
                <a:gd name="T107" fmla="*/ 25 h 29"/>
                <a:gd name="T108" fmla="*/ 49 w 50"/>
                <a:gd name="T109" fmla="*/ 23 h 29"/>
                <a:gd name="T110" fmla="*/ 11 w 50"/>
                <a:gd name="T111" fmla="*/ 24 h 29"/>
                <a:gd name="T112" fmla="*/ 17 w 50"/>
                <a:gd name="T113" fmla="*/ 19 h 29"/>
                <a:gd name="T114" fmla="*/ 13 w 50"/>
                <a:gd name="T115" fmla="*/ 23 h 29"/>
                <a:gd name="T116" fmla="*/ 17 w 50"/>
                <a:gd name="T117" fmla="*/ 20 h 29"/>
                <a:gd name="T118" fmla="*/ 19 w 50"/>
                <a:gd name="T119" fmla="*/ 24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0" h="29">
                  <a:moveTo>
                    <a:pt x="5" y="8"/>
                  </a:moveTo>
                  <a:cubicBezTo>
                    <a:pt x="5" y="8"/>
                    <a:pt x="5" y="8"/>
                    <a:pt x="5" y="8"/>
                  </a:cubicBezTo>
                  <a:cubicBezTo>
                    <a:pt x="5" y="9"/>
                    <a:pt x="5" y="9"/>
                    <a:pt x="4" y="9"/>
                  </a:cubicBezTo>
                  <a:cubicBezTo>
                    <a:pt x="4" y="9"/>
                    <a:pt x="3" y="9"/>
                    <a:pt x="3" y="9"/>
                  </a:cubicBezTo>
                  <a:cubicBezTo>
                    <a:pt x="3" y="9"/>
                    <a:pt x="3" y="9"/>
                    <a:pt x="3" y="9"/>
                  </a:cubicBezTo>
                  <a:cubicBezTo>
                    <a:pt x="3" y="9"/>
                    <a:pt x="3" y="9"/>
                    <a:pt x="3" y="9"/>
                  </a:cubicBezTo>
                  <a:cubicBezTo>
                    <a:pt x="3" y="9"/>
                    <a:pt x="3" y="9"/>
                    <a:pt x="3" y="9"/>
                  </a:cubicBezTo>
                  <a:cubicBezTo>
                    <a:pt x="4" y="8"/>
                    <a:pt x="4" y="8"/>
                    <a:pt x="4" y="8"/>
                  </a:cubicBezTo>
                  <a:cubicBezTo>
                    <a:pt x="4" y="8"/>
                    <a:pt x="4" y="7"/>
                    <a:pt x="5" y="7"/>
                  </a:cubicBezTo>
                  <a:cubicBezTo>
                    <a:pt x="5" y="7"/>
                    <a:pt x="5" y="7"/>
                    <a:pt x="5" y="7"/>
                  </a:cubicBezTo>
                  <a:cubicBezTo>
                    <a:pt x="5" y="7"/>
                    <a:pt x="5" y="7"/>
                    <a:pt x="5" y="8"/>
                  </a:cubicBezTo>
                  <a:close/>
                  <a:moveTo>
                    <a:pt x="9" y="24"/>
                  </a:moveTo>
                  <a:cubicBezTo>
                    <a:pt x="9" y="24"/>
                    <a:pt x="9" y="24"/>
                    <a:pt x="9" y="24"/>
                  </a:cubicBezTo>
                  <a:cubicBezTo>
                    <a:pt x="10" y="23"/>
                    <a:pt x="10" y="23"/>
                    <a:pt x="11" y="23"/>
                  </a:cubicBezTo>
                  <a:cubicBezTo>
                    <a:pt x="11" y="22"/>
                    <a:pt x="11" y="22"/>
                    <a:pt x="11" y="22"/>
                  </a:cubicBezTo>
                  <a:cubicBezTo>
                    <a:pt x="11" y="22"/>
                    <a:pt x="11" y="22"/>
                    <a:pt x="11" y="22"/>
                  </a:cubicBezTo>
                  <a:cubicBezTo>
                    <a:pt x="11" y="21"/>
                    <a:pt x="10" y="20"/>
                    <a:pt x="11" y="20"/>
                  </a:cubicBezTo>
                  <a:cubicBezTo>
                    <a:pt x="11" y="20"/>
                    <a:pt x="11" y="20"/>
                    <a:pt x="11" y="20"/>
                  </a:cubicBezTo>
                  <a:cubicBezTo>
                    <a:pt x="11" y="20"/>
                    <a:pt x="12" y="19"/>
                    <a:pt x="12" y="19"/>
                  </a:cubicBezTo>
                  <a:cubicBezTo>
                    <a:pt x="12" y="19"/>
                    <a:pt x="12" y="19"/>
                    <a:pt x="12" y="19"/>
                  </a:cubicBezTo>
                  <a:cubicBezTo>
                    <a:pt x="12" y="19"/>
                    <a:pt x="12" y="19"/>
                    <a:pt x="12" y="19"/>
                  </a:cubicBezTo>
                  <a:cubicBezTo>
                    <a:pt x="12" y="19"/>
                    <a:pt x="11" y="19"/>
                    <a:pt x="11" y="18"/>
                  </a:cubicBezTo>
                  <a:cubicBezTo>
                    <a:pt x="11" y="18"/>
                    <a:pt x="10" y="18"/>
                    <a:pt x="10" y="18"/>
                  </a:cubicBezTo>
                  <a:cubicBezTo>
                    <a:pt x="11" y="18"/>
                    <a:pt x="13" y="19"/>
                    <a:pt x="13" y="18"/>
                  </a:cubicBezTo>
                  <a:cubicBezTo>
                    <a:pt x="13" y="18"/>
                    <a:pt x="13" y="18"/>
                    <a:pt x="13" y="18"/>
                  </a:cubicBezTo>
                  <a:cubicBezTo>
                    <a:pt x="13" y="18"/>
                    <a:pt x="13" y="18"/>
                    <a:pt x="13" y="18"/>
                  </a:cubicBezTo>
                  <a:cubicBezTo>
                    <a:pt x="13" y="17"/>
                    <a:pt x="13" y="17"/>
                    <a:pt x="13" y="17"/>
                  </a:cubicBezTo>
                  <a:cubicBezTo>
                    <a:pt x="13" y="17"/>
                    <a:pt x="13" y="17"/>
                    <a:pt x="12" y="17"/>
                  </a:cubicBezTo>
                  <a:cubicBezTo>
                    <a:pt x="14" y="17"/>
                    <a:pt x="15" y="17"/>
                    <a:pt x="15" y="15"/>
                  </a:cubicBezTo>
                  <a:cubicBezTo>
                    <a:pt x="15" y="15"/>
                    <a:pt x="15" y="14"/>
                    <a:pt x="15" y="14"/>
                  </a:cubicBezTo>
                  <a:cubicBezTo>
                    <a:pt x="15" y="13"/>
                    <a:pt x="16" y="13"/>
                    <a:pt x="17" y="13"/>
                  </a:cubicBezTo>
                  <a:cubicBezTo>
                    <a:pt x="16" y="14"/>
                    <a:pt x="16" y="14"/>
                    <a:pt x="16" y="14"/>
                  </a:cubicBezTo>
                  <a:cubicBezTo>
                    <a:pt x="16" y="14"/>
                    <a:pt x="16" y="14"/>
                    <a:pt x="17" y="14"/>
                  </a:cubicBezTo>
                  <a:cubicBezTo>
                    <a:pt x="17" y="14"/>
                    <a:pt x="17" y="15"/>
                    <a:pt x="17" y="15"/>
                  </a:cubicBezTo>
                  <a:cubicBezTo>
                    <a:pt x="17" y="14"/>
                    <a:pt x="17" y="14"/>
                    <a:pt x="17" y="14"/>
                  </a:cubicBezTo>
                  <a:cubicBezTo>
                    <a:pt x="17" y="14"/>
                    <a:pt x="17" y="14"/>
                    <a:pt x="18" y="14"/>
                  </a:cubicBezTo>
                  <a:cubicBezTo>
                    <a:pt x="18" y="14"/>
                    <a:pt x="18" y="14"/>
                    <a:pt x="18" y="14"/>
                  </a:cubicBezTo>
                  <a:cubicBezTo>
                    <a:pt x="19" y="14"/>
                    <a:pt x="19" y="13"/>
                    <a:pt x="20" y="12"/>
                  </a:cubicBezTo>
                  <a:cubicBezTo>
                    <a:pt x="20" y="12"/>
                    <a:pt x="20" y="12"/>
                    <a:pt x="20" y="12"/>
                  </a:cubicBezTo>
                  <a:cubicBezTo>
                    <a:pt x="20" y="12"/>
                    <a:pt x="20" y="11"/>
                    <a:pt x="20" y="11"/>
                  </a:cubicBezTo>
                  <a:cubicBezTo>
                    <a:pt x="19" y="11"/>
                    <a:pt x="18" y="11"/>
                    <a:pt x="17" y="11"/>
                  </a:cubicBezTo>
                  <a:cubicBezTo>
                    <a:pt x="16" y="10"/>
                    <a:pt x="15" y="10"/>
                    <a:pt x="15" y="11"/>
                  </a:cubicBezTo>
                  <a:cubicBezTo>
                    <a:pt x="15" y="11"/>
                    <a:pt x="15" y="11"/>
                    <a:pt x="15" y="10"/>
                  </a:cubicBezTo>
                  <a:cubicBezTo>
                    <a:pt x="15" y="10"/>
                    <a:pt x="15" y="10"/>
                    <a:pt x="15" y="10"/>
                  </a:cubicBezTo>
                  <a:cubicBezTo>
                    <a:pt x="15" y="10"/>
                    <a:pt x="15" y="9"/>
                    <a:pt x="15" y="9"/>
                  </a:cubicBezTo>
                  <a:cubicBezTo>
                    <a:pt x="14" y="9"/>
                    <a:pt x="13" y="10"/>
                    <a:pt x="12" y="10"/>
                  </a:cubicBezTo>
                  <a:cubicBezTo>
                    <a:pt x="13" y="9"/>
                    <a:pt x="14" y="9"/>
                    <a:pt x="16" y="9"/>
                  </a:cubicBezTo>
                  <a:cubicBezTo>
                    <a:pt x="16" y="9"/>
                    <a:pt x="16" y="9"/>
                    <a:pt x="16" y="9"/>
                  </a:cubicBezTo>
                  <a:cubicBezTo>
                    <a:pt x="16" y="9"/>
                    <a:pt x="16" y="9"/>
                    <a:pt x="16" y="9"/>
                  </a:cubicBezTo>
                  <a:cubicBezTo>
                    <a:pt x="15" y="9"/>
                    <a:pt x="15" y="8"/>
                    <a:pt x="15" y="7"/>
                  </a:cubicBezTo>
                  <a:cubicBezTo>
                    <a:pt x="15" y="7"/>
                    <a:pt x="15" y="7"/>
                    <a:pt x="14" y="6"/>
                  </a:cubicBezTo>
                  <a:cubicBezTo>
                    <a:pt x="14" y="6"/>
                    <a:pt x="14" y="6"/>
                    <a:pt x="13" y="6"/>
                  </a:cubicBezTo>
                  <a:cubicBezTo>
                    <a:pt x="13" y="6"/>
                    <a:pt x="12" y="6"/>
                    <a:pt x="12" y="6"/>
                  </a:cubicBezTo>
                  <a:cubicBezTo>
                    <a:pt x="11" y="6"/>
                    <a:pt x="10" y="6"/>
                    <a:pt x="10" y="6"/>
                  </a:cubicBezTo>
                  <a:cubicBezTo>
                    <a:pt x="9" y="6"/>
                    <a:pt x="9" y="6"/>
                    <a:pt x="9" y="6"/>
                  </a:cubicBezTo>
                  <a:cubicBezTo>
                    <a:pt x="8" y="6"/>
                    <a:pt x="8" y="7"/>
                    <a:pt x="8" y="7"/>
                  </a:cubicBezTo>
                  <a:cubicBezTo>
                    <a:pt x="8" y="7"/>
                    <a:pt x="8" y="8"/>
                    <a:pt x="8" y="8"/>
                  </a:cubicBezTo>
                  <a:cubicBezTo>
                    <a:pt x="7" y="8"/>
                    <a:pt x="8" y="9"/>
                    <a:pt x="8" y="9"/>
                  </a:cubicBezTo>
                  <a:cubicBezTo>
                    <a:pt x="8" y="9"/>
                    <a:pt x="9" y="10"/>
                    <a:pt x="9" y="10"/>
                  </a:cubicBezTo>
                  <a:cubicBezTo>
                    <a:pt x="8" y="10"/>
                    <a:pt x="8" y="10"/>
                    <a:pt x="8" y="11"/>
                  </a:cubicBezTo>
                  <a:cubicBezTo>
                    <a:pt x="8" y="10"/>
                    <a:pt x="8" y="10"/>
                    <a:pt x="8" y="10"/>
                  </a:cubicBezTo>
                  <a:cubicBezTo>
                    <a:pt x="8" y="10"/>
                    <a:pt x="7" y="10"/>
                    <a:pt x="7" y="10"/>
                  </a:cubicBezTo>
                  <a:cubicBezTo>
                    <a:pt x="7" y="10"/>
                    <a:pt x="7" y="9"/>
                    <a:pt x="7" y="9"/>
                  </a:cubicBezTo>
                  <a:cubicBezTo>
                    <a:pt x="7" y="9"/>
                    <a:pt x="5" y="8"/>
                    <a:pt x="5" y="10"/>
                  </a:cubicBezTo>
                  <a:cubicBezTo>
                    <a:pt x="4" y="11"/>
                    <a:pt x="4" y="11"/>
                    <a:pt x="3" y="11"/>
                  </a:cubicBezTo>
                  <a:cubicBezTo>
                    <a:pt x="3" y="11"/>
                    <a:pt x="3" y="11"/>
                    <a:pt x="3" y="10"/>
                  </a:cubicBezTo>
                  <a:cubicBezTo>
                    <a:pt x="2" y="11"/>
                    <a:pt x="1" y="10"/>
                    <a:pt x="1" y="9"/>
                  </a:cubicBezTo>
                  <a:cubicBezTo>
                    <a:pt x="0" y="10"/>
                    <a:pt x="0" y="10"/>
                    <a:pt x="0" y="10"/>
                  </a:cubicBezTo>
                  <a:cubicBezTo>
                    <a:pt x="0" y="11"/>
                    <a:pt x="0" y="12"/>
                    <a:pt x="0" y="13"/>
                  </a:cubicBezTo>
                  <a:cubicBezTo>
                    <a:pt x="0" y="14"/>
                    <a:pt x="0" y="15"/>
                    <a:pt x="0" y="15"/>
                  </a:cubicBezTo>
                  <a:cubicBezTo>
                    <a:pt x="0" y="15"/>
                    <a:pt x="0" y="15"/>
                    <a:pt x="0" y="15"/>
                  </a:cubicBezTo>
                  <a:cubicBezTo>
                    <a:pt x="0" y="15"/>
                    <a:pt x="0" y="15"/>
                    <a:pt x="0" y="15"/>
                  </a:cubicBezTo>
                  <a:cubicBezTo>
                    <a:pt x="0" y="15"/>
                    <a:pt x="0" y="15"/>
                    <a:pt x="0" y="15"/>
                  </a:cubicBezTo>
                  <a:cubicBezTo>
                    <a:pt x="0" y="14"/>
                    <a:pt x="0" y="15"/>
                    <a:pt x="1" y="15"/>
                  </a:cubicBezTo>
                  <a:cubicBezTo>
                    <a:pt x="1" y="15"/>
                    <a:pt x="2" y="16"/>
                    <a:pt x="2" y="16"/>
                  </a:cubicBezTo>
                  <a:cubicBezTo>
                    <a:pt x="2" y="17"/>
                    <a:pt x="1" y="17"/>
                    <a:pt x="1" y="17"/>
                  </a:cubicBezTo>
                  <a:cubicBezTo>
                    <a:pt x="0" y="16"/>
                    <a:pt x="0" y="16"/>
                    <a:pt x="0" y="16"/>
                  </a:cubicBezTo>
                  <a:cubicBezTo>
                    <a:pt x="0" y="17"/>
                    <a:pt x="0" y="18"/>
                    <a:pt x="0" y="19"/>
                  </a:cubicBezTo>
                  <a:cubicBezTo>
                    <a:pt x="0" y="19"/>
                    <a:pt x="1" y="20"/>
                    <a:pt x="1" y="20"/>
                  </a:cubicBezTo>
                  <a:cubicBezTo>
                    <a:pt x="1" y="20"/>
                    <a:pt x="1" y="20"/>
                    <a:pt x="1" y="19"/>
                  </a:cubicBezTo>
                  <a:cubicBezTo>
                    <a:pt x="2" y="20"/>
                    <a:pt x="6" y="23"/>
                    <a:pt x="2" y="23"/>
                  </a:cubicBezTo>
                  <a:cubicBezTo>
                    <a:pt x="2" y="23"/>
                    <a:pt x="3" y="24"/>
                    <a:pt x="3" y="24"/>
                  </a:cubicBezTo>
                  <a:cubicBezTo>
                    <a:pt x="3" y="24"/>
                    <a:pt x="3" y="24"/>
                    <a:pt x="3" y="24"/>
                  </a:cubicBezTo>
                  <a:cubicBezTo>
                    <a:pt x="3" y="24"/>
                    <a:pt x="3" y="24"/>
                    <a:pt x="4" y="24"/>
                  </a:cubicBezTo>
                  <a:cubicBezTo>
                    <a:pt x="4" y="24"/>
                    <a:pt x="4" y="25"/>
                    <a:pt x="4" y="25"/>
                  </a:cubicBezTo>
                  <a:cubicBezTo>
                    <a:pt x="4" y="26"/>
                    <a:pt x="6" y="26"/>
                    <a:pt x="7" y="26"/>
                  </a:cubicBezTo>
                  <a:cubicBezTo>
                    <a:pt x="8" y="26"/>
                    <a:pt x="8" y="26"/>
                    <a:pt x="8" y="26"/>
                  </a:cubicBezTo>
                  <a:cubicBezTo>
                    <a:pt x="9" y="26"/>
                    <a:pt x="9" y="26"/>
                    <a:pt x="10" y="26"/>
                  </a:cubicBezTo>
                  <a:cubicBezTo>
                    <a:pt x="10" y="25"/>
                    <a:pt x="11" y="26"/>
                    <a:pt x="11" y="26"/>
                  </a:cubicBezTo>
                  <a:cubicBezTo>
                    <a:pt x="11" y="26"/>
                    <a:pt x="11" y="26"/>
                    <a:pt x="11" y="26"/>
                  </a:cubicBezTo>
                  <a:cubicBezTo>
                    <a:pt x="11" y="26"/>
                    <a:pt x="11" y="26"/>
                    <a:pt x="11" y="26"/>
                  </a:cubicBezTo>
                  <a:cubicBezTo>
                    <a:pt x="11" y="26"/>
                    <a:pt x="11" y="26"/>
                    <a:pt x="11" y="26"/>
                  </a:cubicBezTo>
                  <a:cubicBezTo>
                    <a:pt x="12" y="25"/>
                    <a:pt x="10" y="24"/>
                    <a:pt x="9" y="24"/>
                  </a:cubicBezTo>
                  <a:close/>
                  <a:moveTo>
                    <a:pt x="21" y="4"/>
                  </a:moveTo>
                  <a:cubicBezTo>
                    <a:pt x="20" y="4"/>
                    <a:pt x="20" y="4"/>
                    <a:pt x="19" y="4"/>
                  </a:cubicBezTo>
                  <a:cubicBezTo>
                    <a:pt x="19" y="4"/>
                    <a:pt x="20" y="4"/>
                    <a:pt x="20" y="5"/>
                  </a:cubicBezTo>
                  <a:cubicBezTo>
                    <a:pt x="20" y="4"/>
                    <a:pt x="21" y="4"/>
                    <a:pt x="21" y="4"/>
                  </a:cubicBezTo>
                  <a:close/>
                  <a:moveTo>
                    <a:pt x="2" y="9"/>
                  </a:moveTo>
                  <a:cubicBezTo>
                    <a:pt x="2" y="9"/>
                    <a:pt x="2" y="9"/>
                    <a:pt x="2" y="9"/>
                  </a:cubicBezTo>
                  <a:cubicBezTo>
                    <a:pt x="2" y="10"/>
                    <a:pt x="3" y="10"/>
                    <a:pt x="3" y="10"/>
                  </a:cubicBezTo>
                  <a:cubicBezTo>
                    <a:pt x="3" y="10"/>
                    <a:pt x="3" y="9"/>
                    <a:pt x="2" y="9"/>
                  </a:cubicBezTo>
                  <a:cubicBezTo>
                    <a:pt x="3" y="9"/>
                    <a:pt x="3" y="8"/>
                    <a:pt x="4" y="7"/>
                  </a:cubicBezTo>
                  <a:cubicBezTo>
                    <a:pt x="4" y="7"/>
                    <a:pt x="4" y="7"/>
                    <a:pt x="4" y="7"/>
                  </a:cubicBezTo>
                  <a:cubicBezTo>
                    <a:pt x="5" y="7"/>
                    <a:pt x="5" y="6"/>
                    <a:pt x="6" y="6"/>
                  </a:cubicBezTo>
                  <a:cubicBezTo>
                    <a:pt x="6" y="6"/>
                    <a:pt x="6" y="6"/>
                    <a:pt x="7" y="6"/>
                  </a:cubicBezTo>
                  <a:cubicBezTo>
                    <a:pt x="7" y="6"/>
                    <a:pt x="7" y="6"/>
                    <a:pt x="7" y="6"/>
                  </a:cubicBezTo>
                  <a:cubicBezTo>
                    <a:pt x="8" y="6"/>
                    <a:pt x="9" y="6"/>
                    <a:pt x="10" y="6"/>
                  </a:cubicBezTo>
                  <a:cubicBezTo>
                    <a:pt x="11" y="6"/>
                    <a:pt x="12" y="6"/>
                    <a:pt x="12" y="6"/>
                  </a:cubicBezTo>
                  <a:cubicBezTo>
                    <a:pt x="14" y="6"/>
                    <a:pt x="15" y="6"/>
                    <a:pt x="16" y="6"/>
                  </a:cubicBezTo>
                  <a:cubicBezTo>
                    <a:pt x="16" y="5"/>
                    <a:pt x="16" y="5"/>
                    <a:pt x="17" y="4"/>
                  </a:cubicBezTo>
                  <a:cubicBezTo>
                    <a:pt x="17" y="4"/>
                    <a:pt x="17" y="4"/>
                    <a:pt x="17" y="3"/>
                  </a:cubicBezTo>
                  <a:cubicBezTo>
                    <a:pt x="17" y="3"/>
                    <a:pt x="17" y="2"/>
                    <a:pt x="17" y="2"/>
                  </a:cubicBezTo>
                  <a:cubicBezTo>
                    <a:pt x="17" y="1"/>
                    <a:pt x="17" y="0"/>
                    <a:pt x="17" y="0"/>
                  </a:cubicBezTo>
                  <a:cubicBezTo>
                    <a:pt x="17" y="0"/>
                    <a:pt x="17" y="0"/>
                    <a:pt x="17" y="0"/>
                  </a:cubicBezTo>
                  <a:cubicBezTo>
                    <a:pt x="17" y="0"/>
                    <a:pt x="17" y="0"/>
                    <a:pt x="17" y="0"/>
                  </a:cubicBezTo>
                  <a:cubicBezTo>
                    <a:pt x="16" y="0"/>
                    <a:pt x="15" y="1"/>
                    <a:pt x="14" y="1"/>
                  </a:cubicBezTo>
                  <a:cubicBezTo>
                    <a:pt x="13" y="2"/>
                    <a:pt x="12" y="2"/>
                    <a:pt x="12" y="2"/>
                  </a:cubicBezTo>
                  <a:cubicBezTo>
                    <a:pt x="12" y="3"/>
                    <a:pt x="12" y="3"/>
                    <a:pt x="11" y="3"/>
                  </a:cubicBezTo>
                  <a:cubicBezTo>
                    <a:pt x="11" y="4"/>
                    <a:pt x="10" y="5"/>
                    <a:pt x="9" y="5"/>
                  </a:cubicBezTo>
                  <a:cubicBezTo>
                    <a:pt x="8" y="5"/>
                    <a:pt x="8" y="5"/>
                    <a:pt x="7" y="5"/>
                  </a:cubicBezTo>
                  <a:cubicBezTo>
                    <a:pt x="6" y="5"/>
                    <a:pt x="4" y="5"/>
                    <a:pt x="3" y="6"/>
                  </a:cubicBezTo>
                  <a:cubicBezTo>
                    <a:pt x="3" y="6"/>
                    <a:pt x="2" y="7"/>
                    <a:pt x="2" y="7"/>
                  </a:cubicBezTo>
                  <a:cubicBezTo>
                    <a:pt x="2" y="7"/>
                    <a:pt x="1" y="8"/>
                    <a:pt x="1" y="8"/>
                  </a:cubicBezTo>
                  <a:cubicBezTo>
                    <a:pt x="1" y="8"/>
                    <a:pt x="1" y="9"/>
                    <a:pt x="2" y="9"/>
                  </a:cubicBezTo>
                  <a:close/>
                  <a:moveTo>
                    <a:pt x="18" y="16"/>
                  </a:moveTo>
                  <a:cubicBezTo>
                    <a:pt x="17" y="16"/>
                    <a:pt x="17" y="16"/>
                    <a:pt x="17" y="16"/>
                  </a:cubicBezTo>
                  <a:cubicBezTo>
                    <a:pt x="17" y="16"/>
                    <a:pt x="17" y="17"/>
                    <a:pt x="17" y="17"/>
                  </a:cubicBezTo>
                  <a:cubicBezTo>
                    <a:pt x="17" y="17"/>
                    <a:pt x="18" y="17"/>
                    <a:pt x="18" y="16"/>
                  </a:cubicBezTo>
                  <a:close/>
                  <a:moveTo>
                    <a:pt x="27" y="16"/>
                  </a:moveTo>
                  <a:cubicBezTo>
                    <a:pt x="28" y="16"/>
                    <a:pt x="29" y="19"/>
                    <a:pt x="27" y="19"/>
                  </a:cubicBezTo>
                  <a:cubicBezTo>
                    <a:pt x="27" y="18"/>
                    <a:pt x="28" y="17"/>
                    <a:pt x="27" y="16"/>
                  </a:cubicBezTo>
                  <a:cubicBezTo>
                    <a:pt x="27" y="17"/>
                    <a:pt x="26" y="19"/>
                    <a:pt x="26" y="18"/>
                  </a:cubicBezTo>
                  <a:cubicBezTo>
                    <a:pt x="25" y="18"/>
                    <a:pt x="25" y="16"/>
                    <a:pt x="25" y="16"/>
                  </a:cubicBezTo>
                  <a:cubicBezTo>
                    <a:pt x="25" y="16"/>
                    <a:pt x="24" y="16"/>
                    <a:pt x="23" y="16"/>
                  </a:cubicBezTo>
                  <a:cubicBezTo>
                    <a:pt x="23" y="16"/>
                    <a:pt x="24" y="16"/>
                    <a:pt x="24" y="16"/>
                  </a:cubicBezTo>
                  <a:cubicBezTo>
                    <a:pt x="23" y="18"/>
                    <a:pt x="21" y="18"/>
                    <a:pt x="20" y="18"/>
                  </a:cubicBezTo>
                  <a:cubicBezTo>
                    <a:pt x="20" y="19"/>
                    <a:pt x="23" y="21"/>
                    <a:pt x="21" y="21"/>
                  </a:cubicBezTo>
                  <a:cubicBezTo>
                    <a:pt x="22" y="22"/>
                    <a:pt x="22" y="22"/>
                    <a:pt x="22" y="23"/>
                  </a:cubicBezTo>
                  <a:cubicBezTo>
                    <a:pt x="23" y="23"/>
                    <a:pt x="24" y="23"/>
                    <a:pt x="24" y="23"/>
                  </a:cubicBezTo>
                  <a:cubicBezTo>
                    <a:pt x="26" y="23"/>
                    <a:pt x="26" y="24"/>
                    <a:pt x="25" y="24"/>
                  </a:cubicBezTo>
                  <a:cubicBezTo>
                    <a:pt x="25" y="24"/>
                    <a:pt x="26" y="24"/>
                    <a:pt x="26" y="25"/>
                  </a:cubicBezTo>
                  <a:cubicBezTo>
                    <a:pt x="26" y="25"/>
                    <a:pt x="26" y="25"/>
                    <a:pt x="26" y="25"/>
                  </a:cubicBezTo>
                  <a:cubicBezTo>
                    <a:pt x="26" y="25"/>
                    <a:pt x="26" y="26"/>
                    <a:pt x="26" y="26"/>
                  </a:cubicBezTo>
                  <a:cubicBezTo>
                    <a:pt x="25" y="26"/>
                    <a:pt x="25" y="26"/>
                    <a:pt x="24" y="26"/>
                  </a:cubicBezTo>
                  <a:cubicBezTo>
                    <a:pt x="23" y="26"/>
                    <a:pt x="22" y="24"/>
                    <a:pt x="21" y="25"/>
                  </a:cubicBezTo>
                  <a:cubicBezTo>
                    <a:pt x="21" y="26"/>
                    <a:pt x="21" y="26"/>
                    <a:pt x="21" y="26"/>
                  </a:cubicBezTo>
                  <a:cubicBezTo>
                    <a:pt x="21" y="26"/>
                    <a:pt x="20" y="26"/>
                    <a:pt x="20" y="26"/>
                  </a:cubicBezTo>
                  <a:cubicBezTo>
                    <a:pt x="21" y="27"/>
                    <a:pt x="25" y="29"/>
                    <a:pt x="26" y="27"/>
                  </a:cubicBezTo>
                  <a:cubicBezTo>
                    <a:pt x="26" y="27"/>
                    <a:pt x="26" y="27"/>
                    <a:pt x="26" y="27"/>
                  </a:cubicBezTo>
                  <a:cubicBezTo>
                    <a:pt x="27" y="28"/>
                    <a:pt x="27" y="28"/>
                    <a:pt x="27" y="28"/>
                  </a:cubicBezTo>
                  <a:cubicBezTo>
                    <a:pt x="27" y="28"/>
                    <a:pt x="28" y="27"/>
                    <a:pt x="28" y="26"/>
                  </a:cubicBezTo>
                  <a:cubicBezTo>
                    <a:pt x="28" y="25"/>
                    <a:pt x="27" y="25"/>
                    <a:pt x="27" y="25"/>
                  </a:cubicBezTo>
                  <a:cubicBezTo>
                    <a:pt x="27" y="25"/>
                    <a:pt x="28" y="25"/>
                    <a:pt x="29" y="25"/>
                  </a:cubicBezTo>
                  <a:cubicBezTo>
                    <a:pt x="28" y="23"/>
                    <a:pt x="29" y="23"/>
                    <a:pt x="30" y="22"/>
                  </a:cubicBezTo>
                  <a:cubicBezTo>
                    <a:pt x="31" y="22"/>
                    <a:pt x="30" y="21"/>
                    <a:pt x="29" y="21"/>
                  </a:cubicBezTo>
                  <a:cubicBezTo>
                    <a:pt x="28" y="20"/>
                    <a:pt x="30" y="19"/>
                    <a:pt x="31" y="19"/>
                  </a:cubicBezTo>
                  <a:cubicBezTo>
                    <a:pt x="32" y="18"/>
                    <a:pt x="30" y="16"/>
                    <a:pt x="32" y="15"/>
                  </a:cubicBezTo>
                  <a:cubicBezTo>
                    <a:pt x="30" y="14"/>
                    <a:pt x="28" y="15"/>
                    <a:pt x="27" y="16"/>
                  </a:cubicBezTo>
                  <a:close/>
                  <a:moveTo>
                    <a:pt x="29" y="25"/>
                  </a:moveTo>
                  <a:cubicBezTo>
                    <a:pt x="29" y="25"/>
                    <a:pt x="29" y="25"/>
                    <a:pt x="28" y="26"/>
                  </a:cubicBezTo>
                  <a:cubicBezTo>
                    <a:pt x="29" y="26"/>
                    <a:pt x="31" y="25"/>
                    <a:pt x="31" y="24"/>
                  </a:cubicBezTo>
                  <a:cubicBezTo>
                    <a:pt x="31" y="24"/>
                    <a:pt x="29" y="25"/>
                    <a:pt x="29" y="25"/>
                  </a:cubicBezTo>
                  <a:close/>
                  <a:moveTo>
                    <a:pt x="49" y="23"/>
                  </a:moveTo>
                  <a:cubicBezTo>
                    <a:pt x="47" y="22"/>
                    <a:pt x="46" y="23"/>
                    <a:pt x="47" y="24"/>
                  </a:cubicBezTo>
                  <a:cubicBezTo>
                    <a:pt x="49" y="25"/>
                    <a:pt x="50" y="23"/>
                    <a:pt x="49" y="23"/>
                  </a:cubicBezTo>
                  <a:close/>
                  <a:moveTo>
                    <a:pt x="11" y="24"/>
                  </a:moveTo>
                  <a:cubicBezTo>
                    <a:pt x="12" y="25"/>
                    <a:pt x="12" y="26"/>
                    <a:pt x="13" y="26"/>
                  </a:cubicBezTo>
                  <a:cubicBezTo>
                    <a:pt x="14" y="25"/>
                    <a:pt x="12" y="24"/>
                    <a:pt x="11" y="24"/>
                  </a:cubicBezTo>
                  <a:close/>
                  <a:moveTo>
                    <a:pt x="17" y="20"/>
                  </a:moveTo>
                  <a:cubicBezTo>
                    <a:pt x="18" y="20"/>
                    <a:pt x="18" y="20"/>
                    <a:pt x="18" y="20"/>
                  </a:cubicBezTo>
                  <a:cubicBezTo>
                    <a:pt x="18" y="20"/>
                    <a:pt x="18" y="19"/>
                    <a:pt x="17" y="19"/>
                  </a:cubicBezTo>
                  <a:cubicBezTo>
                    <a:pt x="18" y="20"/>
                    <a:pt x="17" y="21"/>
                    <a:pt x="16" y="20"/>
                  </a:cubicBezTo>
                  <a:cubicBezTo>
                    <a:pt x="18" y="19"/>
                    <a:pt x="12" y="20"/>
                    <a:pt x="11" y="20"/>
                  </a:cubicBezTo>
                  <a:cubicBezTo>
                    <a:pt x="11" y="21"/>
                    <a:pt x="13" y="22"/>
                    <a:pt x="13" y="23"/>
                  </a:cubicBezTo>
                  <a:cubicBezTo>
                    <a:pt x="13" y="22"/>
                    <a:pt x="14" y="23"/>
                    <a:pt x="14" y="24"/>
                  </a:cubicBezTo>
                  <a:cubicBezTo>
                    <a:pt x="14" y="24"/>
                    <a:pt x="17" y="24"/>
                    <a:pt x="17" y="24"/>
                  </a:cubicBezTo>
                  <a:cubicBezTo>
                    <a:pt x="19" y="24"/>
                    <a:pt x="20" y="21"/>
                    <a:pt x="17" y="20"/>
                  </a:cubicBezTo>
                  <a:close/>
                  <a:moveTo>
                    <a:pt x="18" y="25"/>
                  </a:moveTo>
                  <a:cubicBezTo>
                    <a:pt x="18" y="26"/>
                    <a:pt x="18" y="26"/>
                    <a:pt x="18" y="27"/>
                  </a:cubicBezTo>
                  <a:cubicBezTo>
                    <a:pt x="19" y="26"/>
                    <a:pt x="20" y="25"/>
                    <a:pt x="19" y="24"/>
                  </a:cubicBezTo>
                  <a:cubicBezTo>
                    <a:pt x="19" y="24"/>
                    <a:pt x="19" y="25"/>
                    <a:pt x="18" y="25"/>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44" name="Czech Republic">
              <a:extLst>
                <a:ext uri="{FF2B5EF4-FFF2-40B4-BE49-F238E27FC236}">
                  <a16:creationId xmlns:a16="http://schemas.microsoft.com/office/drawing/2014/main" id="{7EA1A4FB-69EB-4211-B7E9-95411BB69052}"/>
                </a:ext>
              </a:extLst>
            </p:cNvPr>
            <p:cNvSpPr>
              <a:spLocks/>
            </p:cNvSpPr>
            <p:nvPr/>
          </p:nvSpPr>
          <p:spPr bwMode="auto">
            <a:xfrm>
              <a:off x="4419921" y="2211680"/>
              <a:ext cx="165597" cy="76550"/>
            </a:xfrm>
            <a:custGeom>
              <a:avLst/>
              <a:gdLst>
                <a:gd name="T0" fmla="*/ 0 w 50"/>
                <a:gd name="T1" fmla="*/ 6 h 23"/>
                <a:gd name="T2" fmla="*/ 1 w 50"/>
                <a:gd name="T3" fmla="*/ 8 h 23"/>
                <a:gd name="T4" fmla="*/ 6 w 50"/>
                <a:gd name="T5" fmla="*/ 5 h 23"/>
                <a:gd name="T6" fmla="*/ 16 w 50"/>
                <a:gd name="T7" fmla="*/ 1 h 23"/>
                <a:gd name="T8" fmla="*/ 15 w 50"/>
                <a:gd name="T9" fmla="*/ 0 h 23"/>
                <a:gd name="T10" fmla="*/ 17 w 50"/>
                <a:gd name="T11" fmla="*/ 0 h 23"/>
                <a:gd name="T12" fmla="*/ 19 w 50"/>
                <a:gd name="T13" fmla="*/ 2 h 23"/>
                <a:gd name="T14" fmla="*/ 21 w 50"/>
                <a:gd name="T15" fmla="*/ 1 h 23"/>
                <a:gd name="T16" fmla="*/ 22 w 50"/>
                <a:gd name="T17" fmla="*/ 0 h 23"/>
                <a:gd name="T18" fmla="*/ 23 w 50"/>
                <a:gd name="T19" fmla="*/ 1 h 23"/>
                <a:gd name="T20" fmla="*/ 28 w 50"/>
                <a:gd name="T21" fmla="*/ 4 h 23"/>
                <a:gd name="T22" fmla="*/ 30 w 50"/>
                <a:gd name="T23" fmla="*/ 3 h 23"/>
                <a:gd name="T24" fmla="*/ 30 w 50"/>
                <a:gd name="T25" fmla="*/ 6 h 23"/>
                <a:gd name="T26" fmla="*/ 32 w 50"/>
                <a:gd name="T27" fmla="*/ 8 h 23"/>
                <a:gd name="T28" fmla="*/ 36 w 50"/>
                <a:gd name="T29" fmla="*/ 7 h 23"/>
                <a:gd name="T30" fmla="*/ 35 w 50"/>
                <a:gd name="T31" fmla="*/ 5 h 23"/>
                <a:gd name="T32" fmla="*/ 41 w 50"/>
                <a:gd name="T33" fmla="*/ 7 h 23"/>
                <a:gd name="T34" fmla="*/ 42 w 50"/>
                <a:gd name="T35" fmla="*/ 9 h 23"/>
                <a:gd name="T36" fmla="*/ 45 w 50"/>
                <a:gd name="T37" fmla="*/ 10 h 23"/>
                <a:gd name="T38" fmla="*/ 48 w 50"/>
                <a:gd name="T39" fmla="*/ 11 h 23"/>
                <a:gd name="T40" fmla="*/ 50 w 50"/>
                <a:gd name="T41" fmla="*/ 14 h 23"/>
                <a:gd name="T42" fmla="*/ 45 w 50"/>
                <a:gd name="T43" fmla="*/ 16 h 23"/>
                <a:gd name="T44" fmla="*/ 44 w 50"/>
                <a:gd name="T45" fmla="*/ 19 h 23"/>
                <a:gd name="T46" fmla="*/ 39 w 50"/>
                <a:gd name="T47" fmla="*/ 20 h 23"/>
                <a:gd name="T48" fmla="*/ 36 w 50"/>
                <a:gd name="T49" fmla="*/ 22 h 23"/>
                <a:gd name="T50" fmla="*/ 30 w 50"/>
                <a:gd name="T51" fmla="*/ 21 h 23"/>
                <a:gd name="T52" fmla="*/ 26 w 50"/>
                <a:gd name="T53" fmla="*/ 19 h 23"/>
                <a:gd name="T54" fmla="*/ 21 w 50"/>
                <a:gd name="T55" fmla="*/ 19 h 23"/>
                <a:gd name="T56" fmla="*/ 21 w 50"/>
                <a:gd name="T57" fmla="*/ 21 h 23"/>
                <a:gd name="T58" fmla="*/ 19 w 50"/>
                <a:gd name="T59" fmla="*/ 23 h 23"/>
                <a:gd name="T60" fmla="*/ 16 w 50"/>
                <a:gd name="T61" fmla="*/ 23 h 23"/>
                <a:gd name="T62" fmla="*/ 13 w 50"/>
                <a:gd name="T63" fmla="*/ 21 h 23"/>
                <a:gd name="T64" fmla="*/ 9 w 50"/>
                <a:gd name="T65" fmla="*/ 19 h 23"/>
                <a:gd name="T66" fmla="*/ 6 w 50"/>
                <a:gd name="T67" fmla="*/ 16 h 23"/>
                <a:gd name="T68" fmla="*/ 2 w 50"/>
                <a:gd name="T69" fmla="*/ 12 h 23"/>
                <a:gd name="T70" fmla="*/ 0 w 50"/>
                <a:gd name="T71" fmla="*/ 6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0" h="23">
                  <a:moveTo>
                    <a:pt x="0" y="6"/>
                  </a:moveTo>
                  <a:cubicBezTo>
                    <a:pt x="0" y="6"/>
                    <a:pt x="1" y="7"/>
                    <a:pt x="1" y="8"/>
                  </a:cubicBezTo>
                  <a:cubicBezTo>
                    <a:pt x="2" y="5"/>
                    <a:pt x="6" y="6"/>
                    <a:pt x="6" y="5"/>
                  </a:cubicBezTo>
                  <a:cubicBezTo>
                    <a:pt x="9" y="3"/>
                    <a:pt x="13" y="2"/>
                    <a:pt x="16" y="1"/>
                  </a:cubicBezTo>
                  <a:cubicBezTo>
                    <a:pt x="16" y="1"/>
                    <a:pt x="16" y="0"/>
                    <a:pt x="15" y="0"/>
                  </a:cubicBezTo>
                  <a:cubicBezTo>
                    <a:pt x="16" y="0"/>
                    <a:pt x="17" y="0"/>
                    <a:pt x="17" y="0"/>
                  </a:cubicBezTo>
                  <a:cubicBezTo>
                    <a:pt x="18" y="1"/>
                    <a:pt x="18" y="2"/>
                    <a:pt x="19" y="2"/>
                  </a:cubicBezTo>
                  <a:cubicBezTo>
                    <a:pt x="20" y="1"/>
                    <a:pt x="21" y="1"/>
                    <a:pt x="21" y="1"/>
                  </a:cubicBezTo>
                  <a:cubicBezTo>
                    <a:pt x="21" y="0"/>
                    <a:pt x="21" y="0"/>
                    <a:pt x="22" y="0"/>
                  </a:cubicBezTo>
                  <a:cubicBezTo>
                    <a:pt x="23" y="0"/>
                    <a:pt x="23" y="1"/>
                    <a:pt x="23" y="1"/>
                  </a:cubicBezTo>
                  <a:cubicBezTo>
                    <a:pt x="24" y="4"/>
                    <a:pt x="28" y="1"/>
                    <a:pt x="28" y="4"/>
                  </a:cubicBezTo>
                  <a:cubicBezTo>
                    <a:pt x="29" y="3"/>
                    <a:pt x="30" y="3"/>
                    <a:pt x="30" y="3"/>
                  </a:cubicBezTo>
                  <a:cubicBezTo>
                    <a:pt x="32" y="4"/>
                    <a:pt x="30" y="5"/>
                    <a:pt x="30" y="6"/>
                  </a:cubicBezTo>
                  <a:cubicBezTo>
                    <a:pt x="31" y="6"/>
                    <a:pt x="32" y="7"/>
                    <a:pt x="32" y="8"/>
                  </a:cubicBezTo>
                  <a:cubicBezTo>
                    <a:pt x="33" y="9"/>
                    <a:pt x="35" y="8"/>
                    <a:pt x="36" y="7"/>
                  </a:cubicBezTo>
                  <a:cubicBezTo>
                    <a:pt x="35" y="7"/>
                    <a:pt x="35" y="6"/>
                    <a:pt x="35" y="5"/>
                  </a:cubicBezTo>
                  <a:cubicBezTo>
                    <a:pt x="37" y="6"/>
                    <a:pt x="39" y="7"/>
                    <a:pt x="41" y="7"/>
                  </a:cubicBezTo>
                  <a:cubicBezTo>
                    <a:pt x="41" y="8"/>
                    <a:pt x="41" y="10"/>
                    <a:pt x="42" y="9"/>
                  </a:cubicBezTo>
                  <a:cubicBezTo>
                    <a:pt x="43" y="9"/>
                    <a:pt x="44" y="9"/>
                    <a:pt x="45" y="10"/>
                  </a:cubicBezTo>
                  <a:cubicBezTo>
                    <a:pt x="47" y="10"/>
                    <a:pt x="47" y="10"/>
                    <a:pt x="48" y="11"/>
                  </a:cubicBezTo>
                  <a:cubicBezTo>
                    <a:pt x="46" y="11"/>
                    <a:pt x="49" y="12"/>
                    <a:pt x="50" y="14"/>
                  </a:cubicBezTo>
                  <a:cubicBezTo>
                    <a:pt x="49" y="15"/>
                    <a:pt x="47" y="15"/>
                    <a:pt x="45" y="16"/>
                  </a:cubicBezTo>
                  <a:cubicBezTo>
                    <a:pt x="45" y="17"/>
                    <a:pt x="45" y="18"/>
                    <a:pt x="44" y="19"/>
                  </a:cubicBezTo>
                  <a:cubicBezTo>
                    <a:pt x="43" y="19"/>
                    <a:pt x="41" y="20"/>
                    <a:pt x="39" y="20"/>
                  </a:cubicBezTo>
                  <a:cubicBezTo>
                    <a:pt x="38" y="20"/>
                    <a:pt x="37" y="20"/>
                    <a:pt x="36" y="22"/>
                  </a:cubicBezTo>
                  <a:cubicBezTo>
                    <a:pt x="35" y="20"/>
                    <a:pt x="31" y="22"/>
                    <a:pt x="30" y="21"/>
                  </a:cubicBezTo>
                  <a:cubicBezTo>
                    <a:pt x="28" y="20"/>
                    <a:pt x="27" y="20"/>
                    <a:pt x="26" y="19"/>
                  </a:cubicBezTo>
                  <a:cubicBezTo>
                    <a:pt x="25" y="19"/>
                    <a:pt x="22" y="19"/>
                    <a:pt x="21" y="19"/>
                  </a:cubicBezTo>
                  <a:cubicBezTo>
                    <a:pt x="21" y="19"/>
                    <a:pt x="21" y="20"/>
                    <a:pt x="21" y="21"/>
                  </a:cubicBezTo>
                  <a:cubicBezTo>
                    <a:pt x="20" y="21"/>
                    <a:pt x="19" y="22"/>
                    <a:pt x="19" y="23"/>
                  </a:cubicBezTo>
                  <a:cubicBezTo>
                    <a:pt x="17" y="22"/>
                    <a:pt x="17" y="23"/>
                    <a:pt x="16" y="23"/>
                  </a:cubicBezTo>
                  <a:cubicBezTo>
                    <a:pt x="15" y="22"/>
                    <a:pt x="14" y="21"/>
                    <a:pt x="13" y="21"/>
                  </a:cubicBezTo>
                  <a:cubicBezTo>
                    <a:pt x="12" y="20"/>
                    <a:pt x="11" y="19"/>
                    <a:pt x="9" y="19"/>
                  </a:cubicBezTo>
                  <a:cubicBezTo>
                    <a:pt x="8" y="18"/>
                    <a:pt x="7" y="17"/>
                    <a:pt x="6" y="16"/>
                  </a:cubicBezTo>
                  <a:cubicBezTo>
                    <a:pt x="4" y="15"/>
                    <a:pt x="4" y="13"/>
                    <a:pt x="2" y="12"/>
                  </a:cubicBezTo>
                  <a:cubicBezTo>
                    <a:pt x="4" y="10"/>
                    <a:pt x="0" y="9"/>
                    <a:pt x="0" y="6"/>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45" name="Cyprus">
              <a:extLst>
                <a:ext uri="{FF2B5EF4-FFF2-40B4-BE49-F238E27FC236}">
                  <a16:creationId xmlns:a16="http://schemas.microsoft.com/office/drawing/2014/main" id="{D75027BC-C7E0-45C9-AC6C-25D93A255692}"/>
                </a:ext>
              </a:extLst>
            </p:cNvPr>
            <p:cNvSpPr>
              <a:spLocks/>
            </p:cNvSpPr>
            <p:nvPr/>
          </p:nvSpPr>
          <p:spPr bwMode="auto">
            <a:xfrm>
              <a:off x="4955769" y="2692850"/>
              <a:ext cx="59365" cy="37494"/>
            </a:xfrm>
            <a:custGeom>
              <a:avLst/>
              <a:gdLst>
                <a:gd name="T0" fmla="*/ 0 w 18"/>
                <a:gd name="T1" fmla="*/ 7 h 11"/>
                <a:gd name="T2" fmla="*/ 0 w 18"/>
                <a:gd name="T3" fmla="*/ 6 h 11"/>
                <a:gd name="T4" fmla="*/ 4 w 18"/>
                <a:gd name="T5" fmla="*/ 5 h 11"/>
                <a:gd name="T6" fmla="*/ 6 w 18"/>
                <a:gd name="T7" fmla="*/ 3 h 11"/>
                <a:gd name="T8" fmla="*/ 12 w 18"/>
                <a:gd name="T9" fmla="*/ 3 h 11"/>
                <a:gd name="T10" fmla="*/ 18 w 18"/>
                <a:gd name="T11" fmla="*/ 0 h 11"/>
                <a:gd name="T12" fmla="*/ 14 w 18"/>
                <a:gd name="T13" fmla="*/ 4 h 11"/>
                <a:gd name="T14" fmla="*/ 15 w 18"/>
                <a:gd name="T15" fmla="*/ 7 h 11"/>
                <a:gd name="T16" fmla="*/ 12 w 18"/>
                <a:gd name="T17" fmla="*/ 7 h 11"/>
                <a:gd name="T18" fmla="*/ 10 w 18"/>
                <a:gd name="T19" fmla="*/ 9 h 11"/>
                <a:gd name="T20" fmla="*/ 7 w 18"/>
                <a:gd name="T21" fmla="*/ 11 h 11"/>
                <a:gd name="T22" fmla="*/ 0 w 18"/>
                <a:gd name="T23" fmla="*/ 7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 h="11">
                  <a:moveTo>
                    <a:pt x="0" y="7"/>
                  </a:moveTo>
                  <a:cubicBezTo>
                    <a:pt x="0" y="6"/>
                    <a:pt x="0" y="6"/>
                    <a:pt x="0" y="6"/>
                  </a:cubicBezTo>
                  <a:cubicBezTo>
                    <a:pt x="1" y="7"/>
                    <a:pt x="3" y="5"/>
                    <a:pt x="4" y="5"/>
                  </a:cubicBezTo>
                  <a:cubicBezTo>
                    <a:pt x="6" y="5"/>
                    <a:pt x="5" y="3"/>
                    <a:pt x="6" y="3"/>
                  </a:cubicBezTo>
                  <a:cubicBezTo>
                    <a:pt x="8" y="3"/>
                    <a:pt x="10" y="3"/>
                    <a:pt x="12" y="3"/>
                  </a:cubicBezTo>
                  <a:cubicBezTo>
                    <a:pt x="14" y="2"/>
                    <a:pt x="16" y="0"/>
                    <a:pt x="18" y="0"/>
                  </a:cubicBezTo>
                  <a:cubicBezTo>
                    <a:pt x="17" y="1"/>
                    <a:pt x="15" y="3"/>
                    <a:pt x="14" y="4"/>
                  </a:cubicBezTo>
                  <a:cubicBezTo>
                    <a:pt x="12" y="4"/>
                    <a:pt x="14" y="6"/>
                    <a:pt x="15" y="7"/>
                  </a:cubicBezTo>
                  <a:cubicBezTo>
                    <a:pt x="14" y="7"/>
                    <a:pt x="12" y="7"/>
                    <a:pt x="12" y="7"/>
                  </a:cubicBezTo>
                  <a:cubicBezTo>
                    <a:pt x="11" y="8"/>
                    <a:pt x="11" y="8"/>
                    <a:pt x="10" y="9"/>
                  </a:cubicBezTo>
                  <a:cubicBezTo>
                    <a:pt x="9" y="9"/>
                    <a:pt x="6" y="9"/>
                    <a:pt x="7" y="11"/>
                  </a:cubicBezTo>
                  <a:cubicBezTo>
                    <a:pt x="4" y="9"/>
                    <a:pt x="2" y="10"/>
                    <a:pt x="0" y="7"/>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46" name="Cuba">
              <a:extLst>
                <a:ext uri="{FF2B5EF4-FFF2-40B4-BE49-F238E27FC236}">
                  <a16:creationId xmlns:a16="http://schemas.microsoft.com/office/drawing/2014/main" id="{714250FD-B46C-49EB-9BF7-190B2730C82F}"/>
                </a:ext>
              </a:extLst>
            </p:cNvPr>
            <p:cNvSpPr>
              <a:spLocks noEditPoints="1"/>
            </p:cNvSpPr>
            <p:nvPr/>
          </p:nvSpPr>
          <p:spPr bwMode="auto">
            <a:xfrm>
              <a:off x="1757867" y="3091221"/>
              <a:ext cx="292139" cy="106232"/>
            </a:xfrm>
            <a:custGeom>
              <a:avLst/>
              <a:gdLst>
                <a:gd name="T0" fmla="*/ 13 w 88"/>
                <a:gd name="T1" fmla="*/ 15 h 32"/>
                <a:gd name="T2" fmla="*/ 17 w 88"/>
                <a:gd name="T3" fmla="*/ 12 h 32"/>
                <a:gd name="T4" fmla="*/ 15 w 88"/>
                <a:gd name="T5" fmla="*/ 17 h 32"/>
                <a:gd name="T6" fmla="*/ 12 w 88"/>
                <a:gd name="T7" fmla="*/ 9 h 32"/>
                <a:gd name="T8" fmla="*/ 23 w 88"/>
                <a:gd name="T9" fmla="*/ 8 h 32"/>
                <a:gd name="T10" fmla="*/ 37 w 88"/>
                <a:gd name="T11" fmla="*/ 10 h 32"/>
                <a:gd name="T12" fmla="*/ 61 w 88"/>
                <a:gd name="T13" fmla="*/ 25 h 32"/>
                <a:gd name="T14" fmla="*/ 78 w 88"/>
                <a:gd name="T15" fmla="*/ 31 h 32"/>
                <a:gd name="T16" fmla="*/ 74 w 88"/>
                <a:gd name="T17" fmla="*/ 23 h 32"/>
                <a:gd name="T18" fmla="*/ 65 w 88"/>
                <a:gd name="T19" fmla="*/ 18 h 32"/>
                <a:gd name="T20" fmla="*/ 60 w 88"/>
                <a:gd name="T21" fmla="*/ 13 h 32"/>
                <a:gd name="T22" fmla="*/ 43 w 88"/>
                <a:gd name="T23" fmla="*/ 3 h 32"/>
                <a:gd name="T24" fmla="*/ 14 w 88"/>
                <a:gd name="T25" fmla="*/ 2 h 32"/>
                <a:gd name="T26" fmla="*/ 4 w 88"/>
                <a:gd name="T27" fmla="*/ 11 h 32"/>
                <a:gd name="T28" fmla="*/ 40 w 88"/>
                <a:gd name="T29" fmla="*/ 2 h 32"/>
                <a:gd name="T30" fmla="*/ 39 w 88"/>
                <a:gd name="T31" fmla="*/ 2 h 32"/>
                <a:gd name="T32" fmla="*/ 40 w 88"/>
                <a:gd name="T33" fmla="*/ 2 h 32"/>
                <a:gd name="T34" fmla="*/ 39 w 88"/>
                <a:gd name="T35" fmla="*/ 2 h 32"/>
                <a:gd name="T36" fmla="*/ 52 w 88"/>
                <a:gd name="T37" fmla="*/ 26 h 32"/>
                <a:gd name="T38" fmla="*/ 52 w 88"/>
                <a:gd name="T39" fmla="*/ 26 h 32"/>
                <a:gd name="T40" fmla="*/ 51 w 88"/>
                <a:gd name="T41" fmla="*/ 25 h 32"/>
                <a:gd name="T42" fmla="*/ 54 w 88"/>
                <a:gd name="T43" fmla="*/ 7 h 32"/>
                <a:gd name="T44" fmla="*/ 52 w 88"/>
                <a:gd name="T45" fmla="*/ 7 h 32"/>
                <a:gd name="T46" fmla="*/ 54 w 88"/>
                <a:gd name="T47" fmla="*/ 7 h 32"/>
                <a:gd name="T48" fmla="*/ 52 w 88"/>
                <a:gd name="T49" fmla="*/ 7 h 32"/>
                <a:gd name="T50" fmla="*/ 57 w 88"/>
                <a:gd name="T51" fmla="*/ 9 h 32"/>
                <a:gd name="T52" fmla="*/ 57 w 88"/>
                <a:gd name="T53" fmla="*/ 9 h 32"/>
                <a:gd name="T54" fmla="*/ 55 w 88"/>
                <a:gd name="T55" fmla="*/ 7 h 32"/>
                <a:gd name="T56" fmla="*/ 58 w 88"/>
                <a:gd name="T57" fmla="*/ 10 h 32"/>
                <a:gd name="T58" fmla="*/ 58 w 88"/>
                <a:gd name="T59" fmla="*/ 10 h 32"/>
                <a:gd name="T60" fmla="*/ 57 w 88"/>
                <a:gd name="T61" fmla="*/ 8 h 32"/>
                <a:gd name="T62" fmla="*/ 59 w 88"/>
                <a:gd name="T63" fmla="*/ 12 h 32"/>
                <a:gd name="T64" fmla="*/ 59 w 88"/>
                <a:gd name="T65" fmla="*/ 12 h 32"/>
                <a:gd name="T66" fmla="*/ 58 w 88"/>
                <a:gd name="T67" fmla="*/ 11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88" h="32">
                  <a:moveTo>
                    <a:pt x="15" y="17"/>
                  </a:moveTo>
                  <a:cubicBezTo>
                    <a:pt x="15" y="17"/>
                    <a:pt x="14" y="16"/>
                    <a:pt x="13" y="15"/>
                  </a:cubicBezTo>
                  <a:cubicBezTo>
                    <a:pt x="15" y="17"/>
                    <a:pt x="14" y="14"/>
                    <a:pt x="14" y="13"/>
                  </a:cubicBezTo>
                  <a:cubicBezTo>
                    <a:pt x="14" y="12"/>
                    <a:pt x="16" y="12"/>
                    <a:pt x="17" y="12"/>
                  </a:cubicBezTo>
                  <a:cubicBezTo>
                    <a:pt x="18" y="13"/>
                    <a:pt x="19" y="14"/>
                    <a:pt x="19" y="15"/>
                  </a:cubicBezTo>
                  <a:cubicBezTo>
                    <a:pt x="19" y="16"/>
                    <a:pt x="16" y="17"/>
                    <a:pt x="15" y="17"/>
                  </a:cubicBezTo>
                  <a:moveTo>
                    <a:pt x="0" y="12"/>
                  </a:moveTo>
                  <a:cubicBezTo>
                    <a:pt x="3" y="15"/>
                    <a:pt x="7" y="9"/>
                    <a:pt x="12" y="9"/>
                  </a:cubicBezTo>
                  <a:cubicBezTo>
                    <a:pt x="16" y="9"/>
                    <a:pt x="19" y="4"/>
                    <a:pt x="24" y="5"/>
                  </a:cubicBezTo>
                  <a:cubicBezTo>
                    <a:pt x="31" y="6"/>
                    <a:pt x="24" y="7"/>
                    <a:pt x="23" y="8"/>
                  </a:cubicBezTo>
                  <a:cubicBezTo>
                    <a:pt x="26" y="10"/>
                    <a:pt x="30" y="11"/>
                    <a:pt x="31" y="9"/>
                  </a:cubicBezTo>
                  <a:cubicBezTo>
                    <a:pt x="31" y="11"/>
                    <a:pt x="36" y="12"/>
                    <a:pt x="37" y="10"/>
                  </a:cubicBezTo>
                  <a:cubicBezTo>
                    <a:pt x="38" y="19"/>
                    <a:pt x="51" y="11"/>
                    <a:pt x="52" y="19"/>
                  </a:cubicBezTo>
                  <a:cubicBezTo>
                    <a:pt x="52" y="25"/>
                    <a:pt x="61" y="22"/>
                    <a:pt x="61" y="25"/>
                  </a:cubicBezTo>
                  <a:cubicBezTo>
                    <a:pt x="62" y="29"/>
                    <a:pt x="57" y="28"/>
                    <a:pt x="56" y="32"/>
                  </a:cubicBezTo>
                  <a:cubicBezTo>
                    <a:pt x="64" y="32"/>
                    <a:pt x="72" y="31"/>
                    <a:pt x="78" y="31"/>
                  </a:cubicBezTo>
                  <a:cubicBezTo>
                    <a:pt x="78" y="31"/>
                    <a:pt x="86" y="31"/>
                    <a:pt x="87" y="28"/>
                  </a:cubicBezTo>
                  <a:cubicBezTo>
                    <a:pt x="88" y="26"/>
                    <a:pt x="75" y="24"/>
                    <a:pt x="74" y="23"/>
                  </a:cubicBezTo>
                  <a:cubicBezTo>
                    <a:pt x="74" y="22"/>
                    <a:pt x="76" y="22"/>
                    <a:pt x="75" y="21"/>
                  </a:cubicBezTo>
                  <a:cubicBezTo>
                    <a:pt x="75" y="19"/>
                    <a:pt x="65" y="18"/>
                    <a:pt x="65" y="18"/>
                  </a:cubicBezTo>
                  <a:cubicBezTo>
                    <a:pt x="67" y="16"/>
                    <a:pt x="59" y="15"/>
                    <a:pt x="64" y="15"/>
                  </a:cubicBezTo>
                  <a:cubicBezTo>
                    <a:pt x="64" y="14"/>
                    <a:pt x="61" y="13"/>
                    <a:pt x="60" y="13"/>
                  </a:cubicBezTo>
                  <a:cubicBezTo>
                    <a:pt x="61" y="13"/>
                    <a:pt x="62" y="14"/>
                    <a:pt x="62" y="15"/>
                  </a:cubicBezTo>
                  <a:cubicBezTo>
                    <a:pt x="59" y="14"/>
                    <a:pt x="43" y="3"/>
                    <a:pt x="43" y="3"/>
                  </a:cubicBezTo>
                  <a:cubicBezTo>
                    <a:pt x="42" y="4"/>
                    <a:pt x="32" y="0"/>
                    <a:pt x="32" y="0"/>
                  </a:cubicBezTo>
                  <a:cubicBezTo>
                    <a:pt x="28" y="2"/>
                    <a:pt x="20" y="0"/>
                    <a:pt x="14" y="2"/>
                  </a:cubicBezTo>
                  <a:cubicBezTo>
                    <a:pt x="11" y="3"/>
                    <a:pt x="9" y="4"/>
                    <a:pt x="6" y="6"/>
                  </a:cubicBezTo>
                  <a:cubicBezTo>
                    <a:pt x="4" y="9"/>
                    <a:pt x="6" y="9"/>
                    <a:pt x="4" y="11"/>
                  </a:cubicBezTo>
                  <a:cubicBezTo>
                    <a:pt x="3" y="11"/>
                    <a:pt x="1" y="11"/>
                    <a:pt x="0" y="12"/>
                  </a:cubicBezTo>
                  <a:moveTo>
                    <a:pt x="40" y="2"/>
                  </a:moveTo>
                  <a:cubicBezTo>
                    <a:pt x="40" y="2"/>
                    <a:pt x="40" y="2"/>
                    <a:pt x="40" y="2"/>
                  </a:cubicBezTo>
                  <a:cubicBezTo>
                    <a:pt x="39" y="2"/>
                    <a:pt x="39" y="2"/>
                    <a:pt x="39" y="2"/>
                  </a:cubicBezTo>
                  <a:cubicBezTo>
                    <a:pt x="39" y="2"/>
                    <a:pt x="39" y="2"/>
                    <a:pt x="40" y="2"/>
                  </a:cubicBezTo>
                  <a:moveTo>
                    <a:pt x="40" y="2"/>
                  </a:moveTo>
                  <a:cubicBezTo>
                    <a:pt x="40" y="2"/>
                    <a:pt x="40" y="2"/>
                    <a:pt x="40" y="2"/>
                  </a:cubicBezTo>
                  <a:cubicBezTo>
                    <a:pt x="39" y="2"/>
                    <a:pt x="39" y="2"/>
                    <a:pt x="39" y="2"/>
                  </a:cubicBezTo>
                  <a:cubicBezTo>
                    <a:pt x="39" y="2"/>
                    <a:pt x="39" y="2"/>
                    <a:pt x="40" y="2"/>
                  </a:cubicBezTo>
                  <a:moveTo>
                    <a:pt x="52" y="26"/>
                  </a:moveTo>
                  <a:cubicBezTo>
                    <a:pt x="52" y="25"/>
                    <a:pt x="52" y="25"/>
                    <a:pt x="51" y="25"/>
                  </a:cubicBezTo>
                  <a:cubicBezTo>
                    <a:pt x="52" y="25"/>
                    <a:pt x="52" y="25"/>
                    <a:pt x="52" y="26"/>
                  </a:cubicBezTo>
                  <a:moveTo>
                    <a:pt x="52" y="26"/>
                  </a:moveTo>
                  <a:cubicBezTo>
                    <a:pt x="52" y="25"/>
                    <a:pt x="52" y="25"/>
                    <a:pt x="51" y="25"/>
                  </a:cubicBezTo>
                  <a:cubicBezTo>
                    <a:pt x="52" y="25"/>
                    <a:pt x="52" y="25"/>
                    <a:pt x="52" y="26"/>
                  </a:cubicBezTo>
                  <a:moveTo>
                    <a:pt x="54" y="7"/>
                  </a:moveTo>
                  <a:cubicBezTo>
                    <a:pt x="54" y="7"/>
                    <a:pt x="55" y="7"/>
                    <a:pt x="55" y="7"/>
                  </a:cubicBezTo>
                  <a:cubicBezTo>
                    <a:pt x="55" y="6"/>
                    <a:pt x="53" y="6"/>
                    <a:pt x="52" y="7"/>
                  </a:cubicBezTo>
                  <a:cubicBezTo>
                    <a:pt x="53" y="7"/>
                    <a:pt x="53" y="7"/>
                    <a:pt x="54" y="7"/>
                  </a:cubicBezTo>
                  <a:moveTo>
                    <a:pt x="54" y="7"/>
                  </a:moveTo>
                  <a:cubicBezTo>
                    <a:pt x="54" y="7"/>
                    <a:pt x="55" y="7"/>
                    <a:pt x="55" y="7"/>
                  </a:cubicBezTo>
                  <a:cubicBezTo>
                    <a:pt x="55" y="6"/>
                    <a:pt x="53" y="6"/>
                    <a:pt x="52" y="7"/>
                  </a:cubicBezTo>
                  <a:cubicBezTo>
                    <a:pt x="53" y="7"/>
                    <a:pt x="53" y="7"/>
                    <a:pt x="54" y="7"/>
                  </a:cubicBezTo>
                  <a:moveTo>
                    <a:pt x="57" y="9"/>
                  </a:moveTo>
                  <a:cubicBezTo>
                    <a:pt x="57" y="8"/>
                    <a:pt x="56" y="7"/>
                    <a:pt x="55" y="7"/>
                  </a:cubicBezTo>
                  <a:cubicBezTo>
                    <a:pt x="55" y="8"/>
                    <a:pt x="56" y="8"/>
                    <a:pt x="57" y="9"/>
                  </a:cubicBezTo>
                  <a:moveTo>
                    <a:pt x="57" y="9"/>
                  </a:moveTo>
                  <a:cubicBezTo>
                    <a:pt x="57" y="8"/>
                    <a:pt x="56" y="7"/>
                    <a:pt x="55" y="7"/>
                  </a:cubicBezTo>
                  <a:cubicBezTo>
                    <a:pt x="55" y="8"/>
                    <a:pt x="56" y="8"/>
                    <a:pt x="57" y="9"/>
                  </a:cubicBezTo>
                  <a:moveTo>
                    <a:pt x="58" y="10"/>
                  </a:moveTo>
                  <a:cubicBezTo>
                    <a:pt x="58" y="10"/>
                    <a:pt x="58" y="9"/>
                    <a:pt x="57" y="8"/>
                  </a:cubicBezTo>
                  <a:cubicBezTo>
                    <a:pt x="57" y="9"/>
                    <a:pt x="57" y="10"/>
                    <a:pt x="58" y="10"/>
                  </a:cubicBezTo>
                  <a:moveTo>
                    <a:pt x="58" y="10"/>
                  </a:moveTo>
                  <a:cubicBezTo>
                    <a:pt x="58" y="10"/>
                    <a:pt x="58" y="9"/>
                    <a:pt x="57" y="8"/>
                  </a:cubicBezTo>
                  <a:cubicBezTo>
                    <a:pt x="57" y="9"/>
                    <a:pt x="57" y="10"/>
                    <a:pt x="58" y="10"/>
                  </a:cubicBezTo>
                  <a:moveTo>
                    <a:pt x="59" y="12"/>
                  </a:moveTo>
                  <a:cubicBezTo>
                    <a:pt x="61" y="11"/>
                    <a:pt x="59" y="10"/>
                    <a:pt x="58" y="11"/>
                  </a:cubicBezTo>
                  <a:cubicBezTo>
                    <a:pt x="58" y="11"/>
                    <a:pt x="59" y="12"/>
                    <a:pt x="59" y="12"/>
                  </a:cubicBezTo>
                  <a:moveTo>
                    <a:pt x="59" y="12"/>
                  </a:moveTo>
                  <a:cubicBezTo>
                    <a:pt x="61" y="11"/>
                    <a:pt x="59" y="10"/>
                    <a:pt x="58" y="11"/>
                  </a:cubicBezTo>
                  <a:cubicBezTo>
                    <a:pt x="58" y="11"/>
                    <a:pt x="59" y="12"/>
                    <a:pt x="59" y="12"/>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47" name="Croatia">
              <a:extLst>
                <a:ext uri="{FF2B5EF4-FFF2-40B4-BE49-F238E27FC236}">
                  <a16:creationId xmlns:a16="http://schemas.microsoft.com/office/drawing/2014/main" id="{E3E45A9F-A937-4B12-9ED5-968891A5B6F8}"/>
                </a:ext>
              </a:extLst>
            </p:cNvPr>
            <p:cNvSpPr>
              <a:spLocks noEditPoints="1"/>
            </p:cNvSpPr>
            <p:nvPr/>
          </p:nvSpPr>
          <p:spPr bwMode="auto">
            <a:xfrm>
              <a:off x="4455853" y="2349157"/>
              <a:ext cx="148413" cy="118730"/>
            </a:xfrm>
            <a:custGeom>
              <a:avLst/>
              <a:gdLst>
                <a:gd name="T0" fmla="*/ 2 w 45"/>
                <a:gd name="T1" fmla="*/ 11 h 36"/>
                <a:gd name="T2" fmla="*/ 8 w 45"/>
                <a:gd name="T3" fmla="*/ 9 h 36"/>
                <a:gd name="T4" fmla="*/ 14 w 45"/>
                <a:gd name="T5" fmla="*/ 9 h 36"/>
                <a:gd name="T6" fmla="*/ 16 w 45"/>
                <a:gd name="T7" fmla="*/ 4 h 36"/>
                <a:gd name="T8" fmla="*/ 19 w 45"/>
                <a:gd name="T9" fmla="*/ 2 h 36"/>
                <a:gd name="T10" fmla="*/ 23 w 45"/>
                <a:gd name="T11" fmla="*/ 2 h 36"/>
                <a:gd name="T12" fmla="*/ 34 w 45"/>
                <a:gd name="T13" fmla="*/ 8 h 36"/>
                <a:gd name="T14" fmla="*/ 40 w 45"/>
                <a:gd name="T15" fmla="*/ 8 h 36"/>
                <a:gd name="T16" fmla="*/ 44 w 45"/>
                <a:gd name="T17" fmla="*/ 13 h 36"/>
                <a:gd name="T18" fmla="*/ 40 w 45"/>
                <a:gd name="T19" fmla="*/ 16 h 36"/>
                <a:gd name="T20" fmla="*/ 35 w 45"/>
                <a:gd name="T21" fmla="*/ 14 h 36"/>
                <a:gd name="T22" fmla="*/ 31 w 45"/>
                <a:gd name="T23" fmla="*/ 14 h 36"/>
                <a:gd name="T24" fmla="*/ 24 w 45"/>
                <a:gd name="T25" fmla="*/ 13 h 36"/>
                <a:gd name="T26" fmla="*/ 19 w 45"/>
                <a:gd name="T27" fmla="*/ 14 h 36"/>
                <a:gd name="T28" fmla="*/ 18 w 45"/>
                <a:gd name="T29" fmla="*/ 18 h 36"/>
                <a:gd name="T30" fmla="*/ 22 w 45"/>
                <a:gd name="T31" fmla="*/ 24 h 36"/>
                <a:gd name="T32" fmla="*/ 31 w 45"/>
                <a:gd name="T33" fmla="*/ 33 h 36"/>
                <a:gd name="T34" fmla="*/ 20 w 45"/>
                <a:gd name="T35" fmla="*/ 29 h 36"/>
                <a:gd name="T36" fmla="*/ 17 w 45"/>
                <a:gd name="T37" fmla="*/ 27 h 36"/>
                <a:gd name="T38" fmla="*/ 15 w 45"/>
                <a:gd name="T39" fmla="*/ 22 h 36"/>
                <a:gd name="T40" fmla="*/ 10 w 45"/>
                <a:gd name="T41" fmla="*/ 15 h 36"/>
                <a:gd name="T42" fmla="*/ 5 w 45"/>
                <a:gd name="T43" fmla="*/ 15 h 36"/>
                <a:gd name="T44" fmla="*/ 3 w 45"/>
                <a:gd name="T45" fmla="*/ 17 h 36"/>
                <a:gd name="T46" fmla="*/ 0 w 45"/>
                <a:gd name="T47" fmla="*/ 11 h 36"/>
                <a:gd name="T48" fmla="*/ 6 w 45"/>
                <a:gd name="T49" fmla="*/ 15 h 36"/>
                <a:gd name="T50" fmla="*/ 6 w 45"/>
                <a:gd name="T51" fmla="*/ 14 h 36"/>
                <a:gd name="T52" fmla="*/ 8 w 45"/>
                <a:gd name="T53" fmla="*/ 15 h 36"/>
                <a:gd name="T54" fmla="*/ 8 w 45"/>
                <a:gd name="T55" fmla="*/ 13 h 36"/>
                <a:gd name="T56" fmla="*/ 22 w 45"/>
                <a:gd name="T57" fmla="*/ 31 h 36"/>
                <a:gd name="T58" fmla="*/ 22 w 45"/>
                <a:gd name="T59" fmla="*/ 31 h 36"/>
                <a:gd name="T60" fmla="*/ 26 w 45"/>
                <a:gd name="T61" fmla="*/ 31 h 36"/>
                <a:gd name="T62" fmla="*/ 25 w 45"/>
                <a:gd name="T63" fmla="*/ 32 h 36"/>
                <a:gd name="T64" fmla="*/ 28 w 45"/>
                <a:gd name="T65" fmla="*/ 33 h 36"/>
                <a:gd name="T66" fmla="*/ 27 w 45"/>
                <a:gd name="T67" fmla="*/ 33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5" h="36">
                  <a:moveTo>
                    <a:pt x="0" y="11"/>
                  </a:moveTo>
                  <a:cubicBezTo>
                    <a:pt x="1" y="11"/>
                    <a:pt x="1" y="11"/>
                    <a:pt x="2" y="11"/>
                  </a:cubicBezTo>
                  <a:cubicBezTo>
                    <a:pt x="3" y="11"/>
                    <a:pt x="3" y="11"/>
                    <a:pt x="4" y="10"/>
                  </a:cubicBezTo>
                  <a:cubicBezTo>
                    <a:pt x="4" y="10"/>
                    <a:pt x="6" y="12"/>
                    <a:pt x="8" y="9"/>
                  </a:cubicBezTo>
                  <a:cubicBezTo>
                    <a:pt x="9" y="10"/>
                    <a:pt x="10" y="10"/>
                    <a:pt x="12" y="11"/>
                  </a:cubicBezTo>
                  <a:cubicBezTo>
                    <a:pt x="14" y="12"/>
                    <a:pt x="13" y="9"/>
                    <a:pt x="14" y="9"/>
                  </a:cubicBezTo>
                  <a:cubicBezTo>
                    <a:pt x="14" y="9"/>
                    <a:pt x="13" y="9"/>
                    <a:pt x="13" y="9"/>
                  </a:cubicBezTo>
                  <a:cubicBezTo>
                    <a:pt x="16" y="6"/>
                    <a:pt x="17" y="9"/>
                    <a:pt x="16" y="4"/>
                  </a:cubicBezTo>
                  <a:cubicBezTo>
                    <a:pt x="15" y="4"/>
                    <a:pt x="18" y="3"/>
                    <a:pt x="19" y="3"/>
                  </a:cubicBezTo>
                  <a:cubicBezTo>
                    <a:pt x="19" y="2"/>
                    <a:pt x="19" y="2"/>
                    <a:pt x="19" y="2"/>
                  </a:cubicBezTo>
                  <a:cubicBezTo>
                    <a:pt x="19" y="2"/>
                    <a:pt x="21" y="2"/>
                    <a:pt x="21" y="2"/>
                  </a:cubicBezTo>
                  <a:cubicBezTo>
                    <a:pt x="19" y="0"/>
                    <a:pt x="23" y="1"/>
                    <a:pt x="23" y="2"/>
                  </a:cubicBezTo>
                  <a:cubicBezTo>
                    <a:pt x="24" y="2"/>
                    <a:pt x="27" y="4"/>
                    <a:pt x="27" y="5"/>
                  </a:cubicBezTo>
                  <a:cubicBezTo>
                    <a:pt x="29" y="6"/>
                    <a:pt x="31" y="7"/>
                    <a:pt x="34" y="8"/>
                  </a:cubicBezTo>
                  <a:cubicBezTo>
                    <a:pt x="40" y="8"/>
                    <a:pt x="37" y="7"/>
                    <a:pt x="40" y="6"/>
                  </a:cubicBezTo>
                  <a:cubicBezTo>
                    <a:pt x="40" y="6"/>
                    <a:pt x="40" y="7"/>
                    <a:pt x="40" y="8"/>
                  </a:cubicBezTo>
                  <a:cubicBezTo>
                    <a:pt x="41" y="9"/>
                    <a:pt x="40" y="10"/>
                    <a:pt x="42" y="10"/>
                  </a:cubicBezTo>
                  <a:cubicBezTo>
                    <a:pt x="39" y="12"/>
                    <a:pt x="45" y="13"/>
                    <a:pt x="44" y="13"/>
                  </a:cubicBezTo>
                  <a:cubicBezTo>
                    <a:pt x="42" y="14"/>
                    <a:pt x="42" y="14"/>
                    <a:pt x="42" y="14"/>
                  </a:cubicBezTo>
                  <a:cubicBezTo>
                    <a:pt x="43" y="15"/>
                    <a:pt x="42" y="18"/>
                    <a:pt x="40" y="16"/>
                  </a:cubicBezTo>
                  <a:cubicBezTo>
                    <a:pt x="39" y="14"/>
                    <a:pt x="39" y="15"/>
                    <a:pt x="38" y="15"/>
                  </a:cubicBezTo>
                  <a:cubicBezTo>
                    <a:pt x="37" y="14"/>
                    <a:pt x="36" y="14"/>
                    <a:pt x="35" y="14"/>
                  </a:cubicBezTo>
                  <a:cubicBezTo>
                    <a:pt x="34" y="15"/>
                    <a:pt x="34" y="14"/>
                    <a:pt x="33" y="14"/>
                  </a:cubicBezTo>
                  <a:cubicBezTo>
                    <a:pt x="32" y="15"/>
                    <a:pt x="32" y="14"/>
                    <a:pt x="31" y="14"/>
                  </a:cubicBezTo>
                  <a:cubicBezTo>
                    <a:pt x="29" y="14"/>
                    <a:pt x="28" y="14"/>
                    <a:pt x="26" y="13"/>
                  </a:cubicBezTo>
                  <a:cubicBezTo>
                    <a:pt x="25" y="13"/>
                    <a:pt x="26" y="14"/>
                    <a:pt x="24" y="13"/>
                  </a:cubicBezTo>
                  <a:cubicBezTo>
                    <a:pt x="23" y="13"/>
                    <a:pt x="23" y="13"/>
                    <a:pt x="22" y="14"/>
                  </a:cubicBezTo>
                  <a:cubicBezTo>
                    <a:pt x="21" y="16"/>
                    <a:pt x="21" y="15"/>
                    <a:pt x="19" y="14"/>
                  </a:cubicBezTo>
                  <a:cubicBezTo>
                    <a:pt x="17" y="12"/>
                    <a:pt x="17" y="15"/>
                    <a:pt x="17" y="17"/>
                  </a:cubicBezTo>
                  <a:cubicBezTo>
                    <a:pt x="17" y="17"/>
                    <a:pt x="17" y="17"/>
                    <a:pt x="18" y="18"/>
                  </a:cubicBezTo>
                  <a:cubicBezTo>
                    <a:pt x="18" y="18"/>
                    <a:pt x="20" y="19"/>
                    <a:pt x="20" y="20"/>
                  </a:cubicBezTo>
                  <a:cubicBezTo>
                    <a:pt x="21" y="21"/>
                    <a:pt x="20" y="23"/>
                    <a:pt x="22" y="24"/>
                  </a:cubicBezTo>
                  <a:cubicBezTo>
                    <a:pt x="24" y="25"/>
                    <a:pt x="26" y="28"/>
                    <a:pt x="28" y="29"/>
                  </a:cubicBezTo>
                  <a:cubicBezTo>
                    <a:pt x="29" y="30"/>
                    <a:pt x="30" y="32"/>
                    <a:pt x="31" y="33"/>
                  </a:cubicBezTo>
                  <a:cubicBezTo>
                    <a:pt x="33" y="34"/>
                    <a:pt x="32" y="36"/>
                    <a:pt x="30" y="34"/>
                  </a:cubicBezTo>
                  <a:cubicBezTo>
                    <a:pt x="28" y="31"/>
                    <a:pt x="23" y="28"/>
                    <a:pt x="20" y="29"/>
                  </a:cubicBezTo>
                  <a:cubicBezTo>
                    <a:pt x="20" y="30"/>
                    <a:pt x="19" y="29"/>
                    <a:pt x="19" y="29"/>
                  </a:cubicBezTo>
                  <a:cubicBezTo>
                    <a:pt x="18" y="28"/>
                    <a:pt x="18" y="28"/>
                    <a:pt x="17" y="27"/>
                  </a:cubicBezTo>
                  <a:cubicBezTo>
                    <a:pt x="15" y="26"/>
                    <a:pt x="13" y="24"/>
                    <a:pt x="12" y="22"/>
                  </a:cubicBezTo>
                  <a:cubicBezTo>
                    <a:pt x="13" y="22"/>
                    <a:pt x="14" y="22"/>
                    <a:pt x="15" y="22"/>
                  </a:cubicBezTo>
                  <a:cubicBezTo>
                    <a:pt x="14" y="21"/>
                    <a:pt x="12" y="20"/>
                    <a:pt x="11" y="19"/>
                  </a:cubicBezTo>
                  <a:cubicBezTo>
                    <a:pt x="10" y="18"/>
                    <a:pt x="11" y="16"/>
                    <a:pt x="10" y="15"/>
                  </a:cubicBezTo>
                  <a:cubicBezTo>
                    <a:pt x="9" y="14"/>
                    <a:pt x="8" y="12"/>
                    <a:pt x="7" y="12"/>
                  </a:cubicBezTo>
                  <a:cubicBezTo>
                    <a:pt x="6" y="12"/>
                    <a:pt x="5" y="15"/>
                    <a:pt x="5" y="15"/>
                  </a:cubicBezTo>
                  <a:cubicBezTo>
                    <a:pt x="4" y="15"/>
                    <a:pt x="4" y="15"/>
                    <a:pt x="4" y="15"/>
                  </a:cubicBezTo>
                  <a:cubicBezTo>
                    <a:pt x="4" y="16"/>
                    <a:pt x="4" y="17"/>
                    <a:pt x="3" y="17"/>
                  </a:cubicBezTo>
                  <a:cubicBezTo>
                    <a:pt x="2" y="17"/>
                    <a:pt x="1" y="15"/>
                    <a:pt x="1" y="14"/>
                  </a:cubicBezTo>
                  <a:cubicBezTo>
                    <a:pt x="0" y="14"/>
                    <a:pt x="0" y="11"/>
                    <a:pt x="0" y="11"/>
                  </a:cubicBezTo>
                  <a:cubicBezTo>
                    <a:pt x="0" y="11"/>
                    <a:pt x="0" y="11"/>
                    <a:pt x="0" y="11"/>
                  </a:cubicBezTo>
                  <a:moveTo>
                    <a:pt x="6" y="15"/>
                  </a:moveTo>
                  <a:cubicBezTo>
                    <a:pt x="5" y="16"/>
                    <a:pt x="6" y="18"/>
                    <a:pt x="8" y="19"/>
                  </a:cubicBezTo>
                  <a:cubicBezTo>
                    <a:pt x="7" y="17"/>
                    <a:pt x="7" y="15"/>
                    <a:pt x="6" y="14"/>
                  </a:cubicBezTo>
                  <a:cubicBezTo>
                    <a:pt x="6" y="14"/>
                    <a:pt x="6" y="15"/>
                    <a:pt x="6" y="15"/>
                  </a:cubicBezTo>
                  <a:moveTo>
                    <a:pt x="8" y="15"/>
                  </a:moveTo>
                  <a:cubicBezTo>
                    <a:pt x="9" y="16"/>
                    <a:pt x="9" y="16"/>
                    <a:pt x="10" y="15"/>
                  </a:cubicBezTo>
                  <a:cubicBezTo>
                    <a:pt x="9" y="15"/>
                    <a:pt x="8" y="13"/>
                    <a:pt x="8" y="13"/>
                  </a:cubicBezTo>
                  <a:cubicBezTo>
                    <a:pt x="6" y="14"/>
                    <a:pt x="8" y="15"/>
                    <a:pt x="8" y="15"/>
                  </a:cubicBezTo>
                  <a:moveTo>
                    <a:pt x="22" y="31"/>
                  </a:moveTo>
                  <a:cubicBezTo>
                    <a:pt x="22" y="31"/>
                    <a:pt x="22" y="31"/>
                    <a:pt x="21" y="31"/>
                  </a:cubicBezTo>
                  <a:cubicBezTo>
                    <a:pt x="22" y="31"/>
                    <a:pt x="22" y="31"/>
                    <a:pt x="22" y="31"/>
                  </a:cubicBezTo>
                  <a:moveTo>
                    <a:pt x="25" y="32"/>
                  </a:moveTo>
                  <a:cubicBezTo>
                    <a:pt x="25" y="32"/>
                    <a:pt x="25" y="31"/>
                    <a:pt x="26" y="31"/>
                  </a:cubicBezTo>
                  <a:cubicBezTo>
                    <a:pt x="25" y="31"/>
                    <a:pt x="24" y="31"/>
                    <a:pt x="23" y="31"/>
                  </a:cubicBezTo>
                  <a:cubicBezTo>
                    <a:pt x="23" y="32"/>
                    <a:pt x="24" y="32"/>
                    <a:pt x="25" y="32"/>
                  </a:cubicBezTo>
                  <a:moveTo>
                    <a:pt x="27" y="33"/>
                  </a:moveTo>
                  <a:cubicBezTo>
                    <a:pt x="28" y="33"/>
                    <a:pt x="28" y="33"/>
                    <a:pt x="28" y="33"/>
                  </a:cubicBezTo>
                  <a:cubicBezTo>
                    <a:pt x="26" y="33"/>
                    <a:pt x="24" y="32"/>
                    <a:pt x="23" y="33"/>
                  </a:cubicBezTo>
                  <a:cubicBezTo>
                    <a:pt x="24" y="33"/>
                    <a:pt x="26" y="33"/>
                    <a:pt x="27" y="33"/>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48" name="Côte D'ivoire">
              <a:extLst>
                <a:ext uri="{FF2B5EF4-FFF2-40B4-BE49-F238E27FC236}">
                  <a16:creationId xmlns:a16="http://schemas.microsoft.com/office/drawing/2014/main" id="{3225A538-2C54-4D8C-BC2D-BED9C1F6F07F}"/>
                </a:ext>
              </a:extLst>
            </p:cNvPr>
            <p:cNvSpPr>
              <a:spLocks/>
            </p:cNvSpPr>
            <p:nvPr/>
          </p:nvSpPr>
          <p:spPr bwMode="auto">
            <a:xfrm>
              <a:off x="3846580" y="3486467"/>
              <a:ext cx="171846" cy="209340"/>
            </a:xfrm>
            <a:custGeom>
              <a:avLst/>
              <a:gdLst>
                <a:gd name="T0" fmla="*/ 2 w 52"/>
                <a:gd name="T1" fmla="*/ 39 h 63"/>
                <a:gd name="T2" fmla="*/ 1 w 52"/>
                <a:gd name="T3" fmla="*/ 31 h 63"/>
                <a:gd name="T4" fmla="*/ 4 w 52"/>
                <a:gd name="T5" fmla="*/ 28 h 63"/>
                <a:gd name="T6" fmla="*/ 3 w 52"/>
                <a:gd name="T7" fmla="*/ 23 h 63"/>
                <a:gd name="T8" fmla="*/ 5 w 52"/>
                <a:gd name="T9" fmla="*/ 19 h 63"/>
                <a:gd name="T10" fmla="*/ 6 w 52"/>
                <a:gd name="T11" fmla="*/ 13 h 63"/>
                <a:gd name="T12" fmla="*/ 6 w 52"/>
                <a:gd name="T13" fmla="*/ 6 h 63"/>
                <a:gd name="T14" fmla="*/ 10 w 52"/>
                <a:gd name="T15" fmla="*/ 3 h 63"/>
                <a:gd name="T16" fmla="*/ 16 w 52"/>
                <a:gd name="T17" fmla="*/ 4 h 63"/>
                <a:gd name="T18" fmla="*/ 19 w 52"/>
                <a:gd name="T19" fmla="*/ 2 h 63"/>
                <a:gd name="T20" fmla="*/ 22 w 52"/>
                <a:gd name="T21" fmla="*/ 6 h 63"/>
                <a:gd name="T22" fmla="*/ 29 w 52"/>
                <a:gd name="T23" fmla="*/ 5 h 63"/>
                <a:gd name="T24" fmla="*/ 36 w 52"/>
                <a:gd name="T25" fmla="*/ 11 h 63"/>
                <a:gd name="T26" fmla="*/ 46 w 52"/>
                <a:gd name="T27" fmla="*/ 8 h 63"/>
                <a:gd name="T28" fmla="*/ 50 w 52"/>
                <a:gd name="T29" fmla="*/ 13 h 63"/>
                <a:gd name="T30" fmla="*/ 51 w 52"/>
                <a:gd name="T31" fmla="*/ 20 h 63"/>
                <a:gd name="T32" fmla="*/ 50 w 52"/>
                <a:gd name="T33" fmla="*/ 28 h 63"/>
                <a:gd name="T34" fmla="*/ 46 w 52"/>
                <a:gd name="T35" fmla="*/ 38 h 63"/>
                <a:gd name="T36" fmla="*/ 48 w 52"/>
                <a:gd name="T37" fmla="*/ 49 h 63"/>
                <a:gd name="T38" fmla="*/ 48 w 52"/>
                <a:gd name="T39" fmla="*/ 55 h 63"/>
                <a:gd name="T40" fmla="*/ 46 w 52"/>
                <a:gd name="T41" fmla="*/ 52 h 63"/>
                <a:gd name="T42" fmla="*/ 41 w 52"/>
                <a:gd name="T43" fmla="*/ 53 h 63"/>
                <a:gd name="T44" fmla="*/ 41 w 52"/>
                <a:gd name="T45" fmla="*/ 53 h 63"/>
                <a:gd name="T46" fmla="*/ 39 w 52"/>
                <a:gd name="T47" fmla="*/ 53 h 63"/>
                <a:gd name="T48" fmla="*/ 32 w 52"/>
                <a:gd name="T49" fmla="*/ 54 h 63"/>
                <a:gd name="T50" fmla="*/ 32 w 52"/>
                <a:gd name="T51" fmla="*/ 54 h 63"/>
                <a:gd name="T52" fmla="*/ 27 w 52"/>
                <a:gd name="T53" fmla="*/ 54 h 63"/>
                <a:gd name="T54" fmla="*/ 22 w 52"/>
                <a:gd name="T55" fmla="*/ 56 h 63"/>
                <a:gd name="T56" fmla="*/ 10 w 52"/>
                <a:gd name="T57" fmla="*/ 61 h 63"/>
                <a:gd name="T58" fmla="*/ 10 w 52"/>
                <a:gd name="T59" fmla="*/ 52 h 63"/>
                <a:gd name="T60" fmla="*/ 6 w 52"/>
                <a:gd name="T61" fmla="*/ 44 h 63"/>
                <a:gd name="T62" fmla="*/ 0 w 52"/>
                <a:gd name="T63" fmla="*/ 41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2" h="63">
                  <a:moveTo>
                    <a:pt x="0" y="41"/>
                  </a:moveTo>
                  <a:cubicBezTo>
                    <a:pt x="0" y="40"/>
                    <a:pt x="2" y="40"/>
                    <a:pt x="2" y="39"/>
                  </a:cubicBezTo>
                  <a:cubicBezTo>
                    <a:pt x="2" y="38"/>
                    <a:pt x="2" y="37"/>
                    <a:pt x="2" y="36"/>
                  </a:cubicBezTo>
                  <a:cubicBezTo>
                    <a:pt x="3" y="35"/>
                    <a:pt x="2" y="32"/>
                    <a:pt x="1" y="31"/>
                  </a:cubicBezTo>
                  <a:cubicBezTo>
                    <a:pt x="2" y="30"/>
                    <a:pt x="3" y="31"/>
                    <a:pt x="3" y="31"/>
                  </a:cubicBezTo>
                  <a:cubicBezTo>
                    <a:pt x="3" y="30"/>
                    <a:pt x="5" y="29"/>
                    <a:pt x="4" y="28"/>
                  </a:cubicBezTo>
                  <a:cubicBezTo>
                    <a:pt x="4" y="28"/>
                    <a:pt x="4" y="26"/>
                    <a:pt x="5" y="27"/>
                  </a:cubicBezTo>
                  <a:cubicBezTo>
                    <a:pt x="5" y="25"/>
                    <a:pt x="3" y="25"/>
                    <a:pt x="3" y="23"/>
                  </a:cubicBezTo>
                  <a:cubicBezTo>
                    <a:pt x="2" y="21"/>
                    <a:pt x="7" y="23"/>
                    <a:pt x="8" y="23"/>
                  </a:cubicBezTo>
                  <a:cubicBezTo>
                    <a:pt x="8" y="21"/>
                    <a:pt x="8" y="19"/>
                    <a:pt x="5" y="19"/>
                  </a:cubicBezTo>
                  <a:cubicBezTo>
                    <a:pt x="6" y="18"/>
                    <a:pt x="6" y="17"/>
                    <a:pt x="7" y="16"/>
                  </a:cubicBezTo>
                  <a:cubicBezTo>
                    <a:pt x="6" y="15"/>
                    <a:pt x="6" y="15"/>
                    <a:pt x="6" y="13"/>
                  </a:cubicBezTo>
                  <a:cubicBezTo>
                    <a:pt x="4" y="15"/>
                    <a:pt x="4" y="9"/>
                    <a:pt x="4" y="7"/>
                  </a:cubicBezTo>
                  <a:cubicBezTo>
                    <a:pt x="4" y="6"/>
                    <a:pt x="5" y="6"/>
                    <a:pt x="6" y="6"/>
                  </a:cubicBezTo>
                  <a:cubicBezTo>
                    <a:pt x="7" y="5"/>
                    <a:pt x="7" y="4"/>
                    <a:pt x="8" y="4"/>
                  </a:cubicBezTo>
                  <a:cubicBezTo>
                    <a:pt x="8" y="3"/>
                    <a:pt x="9" y="4"/>
                    <a:pt x="10" y="3"/>
                  </a:cubicBezTo>
                  <a:cubicBezTo>
                    <a:pt x="10" y="5"/>
                    <a:pt x="13" y="6"/>
                    <a:pt x="14" y="6"/>
                  </a:cubicBezTo>
                  <a:cubicBezTo>
                    <a:pt x="13" y="4"/>
                    <a:pt x="15" y="4"/>
                    <a:pt x="16" y="4"/>
                  </a:cubicBezTo>
                  <a:cubicBezTo>
                    <a:pt x="17" y="4"/>
                    <a:pt x="17" y="2"/>
                    <a:pt x="17" y="1"/>
                  </a:cubicBezTo>
                  <a:cubicBezTo>
                    <a:pt x="17" y="1"/>
                    <a:pt x="18" y="2"/>
                    <a:pt x="19" y="2"/>
                  </a:cubicBezTo>
                  <a:cubicBezTo>
                    <a:pt x="19" y="2"/>
                    <a:pt x="19" y="1"/>
                    <a:pt x="20" y="0"/>
                  </a:cubicBezTo>
                  <a:cubicBezTo>
                    <a:pt x="21" y="2"/>
                    <a:pt x="20" y="5"/>
                    <a:pt x="22" y="6"/>
                  </a:cubicBezTo>
                  <a:cubicBezTo>
                    <a:pt x="23" y="6"/>
                    <a:pt x="22" y="3"/>
                    <a:pt x="26" y="3"/>
                  </a:cubicBezTo>
                  <a:cubicBezTo>
                    <a:pt x="27" y="3"/>
                    <a:pt x="25" y="4"/>
                    <a:pt x="29" y="5"/>
                  </a:cubicBezTo>
                  <a:cubicBezTo>
                    <a:pt x="30" y="5"/>
                    <a:pt x="31" y="8"/>
                    <a:pt x="31" y="8"/>
                  </a:cubicBezTo>
                  <a:cubicBezTo>
                    <a:pt x="32" y="10"/>
                    <a:pt x="34" y="11"/>
                    <a:pt x="36" y="11"/>
                  </a:cubicBezTo>
                  <a:cubicBezTo>
                    <a:pt x="36" y="9"/>
                    <a:pt x="39" y="9"/>
                    <a:pt x="41" y="9"/>
                  </a:cubicBezTo>
                  <a:cubicBezTo>
                    <a:pt x="42" y="8"/>
                    <a:pt x="45" y="9"/>
                    <a:pt x="46" y="8"/>
                  </a:cubicBezTo>
                  <a:cubicBezTo>
                    <a:pt x="47" y="10"/>
                    <a:pt x="48" y="12"/>
                    <a:pt x="50" y="13"/>
                  </a:cubicBezTo>
                  <a:cubicBezTo>
                    <a:pt x="50" y="13"/>
                    <a:pt x="50" y="13"/>
                    <a:pt x="50" y="13"/>
                  </a:cubicBezTo>
                  <a:cubicBezTo>
                    <a:pt x="51" y="14"/>
                    <a:pt x="49" y="16"/>
                    <a:pt x="50" y="16"/>
                  </a:cubicBezTo>
                  <a:cubicBezTo>
                    <a:pt x="50" y="18"/>
                    <a:pt x="51" y="18"/>
                    <a:pt x="51" y="20"/>
                  </a:cubicBezTo>
                  <a:cubicBezTo>
                    <a:pt x="51" y="21"/>
                    <a:pt x="52" y="23"/>
                    <a:pt x="51" y="25"/>
                  </a:cubicBezTo>
                  <a:cubicBezTo>
                    <a:pt x="51" y="26"/>
                    <a:pt x="50" y="27"/>
                    <a:pt x="50" y="28"/>
                  </a:cubicBezTo>
                  <a:cubicBezTo>
                    <a:pt x="49" y="29"/>
                    <a:pt x="47" y="30"/>
                    <a:pt x="47" y="32"/>
                  </a:cubicBezTo>
                  <a:cubicBezTo>
                    <a:pt x="47" y="35"/>
                    <a:pt x="46" y="36"/>
                    <a:pt x="46" y="38"/>
                  </a:cubicBezTo>
                  <a:cubicBezTo>
                    <a:pt x="45" y="40"/>
                    <a:pt x="45" y="43"/>
                    <a:pt x="47" y="44"/>
                  </a:cubicBezTo>
                  <a:cubicBezTo>
                    <a:pt x="48" y="46"/>
                    <a:pt x="48" y="48"/>
                    <a:pt x="48" y="49"/>
                  </a:cubicBezTo>
                  <a:cubicBezTo>
                    <a:pt x="51" y="49"/>
                    <a:pt x="49" y="53"/>
                    <a:pt x="49" y="54"/>
                  </a:cubicBezTo>
                  <a:cubicBezTo>
                    <a:pt x="49" y="54"/>
                    <a:pt x="48" y="54"/>
                    <a:pt x="48" y="55"/>
                  </a:cubicBezTo>
                  <a:cubicBezTo>
                    <a:pt x="48" y="54"/>
                    <a:pt x="48" y="54"/>
                    <a:pt x="48" y="54"/>
                  </a:cubicBezTo>
                  <a:cubicBezTo>
                    <a:pt x="47" y="56"/>
                    <a:pt x="46" y="53"/>
                    <a:pt x="46" y="52"/>
                  </a:cubicBezTo>
                  <a:cubicBezTo>
                    <a:pt x="45" y="53"/>
                    <a:pt x="45" y="54"/>
                    <a:pt x="43" y="54"/>
                  </a:cubicBezTo>
                  <a:cubicBezTo>
                    <a:pt x="43" y="54"/>
                    <a:pt x="42" y="54"/>
                    <a:pt x="41" y="53"/>
                  </a:cubicBezTo>
                  <a:cubicBezTo>
                    <a:pt x="40" y="54"/>
                    <a:pt x="39" y="53"/>
                    <a:pt x="39" y="53"/>
                  </a:cubicBezTo>
                  <a:cubicBezTo>
                    <a:pt x="40" y="53"/>
                    <a:pt x="41" y="54"/>
                    <a:pt x="41" y="53"/>
                  </a:cubicBezTo>
                  <a:cubicBezTo>
                    <a:pt x="41" y="53"/>
                    <a:pt x="41" y="52"/>
                    <a:pt x="40" y="52"/>
                  </a:cubicBezTo>
                  <a:cubicBezTo>
                    <a:pt x="41" y="54"/>
                    <a:pt x="40" y="52"/>
                    <a:pt x="39" y="53"/>
                  </a:cubicBezTo>
                  <a:cubicBezTo>
                    <a:pt x="39" y="53"/>
                    <a:pt x="36" y="53"/>
                    <a:pt x="36" y="53"/>
                  </a:cubicBezTo>
                  <a:cubicBezTo>
                    <a:pt x="35" y="53"/>
                    <a:pt x="32" y="53"/>
                    <a:pt x="32" y="54"/>
                  </a:cubicBezTo>
                  <a:cubicBezTo>
                    <a:pt x="34" y="55"/>
                    <a:pt x="37" y="52"/>
                    <a:pt x="39" y="53"/>
                  </a:cubicBezTo>
                  <a:cubicBezTo>
                    <a:pt x="36" y="53"/>
                    <a:pt x="34" y="54"/>
                    <a:pt x="32" y="54"/>
                  </a:cubicBezTo>
                  <a:cubicBezTo>
                    <a:pt x="32" y="54"/>
                    <a:pt x="31" y="54"/>
                    <a:pt x="30" y="54"/>
                  </a:cubicBezTo>
                  <a:cubicBezTo>
                    <a:pt x="30" y="53"/>
                    <a:pt x="28" y="53"/>
                    <a:pt x="27" y="54"/>
                  </a:cubicBezTo>
                  <a:cubicBezTo>
                    <a:pt x="28" y="54"/>
                    <a:pt x="29" y="54"/>
                    <a:pt x="30" y="54"/>
                  </a:cubicBezTo>
                  <a:cubicBezTo>
                    <a:pt x="27" y="55"/>
                    <a:pt x="25" y="54"/>
                    <a:pt x="22" y="56"/>
                  </a:cubicBezTo>
                  <a:cubicBezTo>
                    <a:pt x="20" y="57"/>
                    <a:pt x="18" y="58"/>
                    <a:pt x="15" y="59"/>
                  </a:cubicBezTo>
                  <a:cubicBezTo>
                    <a:pt x="14" y="59"/>
                    <a:pt x="11" y="60"/>
                    <a:pt x="10" y="61"/>
                  </a:cubicBezTo>
                  <a:cubicBezTo>
                    <a:pt x="8" y="63"/>
                    <a:pt x="8" y="59"/>
                    <a:pt x="8" y="58"/>
                  </a:cubicBezTo>
                  <a:cubicBezTo>
                    <a:pt x="9" y="56"/>
                    <a:pt x="9" y="54"/>
                    <a:pt x="10" y="52"/>
                  </a:cubicBezTo>
                  <a:cubicBezTo>
                    <a:pt x="10" y="50"/>
                    <a:pt x="10" y="48"/>
                    <a:pt x="8" y="47"/>
                  </a:cubicBezTo>
                  <a:cubicBezTo>
                    <a:pt x="7" y="46"/>
                    <a:pt x="6" y="46"/>
                    <a:pt x="6" y="44"/>
                  </a:cubicBezTo>
                  <a:cubicBezTo>
                    <a:pt x="6" y="42"/>
                    <a:pt x="0" y="44"/>
                    <a:pt x="2" y="42"/>
                  </a:cubicBezTo>
                  <a:cubicBezTo>
                    <a:pt x="1" y="42"/>
                    <a:pt x="0" y="42"/>
                    <a:pt x="0" y="41"/>
                  </a:cubicBezTo>
                </a:path>
              </a:pathLst>
            </a:custGeom>
            <a:solidFill>
              <a:srgbClr val="333399"/>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49" name="Costa Rica">
              <a:extLst>
                <a:ext uri="{FF2B5EF4-FFF2-40B4-BE49-F238E27FC236}">
                  <a16:creationId xmlns:a16="http://schemas.microsoft.com/office/drawing/2014/main" id="{32A994F3-5F0D-4BA4-A6E7-9B2F1A561F98}"/>
                </a:ext>
              </a:extLst>
            </p:cNvPr>
            <p:cNvSpPr>
              <a:spLocks/>
            </p:cNvSpPr>
            <p:nvPr/>
          </p:nvSpPr>
          <p:spPr bwMode="auto">
            <a:xfrm>
              <a:off x="1684441" y="3472407"/>
              <a:ext cx="93734" cy="99983"/>
            </a:xfrm>
            <a:custGeom>
              <a:avLst/>
              <a:gdLst>
                <a:gd name="T0" fmla="*/ 0 w 28"/>
                <a:gd name="T1" fmla="*/ 8 h 30"/>
                <a:gd name="T2" fmla="*/ 2 w 28"/>
                <a:gd name="T3" fmla="*/ 5 h 30"/>
                <a:gd name="T4" fmla="*/ 1 w 28"/>
                <a:gd name="T5" fmla="*/ 3 h 30"/>
                <a:gd name="T6" fmla="*/ 3 w 28"/>
                <a:gd name="T7" fmla="*/ 0 h 30"/>
                <a:gd name="T8" fmla="*/ 7 w 28"/>
                <a:gd name="T9" fmla="*/ 2 h 30"/>
                <a:gd name="T10" fmla="*/ 11 w 28"/>
                <a:gd name="T11" fmla="*/ 1 h 30"/>
                <a:gd name="T12" fmla="*/ 14 w 28"/>
                <a:gd name="T13" fmla="*/ 2 h 30"/>
                <a:gd name="T14" fmla="*/ 16 w 28"/>
                <a:gd name="T15" fmla="*/ 4 h 30"/>
                <a:gd name="T16" fmla="*/ 19 w 28"/>
                <a:gd name="T17" fmla="*/ 3 h 30"/>
                <a:gd name="T18" fmla="*/ 20 w 28"/>
                <a:gd name="T19" fmla="*/ 5 h 30"/>
                <a:gd name="T20" fmla="*/ 21 w 28"/>
                <a:gd name="T21" fmla="*/ 8 h 30"/>
                <a:gd name="T22" fmla="*/ 24 w 28"/>
                <a:gd name="T23" fmla="*/ 12 h 30"/>
                <a:gd name="T24" fmla="*/ 27 w 28"/>
                <a:gd name="T25" fmla="*/ 15 h 30"/>
                <a:gd name="T26" fmla="*/ 27 w 28"/>
                <a:gd name="T27" fmla="*/ 16 h 30"/>
                <a:gd name="T28" fmla="*/ 25 w 28"/>
                <a:gd name="T29" fmla="*/ 16 h 30"/>
                <a:gd name="T30" fmla="*/ 24 w 28"/>
                <a:gd name="T31" fmla="*/ 20 h 30"/>
                <a:gd name="T32" fmla="*/ 25 w 28"/>
                <a:gd name="T33" fmla="*/ 22 h 30"/>
                <a:gd name="T34" fmla="*/ 24 w 28"/>
                <a:gd name="T35" fmla="*/ 26 h 30"/>
                <a:gd name="T36" fmla="*/ 24 w 28"/>
                <a:gd name="T37" fmla="*/ 30 h 30"/>
                <a:gd name="T38" fmla="*/ 23 w 28"/>
                <a:gd name="T39" fmla="*/ 28 h 30"/>
                <a:gd name="T40" fmla="*/ 22 w 28"/>
                <a:gd name="T41" fmla="*/ 27 h 30"/>
                <a:gd name="T42" fmla="*/ 22 w 28"/>
                <a:gd name="T43" fmla="*/ 26 h 30"/>
                <a:gd name="T44" fmla="*/ 19 w 28"/>
                <a:gd name="T45" fmla="*/ 24 h 30"/>
                <a:gd name="T46" fmla="*/ 21 w 28"/>
                <a:gd name="T47" fmla="*/ 27 h 30"/>
                <a:gd name="T48" fmla="*/ 17 w 28"/>
                <a:gd name="T49" fmla="*/ 25 h 30"/>
                <a:gd name="T50" fmla="*/ 19 w 28"/>
                <a:gd name="T51" fmla="*/ 22 h 30"/>
                <a:gd name="T52" fmla="*/ 15 w 28"/>
                <a:gd name="T53" fmla="*/ 18 h 30"/>
                <a:gd name="T54" fmla="*/ 12 w 28"/>
                <a:gd name="T55" fmla="*/ 16 h 30"/>
                <a:gd name="T56" fmla="*/ 10 w 28"/>
                <a:gd name="T57" fmla="*/ 14 h 30"/>
                <a:gd name="T58" fmla="*/ 5 w 28"/>
                <a:gd name="T59" fmla="*/ 9 h 30"/>
                <a:gd name="T60" fmla="*/ 6 w 28"/>
                <a:gd name="T61" fmla="*/ 11 h 30"/>
                <a:gd name="T62" fmla="*/ 8 w 28"/>
                <a:gd name="T63" fmla="*/ 12 h 30"/>
                <a:gd name="T64" fmla="*/ 7 w 28"/>
                <a:gd name="T65" fmla="*/ 15 h 30"/>
                <a:gd name="T66" fmla="*/ 3 w 28"/>
                <a:gd name="T67" fmla="*/ 13 h 30"/>
                <a:gd name="T68" fmla="*/ 0 w 28"/>
                <a:gd name="T69" fmla="*/ 8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8" h="30">
                  <a:moveTo>
                    <a:pt x="0" y="8"/>
                  </a:moveTo>
                  <a:cubicBezTo>
                    <a:pt x="1" y="8"/>
                    <a:pt x="2" y="6"/>
                    <a:pt x="2" y="5"/>
                  </a:cubicBezTo>
                  <a:cubicBezTo>
                    <a:pt x="2" y="4"/>
                    <a:pt x="0" y="3"/>
                    <a:pt x="1" y="3"/>
                  </a:cubicBezTo>
                  <a:cubicBezTo>
                    <a:pt x="2" y="2"/>
                    <a:pt x="2" y="1"/>
                    <a:pt x="3" y="0"/>
                  </a:cubicBezTo>
                  <a:cubicBezTo>
                    <a:pt x="3" y="0"/>
                    <a:pt x="6" y="1"/>
                    <a:pt x="7" y="2"/>
                  </a:cubicBezTo>
                  <a:cubicBezTo>
                    <a:pt x="9" y="3"/>
                    <a:pt x="9" y="2"/>
                    <a:pt x="11" y="1"/>
                  </a:cubicBezTo>
                  <a:cubicBezTo>
                    <a:pt x="12" y="1"/>
                    <a:pt x="12" y="2"/>
                    <a:pt x="14" y="2"/>
                  </a:cubicBezTo>
                  <a:cubicBezTo>
                    <a:pt x="14" y="3"/>
                    <a:pt x="15" y="4"/>
                    <a:pt x="16" y="4"/>
                  </a:cubicBezTo>
                  <a:cubicBezTo>
                    <a:pt x="17" y="4"/>
                    <a:pt x="19" y="4"/>
                    <a:pt x="19" y="3"/>
                  </a:cubicBezTo>
                  <a:cubicBezTo>
                    <a:pt x="20" y="4"/>
                    <a:pt x="19" y="4"/>
                    <a:pt x="20" y="5"/>
                  </a:cubicBezTo>
                  <a:cubicBezTo>
                    <a:pt x="20" y="6"/>
                    <a:pt x="21" y="7"/>
                    <a:pt x="21" y="8"/>
                  </a:cubicBezTo>
                  <a:cubicBezTo>
                    <a:pt x="22" y="10"/>
                    <a:pt x="23" y="10"/>
                    <a:pt x="24" y="12"/>
                  </a:cubicBezTo>
                  <a:cubicBezTo>
                    <a:pt x="25" y="13"/>
                    <a:pt x="26" y="15"/>
                    <a:pt x="27" y="15"/>
                  </a:cubicBezTo>
                  <a:cubicBezTo>
                    <a:pt x="28" y="16"/>
                    <a:pt x="28" y="17"/>
                    <a:pt x="27" y="16"/>
                  </a:cubicBezTo>
                  <a:cubicBezTo>
                    <a:pt x="26" y="16"/>
                    <a:pt x="26" y="15"/>
                    <a:pt x="25" y="16"/>
                  </a:cubicBezTo>
                  <a:cubicBezTo>
                    <a:pt x="25" y="17"/>
                    <a:pt x="24" y="18"/>
                    <a:pt x="24" y="20"/>
                  </a:cubicBezTo>
                  <a:cubicBezTo>
                    <a:pt x="24" y="21"/>
                    <a:pt x="27" y="21"/>
                    <a:pt x="25" y="22"/>
                  </a:cubicBezTo>
                  <a:cubicBezTo>
                    <a:pt x="24" y="23"/>
                    <a:pt x="26" y="25"/>
                    <a:pt x="24" y="26"/>
                  </a:cubicBezTo>
                  <a:cubicBezTo>
                    <a:pt x="23" y="28"/>
                    <a:pt x="24" y="29"/>
                    <a:pt x="24" y="30"/>
                  </a:cubicBezTo>
                  <a:cubicBezTo>
                    <a:pt x="24" y="30"/>
                    <a:pt x="24" y="29"/>
                    <a:pt x="23" y="28"/>
                  </a:cubicBezTo>
                  <a:cubicBezTo>
                    <a:pt x="23" y="28"/>
                    <a:pt x="22" y="28"/>
                    <a:pt x="22" y="27"/>
                  </a:cubicBezTo>
                  <a:cubicBezTo>
                    <a:pt x="22" y="27"/>
                    <a:pt x="22" y="27"/>
                    <a:pt x="22" y="26"/>
                  </a:cubicBezTo>
                  <a:cubicBezTo>
                    <a:pt x="22" y="25"/>
                    <a:pt x="21" y="23"/>
                    <a:pt x="19" y="24"/>
                  </a:cubicBezTo>
                  <a:cubicBezTo>
                    <a:pt x="20" y="25"/>
                    <a:pt x="21" y="26"/>
                    <a:pt x="21" y="27"/>
                  </a:cubicBezTo>
                  <a:cubicBezTo>
                    <a:pt x="20" y="27"/>
                    <a:pt x="18" y="26"/>
                    <a:pt x="17" y="25"/>
                  </a:cubicBezTo>
                  <a:cubicBezTo>
                    <a:pt x="17" y="24"/>
                    <a:pt x="19" y="23"/>
                    <a:pt x="19" y="22"/>
                  </a:cubicBezTo>
                  <a:cubicBezTo>
                    <a:pt x="19" y="20"/>
                    <a:pt x="16" y="19"/>
                    <a:pt x="15" y="18"/>
                  </a:cubicBezTo>
                  <a:cubicBezTo>
                    <a:pt x="14" y="17"/>
                    <a:pt x="13" y="16"/>
                    <a:pt x="12" y="16"/>
                  </a:cubicBezTo>
                  <a:cubicBezTo>
                    <a:pt x="11" y="16"/>
                    <a:pt x="10" y="16"/>
                    <a:pt x="10" y="14"/>
                  </a:cubicBezTo>
                  <a:cubicBezTo>
                    <a:pt x="10" y="11"/>
                    <a:pt x="6" y="11"/>
                    <a:pt x="5" y="9"/>
                  </a:cubicBezTo>
                  <a:cubicBezTo>
                    <a:pt x="5" y="9"/>
                    <a:pt x="5" y="10"/>
                    <a:pt x="6" y="11"/>
                  </a:cubicBezTo>
                  <a:cubicBezTo>
                    <a:pt x="6" y="12"/>
                    <a:pt x="7" y="12"/>
                    <a:pt x="8" y="12"/>
                  </a:cubicBezTo>
                  <a:cubicBezTo>
                    <a:pt x="9" y="13"/>
                    <a:pt x="7" y="15"/>
                    <a:pt x="7" y="15"/>
                  </a:cubicBezTo>
                  <a:cubicBezTo>
                    <a:pt x="5" y="15"/>
                    <a:pt x="5" y="13"/>
                    <a:pt x="3" y="13"/>
                  </a:cubicBezTo>
                  <a:cubicBezTo>
                    <a:pt x="1" y="12"/>
                    <a:pt x="0" y="10"/>
                    <a:pt x="0" y="8"/>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50" name="Congo, Repubilcan of the">
              <a:extLst>
                <a:ext uri="{FF2B5EF4-FFF2-40B4-BE49-F238E27FC236}">
                  <a16:creationId xmlns:a16="http://schemas.microsoft.com/office/drawing/2014/main" id="{338BC2DD-5468-4986-A323-0839B9B354DE}"/>
                </a:ext>
              </a:extLst>
            </p:cNvPr>
            <p:cNvSpPr>
              <a:spLocks/>
            </p:cNvSpPr>
            <p:nvPr/>
          </p:nvSpPr>
          <p:spPr bwMode="auto">
            <a:xfrm>
              <a:off x="4399612" y="3711429"/>
              <a:ext cx="212464" cy="282765"/>
            </a:xfrm>
            <a:custGeom>
              <a:avLst/>
              <a:gdLst>
                <a:gd name="T0" fmla="*/ 2 w 64"/>
                <a:gd name="T1" fmla="*/ 70 h 85"/>
                <a:gd name="T2" fmla="*/ 7 w 64"/>
                <a:gd name="T3" fmla="*/ 69 h 85"/>
                <a:gd name="T4" fmla="*/ 3 w 64"/>
                <a:gd name="T5" fmla="*/ 63 h 85"/>
                <a:gd name="T6" fmla="*/ 6 w 64"/>
                <a:gd name="T7" fmla="*/ 58 h 85"/>
                <a:gd name="T8" fmla="*/ 11 w 64"/>
                <a:gd name="T9" fmla="*/ 57 h 85"/>
                <a:gd name="T10" fmla="*/ 16 w 64"/>
                <a:gd name="T11" fmla="*/ 58 h 85"/>
                <a:gd name="T12" fmla="*/ 22 w 64"/>
                <a:gd name="T13" fmla="*/ 56 h 85"/>
                <a:gd name="T14" fmla="*/ 26 w 64"/>
                <a:gd name="T15" fmla="*/ 58 h 85"/>
                <a:gd name="T16" fmla="*/ 27 w 64"/>
                <a:gd name="T17" fmla="*/ 51 h 85"/>
                <a:gd name="T18" fmla="*/ 28 w 64"/>
                <a:gd name="T19" fmla="*/ 41 h 85"/>
                <a:gd name="T20" fmla="*/ 25 w 64"/>
                <a:gd name="T21" fmla="*/ 38 h 85"/>
                <a:gd name="T22" fmla="*/ 25 w 64"/>
                <a:gd name="T23" fmla="*/ 30 h 85"/>
                <a:gd name="T24" fmla="*/ 27 w 64"/>
                <a:gd name="T25" fmla="*/ 25 h 85"/>
                <a:gd name="T26" fmla="*/ 17 w 64"/>
                <a:gd name="T27" fmla="*/ 24 h 85"/>
                <a:gd name="T28" fmla="*/ 18 w 64"/>
                <a:gd name="T29" fmla="*/ 15 h 85"/>
                <a:gd name="T30" fmla="*/ 31 w 64"/>
                <a:gd name="T31" fmla="*/ 15 h 85"/>
                <a:gd name="T32" fmla="*/ 42 w 64"/>
                <a:gd name="T33" fmla="*/ 20 h 85"/>
                <a:gd name="T34" fmla="*/ 43 w 64"/>
                <a:gd name="T35" fmla="*/ 13 h 85"/>
                <a:gd name="T36" fmla="*/ 45 w 64"/>
                <a:gd name="T37" fmla="*/ 5 h 85"/>
                <a:gd name="T38" fmla="*/ 51 w 64"/>
                <a:gd name="T39" fmla="*/ 1 h 85"/>
                <a:gd name="T40" fmla="*/ 59 w 64"/>
                <a:gd name="T41" fmla="*/ 2 h 85"/>
                <a:gd name="T42" fmla="*/ 60 w 64"/>
                <a:gd name="T43" fmla="*/ 11 h 85"/>
                <a:gd name="T44" fmla="*/ 58 w 64"/>
                <a:gd name="T45" fmla="*/ 23 h 85"/>
                <a:gd name="T46" fmla="*/ 57 w 64"/>
                <a:gd name="T47" fmla="*/ 32 h 85"/>
                <a:gd name="T48" fmla="*/ 54 w 64"/>
                <a:gd name="T49" fmla="*/ 43 h 85"/>
                <a:gd name="T50" fmla="*/ 46 w 64"/>
                <a:gd name="T51" fmla="*/ 53 h 85"/>
                <a:gd name="T52" fmla="*/ 43 w 64"/>
                <a:gd name="T53" fmla="*/ 66 h 85"/>
                <a:gd name="T54" fmla="*/ 37 w 64"/>
                <a:gd name="T55" fmla="*/ 76 h 85"/>
                <a:gd name="T56" fmla="*/ 31 w 64"/>
                <a:gd name="T57" fmla="*/ 82 h 85"/>
                <a:gd name="T58" fmla="*/ 27 w 64"/>
                <a:gd name="T59" fmla="*/ 79 h 85"/>
                <a:gd name="T60" fmla="*/ 22 w 64"/>
                <a:gd name="T61" fmla="*/ 78 h 85"/>
                <a:gd name="T62" fmla="*/ 19 w 64"/>
                <a:gd name="T63" fmla="*/ 82 h 85"/>
                <a:gd name="T64" fmla="*/ 13 w 64"/>
                <a:gd name="T65" fmla="*/ 79 h 85"/>
                <a:gd name="T66" fmla="*/ 8 w 64"/>
                <a:gd name="T67" fmla="*/ 83 h 85"/>
                <a:gd name="T68" fmla="*/ 0 w 64"/>
                <a:gd name="T69" fmla="*/ 73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4" h="85">
                  <a:moveTo>
                    <a:pt x="0" y="73"/>
                  </a:moveTo>
                  <a:cubicBezTo>
                    <a:pt x="0" y="71"/>
                    <a:pt x="1" y="71"/>
                    <a:pt x="2" y="70"/>
                  </a:cubicBezTo>
                  <a:cubicBezTo>
                    <a:pt x="4" y="68"/>
                    <a:pt x="4" y="72"/>
                    <a:pt x="6" y="71"/>
                  </a:cubicBezTo>
                  <a:cubicBezTo>
                    <a:pt x="7" y="71"/>
                    <a:pt x="6" y="69"/>
                    <a:pt x="7" y="69"/>
                  </a:cubicBezTo>
                  <a:cubicBezTo>
                    <a:pt x="7" y="67"/>
                    <a:pt x="6" y="67"/>
                    <a:pt x="5" y="66"/>
                  </a:cubicBezTo>
                  <a:cubicBezTo>
                    <a:pt x="4" y="66"/>
                    <a:pt x="6" y="62"/>
                    <a:pt x="3" y="63"/>
                  </a:cubicBezTo>
                  <a:cubicBezTo>
                    <a:pt x="4" y="61"/>
                    <a:pt x="4" y="59"/>
                    <a:pt x="4" y="58"/>
                  </a:cubicBezTo>
                  <a:cubicBezTo>
                    <a:pt x="5" y="58"/>
                    <a:pt x="5" y="58"/>
                    <a:pt x="6" y="58"/>
                  </a:cubicBezTo>
                  <a:cubicBezTo>
                    <a:pt x="7" y="58"/>
                    <a:pt x="7" y="59"/>
                    <a:pt x="8" y="59"/>
                  </a:cubicBezTo>
                  <a:cubicBezTo>
                    <a:pt x="9" y="58"/>
                    <a:pt x="12" y="59"/>
                    <a:pt x="11" y="57"/>
                  </a:cubicBezTo>
                  <a:cubicBezTo>
                    <a:pt x="11" y="55"/>
                    <a:pt x="11" y="52"/>
                    <a:pt x="13" y="53"/>
                  </a:cubicBezTo>
                  <a:cubicBezTo>
                    <a:pt x="14" y="54"/>
                    <a:pt x="16" y="57"/>
                    <a:pt x="16" y="58"/>
                  </a:cubicBezTo>
                  <a:cubicBezTo>
                    <a:pt x="17" y="58"/>
                    <a:pt x="18" y="59"/>
                    <a:pt x="20" y="59"/>
                  </a:cubicBezTo>
                  <a:cubicBezTo>
                    <a:pt x="21" y="59"/>
                    <a:pt x="22" y="57"/>
                    <a:pt x="22" y="56"/>
                  </a:cubicBezTo>
                  <a:cubicBezTo>
                    <a:pt x="22" y="56"/>
                    <a:pt x="23" y="60"/>
                    <a:pt x="24" y="60"/>
                  </a:cubicBezTo>
                  <a:cubicBezTo>
                    <a:pt x="25" y="60"/>
                    <a:pt x="26" y="58"/>
                    <a:pt x="26" y="58"/>
                  </a:cubicBezTo>
                  <a:cubicBezTo>
                    <a:pt x="26" y="57"/>
                    <a:pt x="26" y="54"/>
                    <a:pt x="27" y="54"/>
                  </a:cubicBezTo>
                  <a:cubicBezTo>
                    <a:pt x="28" y="53"/>
                    <a:pt x="29" y="52"/>
                    <a:pt x="27" y="51"/>
                  </a:cubicBezTo>
                  <a:cubicBezTo>
                    <a:pt x="29" y="50"/>
                    <a:pt x="28" y="47"/>
                    <a:pt x="28" y="46"/>
                  </a:cubicBezTo>
                  <a:cubicBezTo>
                    <a:pt x="27" y="44"/>
                    <a:pt x="29" y="42"/>
                    <a:pt x="28" y="41"/>
                  </a:cubicBezTo>
                  <a:cubicBezTo>
                    <a:pt x="28" y="40"/>
                    <a:pt x="27" y="40"/>
                    <a:pt x="26" y="40"/>
                  </a:cubicBezTo>
                  <a:cubicBezTo>
                    <a:pt x="25" y="39"/>
                    <a:pt x="26" y="38"/>
                    <a:pt x="25" y="38"/>
                  </a:cubicBezTo>
                  <a:cubicBezTo>
                    <a:pt x="22" y="38"/>
                    <a:pt x="24" y="36"/>
                    <a:pt x="24" y="35"/>
                  </a:cubicBezTo>
                  <a:cubicBezTo>
                    <a:pt x="23" y="33"/>
                    <a:pt x="24" y="31"/>
                    <a:pt x="25" y="30"/>
                  </a:cubicBezTo>
                  <a:cubicBezTo>
                    <a:pt x="26" y="30"/>
                    <a:pt x="27" y="30"/>
                    <a:pt x="28" y="28"/>
                  </a:cubicBezTo>
                  <a:cubicBezTo>
                    <a:pt x="28" y="27"/>
                    <a:pt x="27" y="26"/>
                    <a:pt x="27" y="25"/>
                  </a:cubicBezTo>
                  <a:cubicBezTo>
                    <a:pt x="26" y="23"/>
                    <a:pt x="26" y="22"/>
                    <a:pt x="23" y="22"/>
                  </a:cubicBezTo>
                  <a:cubicBezTo>
                    <a:pt x="21" y="22"/>
                    <a:pt x="19" y="23"/>
                    <a:pt x="17" y="24"/>
                  </a:cubicBezTo>
                  <a:cubicBezTo>
                    <a:pt x="18" y="22"/>
                    <a:pt x="17" y="21"/>
                    <a:pt x="17" y="19"/>
                  </a:cubicBezTo>
                  <a:cubicBezTo>
                    <a:pt x="17" y="17"/>
                    <a:pt x="18" y="16"/>
                    <a:pt x="18" y="15"/>
                  </a:cubicBezTo>
                  <a:cubicBezTo>
                    <a:pt x="18" y="14"/>
                    <a:pt x="27" y="15"/>
                    <a:pt x="27" y="15"/>
                  </a:cubicBezTo>
                  <a:cubicBezTo>
                    <a:pt x="29" y="15"/>
                    <a:pt x="29" y="15"/>
                    <a:pt x="31" y="15"/>
                  </a:cubicBezTo>
                  <a:cubicBezTo>
                    <a:pt x="32" y="15"/>
                    <a:pt x="32" y="17"/>
                    <a:pt x="33" y="16"/>
                  </a:cubicBezTo>
                  <a:cubicBezTo>
                    <a:pt x="36" y="16"/>
                    <a:pt x="40" y="18"/>
                    <a:pt x="42" y="20"/>
                  </a:cubicBezTo>
                  <a:cubicBezTo>
                    <a:pt x="43" y="18"/>
                    <a:pt x="42" y="17"/>
                    <a:pt x="42" y="16"/>
                  </a:cubicBezTo>
                  <a:cubicBezTo>
                    <a:pt x="42" y="15"/>
                    <a:pt x="43" y="14"/>
                    <a:pt x="43" y="13"/>
                  </a:cubicBezTo>
                  <a:cubicBezTo>
                    <a:pt x="44" y="11"/>
                    <a:pt x="45" y="10"/>
                    <a:pt x="45" y="8"/>
                  </a:cubicBezTo>
                  <a:cubicBezTo>
                    <a:pt x="45" y="7"/>
                    <a:pt x="45" y="6"/>
                    <a:pt x="45" y="5"/>
                  </a:cubicBezTo>
                  <a:cubicBezTo>
                    <a:pt x="45" y="4"/>
                    <a:pt x="46" y="2"/>
                    <a:pt x="47" y="2"/>
                  </a:cubicBezTo>
                  <a:cubicBezTo>
                    <a:pt x="48" y="1"/>
                    <a:pt x="49" y="2"/>
                    <a:pt x="51" y="1"/>
                  </a:cubicBezTo>
                  <a:cubicBezTo>
                    <a:pt x="52" y="1"/>
                    <a:pt x="53" y="0"/>
                    <a:pt x="55" y="0"/>
                  </a:cubicBezTo>
                  <a:cubicBezTo>
                    <a:pt x="56" y="1"/>
                    <a:pt x="57" y="2"/>
                    <a:pt x="59" y="2"/>
                  </a:cubicBezTo>
                  <a:cubicBezTo>
                    <a:pt x="61" y="1"/>
                    <a:pt x="64" y="0"/>
                    <a:pt x="63" y="3"/>
                  </a:cubicBezTo>
                  <a:cubicBezTo>
                    <a:pt x="63" y="6"/>
                    <a:pt x="61" y="9"/>
                    <a:pt x="60" y="11"/>
                  </a:cubicBezTo>
                  <a:cubicBezTo>
                    <a:pt x="59" y="14"/>
                    <a:pt x="59" y="16"/>
                    <a:pt x="59" y="19"/>
                  </a:cubicBezTo>
                  <a:cubicBezTo>
                    <a:pt x="59" y="20"/>
                    <a:pt x="58" y="22"/>
                    <a:pt x="58" y="23"/>
                  </a:cubicBezTo>
                  <a:cubicBezTo>
                    <a:pt x="57" y="25"/>
                    <a:pt x="57" y="26"/>
                    <a:pt x="57" y="28"/>
                  </a:cubicBezTo>
                  <a:cubicBezTo>
                    <a:pt x="57" y="29"/>
                    <a:pt x="57" y="30"/>
                    <a:pt x="57" y="32"/>
                  </a:cubicBezTo>
                  <a:cubicBezTo>
                    <a:pt x="57" y="33"/>
                    <a:pt x="56" y="34"/>
                    <a:pt x="56" y="35"/>
                  </a:cubicBezTo>
                  <a:cubicBezTo>
                    <a:pt x="55" y="38"/>
                    <a:pt x="57" y="40"/>
                    <a:pt x="54" y="43"/>
                  </a:cubicBezTo>
                  <a:cubicBezTo>
                    <a:pt x="52" y="46"/>
                    <a:pt x="50" y="46"/>
                    <a:pt x="48" y="49"/>
                  </a:cubicBezTo>
                  <a:cubicBezTo>
                    <a:pt x="47" y="50"/>
                    <a:pt x="47" y="52"/>
                    <a:pt x="46" y="53"/>
                  </a:cubicBezTo>
                  <a:cubicBezTo>
                    <a:pt x="45" y="56"/>
                    <a:pt x="43" y="56"/>
                    <a:pt x="43" y="58"/>
                  </a:cubicBezTo>
                  <a:cubicBezTo>
                    <a:pt x="43" y="60"/>
                    <a:pt x="43" y="63"/>
                    <a:pt x="43" y="66"/>
                  </a:cubicBezTo>
                  <a:cubicBezTo>
                    <a:pt x="43" y="69"/>
                    <a:pt x="42" y="73"/>
                    <a:pt x="39" y="74"/>
                  </a:cubicBezTo>
                  <a:cubicBezTo>
                    <a:pt x="38" y="74"/>
                    <a:pt x="37" y="75"/>
                    <a:pt x="37" y="76"/>
                  </a:cubicBezTo>
                  <a:cubicBezTo>
                    <a:pt x="36" y="77"/>
                    <a:pt x="35" y="77"/>
                    <a:pt x="34" y="78"/>
                  </a:cubicBezTo>
                  <a:cubicBezTo>
                    <a:pt x="33" y="79"/>
                    <a:pt x="32" y="81"/>
                    <a:pt x="31" y="82"/>
                  </a:cubicBezTo>
                  <a:cubicBezTo>
                    <a:pt x="30" y="83"/>
                    <a:pt x="28" y="81"/>
                    <a:pt x="28" y="82"/>
                  </a:cubicBezTo>
                  <a:cubicBezTo>
                    <a:pt x="28" y="81"/>
                    <a:pt x="27" y="80"/>
                    <a:pt x="27" y="79"/>
                  </a:cubicBezTo>
                  <a:cubicBezTo>
                    <a:pt x="28" y="78"/>
                    <a:pt x="28" y="77"/>
                    <a:pt x="27" y="77"/>
                  </a:cubicBezTo>
                  <a:cubicBezTo>
                    <a:pt x="26" y="77"/>
                    <a:pt x="24" y="80"/>
                    <a:pt x="22" y="78"/>
                  </a:cubicBezTo>
                  <a:cubicBezTo>
                    <a:pt x="22" y="79"/>
                    <a:pt x="22" y="79"/>
                    <a:pt x="22" y="80"/>
                  </a:cubicBezTo>
                  <a:cubicBezTo>
                    <a:pt x="21" y="81"/>
                    <a:pt x="20" y="82"/>
                    <a:pt x="19" y="82"/>
                  </a:cubicBezTo>
                  <a:cubicBezTo>
                    <a:pt x="19" y="81"/>
                    <a:pt x="17" y="81"/>
                    <a:pt x="17" y="80"/>
                  </a:cubicBezTo>
                  <a:cubicBezTo>
                    <a:pt x="16" y="81"/>
                    <a:pt x="15" y="76"/>
                    <a:pt x="13" y="79"/>
                  </a:cubicBezTo>
                  <a:cubicBezTo>
                    <a:pt x="13" y="80"/>
                    <a:pt x="12" y="79"/>
                    <a:pt x="11" y="80"/>
                  </a:cubicBezTo>
                  <a:cubicBezTo>
                    <a:pt x="10" y="81"/>
                    <a:pt x="9" y="82"/>
                    <a:pt x="8" y="83"/>
                  </a:cubicBezTo>
                  <a:cubicBezTo>
                    <a:pt x="6" y="85"/>
                    <a:pt x="6" y="81"/>
                    <a:pt x="6" y="80"/>
                  </a:cubicBezTo>
                  <a:cubicBezTo>
                    <a:pt x="5" y="78"/>
                    <a:pt x="2" y="75"/>
                    <a:pt x="0" y="73"/>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51" name="Congo, Democratic Republic of the">
              <a:extLst>
                <a:ext uri="{FF2B5EF4-FFF2-40B4-BE49-F238E27FC236}">
                  <a16:creationId xmlns:a16="http://schemas.microsoft.com/office/drawing/2014/main" id="{3ACDC5E6-50A1-462D-8778-D0E1641CF26C}"/>
                </a:ext>
              </a:extLst>
            </p:cNvPr>
            <p:cNvSpPr>
              <a:spLocks/>
            </p:cNvSpPr>
            <p:nvPr/>
          </p:nvSpPr>
          <p:spPr bwMode="auto">
            <a:xfrm>
              <a:off x="4429295" y="3658313"/>
              <a:ext cx="537410" cy="607711"/>
            </a:xfrm>
            <a:custGeom>
              <a:avLst/>
              <a:gdLst>
                <a:gd name="T0" fmla="*/ 2 w 162"/>
                <a:gd name="T1" fmla="*/ 101 h 183"/>
                <a:gd name="T2" fmla="*/ 12 w 162"/>
                <a:gd name="T3" fmla="*/ 97 h 183"/>
                <a:gd name="T4" fmla="*/ 18 w 162"/>
                <a:gd name="T5" fmla="*/ 95 h 183"/>
                <a:gd name="T6" fmla="*/ 25 w 162"/>
                <a:gd name="T7" fmla="*/ 94 h 183"/>
                <a:gd name="T8" fmla="*/ 34 w 162"/>
                <a:gd name="T9" fmla="*/ 80 h 183"/>
                <a:gd name="T10" fmla="*/ 42 w 162"/>
                <a:gd name="T11" fmla="*/ 62 h 183"/>
                <a:gd name="T12" fmla="*/ 48 w 162"/>
                <a:gd name="T13" fmla="*/ 42 h 183"/>
                <a:gd name="T14" fmla="*/ 54 w 162"/>
                <a:gd name="T15" fmla="*/ 21 h 183"/>
                <a:gd name="T16" fmla="*/ 54 w 162"/>
                <a:gd name="T17" fmla="*/ 11 h 183"/>
                <a:gd name="T18" fmla="*/ 62 w 162"/>
                <a:gd name="T19" fmla="*/ 2 h 183"/>
                <a:gd name="T20" fmla="*/ 74 w 162"/>
                <a:gd name="T21" fmla="*/ 9 h 183"/>
                <a:gd name="T22" fmla="*/ 80 w 162"/>
                <a:gd name="T23" fmla="*/ 10 h 183"/>
                <a:gd name="T24" fmla="*/ 91 w 162"/>
                <a:gd name="T25" fmla="*/ 5 h 183"/>
                <a:gd name="T26" fmla="*/ 106 w 162"/>
                <a:gd name="T27" fmla="*/ 4 h 183"/>
                <a:gd name="T28" fmla="*/ 114 w 162"/>
                <a:gd name="T29" fmla="*/ 1 h 183"/>
                <a:gd name="T30" fmla="*/ 123 w 162"/>
                <a:gd name="T31" fmla="*/ 3 h 183"/>
                <a:gd name="T32" fmla="*/ 132 w 162"/>
                <a:gd name="T33" fmla="*/ 7 h 183"/>
                <a:gd name="T34" fmla="*/ 146 w 162"/>
                <a:gd name="T35" fmla="*/ 7 h 183"/>
                <a:gd name="T36" fmla="*/ 158 w 162"/>
                <a:gd name="T37" fmla="*/ 18 h 183"/>
                <a:gd name="T38" fmla="*/ 157 w 162"/>
                <a:gd name="T39" fmla="*/ 28 h 183"/>
                <a:gd name="T40" fmla="*/ 155 w 162"/>
                <a:gd name="T41" fmla="*/ 39 h 183"/>
                <a:gd name="T42" fmla="*/ 150 w 162"/>
                <a:gd name="T43" fmla="*/ 47 h 183"/>
                <a:gd name="T44" fmla="*/ 148 w 162"/>
                <a:gd name="T45" fmla="*/ 61 h 183"/>
                <a:gd name="T46" fmla="*/ 144 w 162"/>
                <a:gd name="T47" fmla="*/ 71 h 183"/>
                <a:gd name="T48" fmla="*/ 144 w 162"/>
                <a:gd name="T49" fmla="*/ 83 h 183"/>
                <a:gd name="T50" fmla="*/ 143 w 162"/>
                <a:gd name="T51" fmla="*/ 99 h 183"/>
                <a:gd name="T52" fmla="*/ 147 w 162"/>
                <a:gd name="T53" fmla="*/ 117 h 183"/>
                <a:gd name="T54" fmla="*/ 141 w 162"/>
                <a:gd name="T55" fmla="*/ 133 h 183"/>
                <a:gd name="T56" fmla="*/ 139 w 162"/>
                <a:gd name="T57" fmla="*/ 153 h 183"/>
                <a:gd name="T58" fmla="*/ 137 w 162"/>
                <a:gd name="T59" fmla="*/ 165 h 183"/>
                <a:gd name="T60" fmla="*/ 148 w 162"/>
                <a:gd name="T61" fmla="*/ 168 h 183"/>
                <a:gd name="T62" fmla="*/ 147 w 162"/>
                <a:gd name="T63" fmla="*/ 179 h 183"/>
                <a:gd name="T64" fmla="*/ 137 w 162"/>
                <a:gd name="T65" fmla="*/ 174 h 183"/>
                <a:gd name="T66" fmla="*/ 129 w 162"/>
                <a:gd name="T67" fmla="*/ 169 h 183"/>
                <a:gd name="T68" fmla="*/ 119 w 162"/>
                <a:gd name="T69" fmla="*/ 166 h 183"/>
                <a:gd name="T70" fmla="*/ 111 w 162"/>
                <a:gd name="T71" fmla="*/ 159 h 183"/>
                <a:gd name="T72" fmla="*/ 102 w 162"/>
                <a:gd name="T73" fmla="*/ 158 h 183"/>
                <a:gd name="T74" fmla="*/ 96 w 162"/>
                <a:gd name="T75" fmla="*/ 157 h 183"/>
                <a:gd name="T76" fmla="*/ 87 w 162"/>
                <a:gd name="T77" fmla="*/ 158 h 183"/>
                <a:gd name="T78" fmla="*/ 85 w 162"/>
                <a:gd name="T79" fmla="*/ 154 h 183"/>
                <a:gd name="T80" fmla="*/ 82 w 162"/>
                <a:gd name="T81" fmla="*/ 131 h 183"/>
                <a:gd name="T82" fmla="*/ 78 w 162"/>
                <a:gd name="T83" fmla="*/ 121 h 183"/>
                <a:gd name="T84" fmla="*/ 69 w 162"/>
                <a:gd name="T85" fmla="*/ 118 h 183"/>
                <a:gd name="T86" fmla="*/ 62 w 162"/>
                <a:gd name="T87" fmla="*/ 122 h 183"/>
                <a:gd name="T88" fmla="*/ 55 w 162"/>
                <a:gd name="T89" fmla="*/ 128 h 183"/>
                <a:gd name="T90" fmla="*/ 41 w 162"/>
                <a:gd name="T91" fmla="*/ 123 h 183"/>
                <a:gd name="T92" fmla="*/ 38 w 162"/>
                <a:gd name="T93" fmla="*/ 114 h 183"/>
                <a:gd name="T94" fmla="*/ 20 w 162"/>
                <a:gd name="T95" fmla="*/ 108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62" h="183">
                  <a:moveTo>
                    <a:pt x="0" y="107"/>
                  </a:moveTo>
                  <a:cubicBezTo>
                    <a:pt x="1" y="106"/>
                    <a:pt x="2" y="107"/>
                    <a:pt x="2" y="106"/>
                  </a:cubicBezTo>
                  <a:cubicBezTo>
                    <a:pt x="2" y="105"/>
                    <a:pt x="3" y="102"/>
                    <a:pt x="2" y="101"/>
                  </a:cubicBezTo>
                  <a:cubicBezTo>
                    <a:pt x="1" y="99"/>
                    <a:pt x="7" y="97"/>
                    <a:pt x="8" y="96"/>
                  </a:cubicBezTo>
                  <a:cubicBezTo>
                    <a:pt x="8" y="97"/>
                    <a:pt x="10" y="97"/>
                    <a:pt x="10" y="98"/>
                  </a:cubicBezTo>
                  <a:cubicBezTo>
                    <a:pt x="11" y="98"/>
                    <a:pt x="11" y="97"/>
                    <a:pt x="12" y="97"/>
                  </a:cubicBezTo>
                  <a:cubicBezTo>
                    <a:pt x="13" y="96"/>
                    <a:pt x="13" y="95"/>
                    <a:pt x="13" y="94"/>
                  </a:cubicBezTo>
                  <a:cubicBezTo>
                    <a:pt x="15" y="96"/>
                    <a:pt x="17" y="92"/>
                    <a:pt x="18" y="93"/>
                  </a:cubicBezTo>
                  <a:cubicBezTo>
                    <a:pt x="20" y="94"/>
                    <a:pt x="18" y="94"/>
                    <a:pt x="18" y="95"/>
                  </a:cubicBezTo>
                  <a:cubicBezTo>
                    <a:pt x="18" y="96"/>
                    <a:pt x="19" y="97"/>
                    <a:pt x="19" y="98"/>
                  </a:cubicBezTo>
                  <a:cubicBezTo>
                    <a:pt x="19" y="98"/>
                    <a:pt x="21" y="99"/>
                    <a:pt x="22" y="98"/>
                  </a:cubicBezTo>
                  <a:cubicBezTo>
                    <a:pt x="23" y="97"/>
                    <a:pt x="24" y="95"/>
                    <a:pt x="25" y="94"/>
                  </a:cubicBezTo>
                  <a:cubicBezTo>
                    <a:pt x="25" y="94"/>
                    <a:pt x="27" y="92"/>
                    <a:pt x="28" y="92"/>
                  </a:cubicBezTo>
                  <a:cubicBezTo>
                    <a:pt x="28" y="90"/>
                    <a:pt x="29" y="90"/>
                    <a:pt x="30" y="89"/>
                  </a:cubicBezTo>
                  <a:cubicBezTo>
                    <a:pt x="33" y="88"/>
                    <a:pt x="34" y="83"/>
                    <a:pt x="34" y="80"/>
                  </a:cubicBezTo>
                  <a:cubicBezTo>
                    <a:pt x="34" y="78"/>
                    <a:pt x="34" y="76"/>
                    <a:pt x="34" y="74"/>
                  </a:cubicBezTo>
                  <a:cubicBezTo>
                    <a:pt x="33" y="72"/>
                    <a:pt x="36" y="72"/>
                    <a:pt x="37" y="70"/>
                  </a:cubicBezTo>
                  <a:cubicBezTo>
                    <a:pt x="39" y="67"/>
                    <a:pt x="38" y="64"/>
                    <a:pt x="42" y="62"/>
                  </a:cubicBezTo>
                  <a:cubicBezTo>
                    <a:pt x="44" y="61"/>
                    <a:pt x="45" y="59"/>
                    <a:pt x="46" y="58"/>
                  </a:cubicBezTo>
                  <a:cubicBezTo>
                    <a:pt x="47" y="56"/>
                    <a:pt x="46" y="54"/>
                    <a:pt x="47" y="52"/>
                  </a:cubicBezTo>
                  <a:cubicBezTo>
                    <a:pt x="47" y="51"/>
                    <a:pt x="48" y="44"/>
                    <a:pt x="48" y="42"/>
                  </a:cubicBezTo>
                  <a:cubicBezTo>
                    <a:pt x="48" y="40"/>
                    <a:pt x="49" y="39"/>
                    <a:pt x="50" y="37"/>
                  </a:cubicBezTo>
                  <a:cubicBezTo>
                    <a:pt x="50" y="35"/>
                    <a:pt x="49" y="33"/>
                    <a:pt x="50" y="31"/>
                  </a:cubicBezTo>
                  <a:cubicBezTo>
                    <a:pt x="51" y="28"/>
                    <a:pt x="53" y="25"/>
                    <a:pt x="54" y="21"/>
                  </a:cubicBezTo>
                  <a:cubicBezTo>
                    <a:pt x="55" y="20"/>
                    <a:pt x="54" y="18"/>
                    <a:pt x="54" y="16"/>
                  </a:cubicBezTo>
                  <a:cubicBezTo>
                    <a:pt x="54" y="15"/>
                    <a:pt x="55" y="14"/>
                    <a:pt x="54" y="13"/>
                  </a:cubicBezTo>
                  <a:cubicBezTo>
                    <a:pt x="54" y="12"/>
                    <a:pt x="54" y="11"/>
                    <a:pt x="54" y="11"/>
                  </a:cubicBezTo>
                  <a:cubicBezTo>
                    <a:pt x="53" y="9"/>
                    <a:pt x="55" y="10"/>
                    <a:pt x="56" y="8"/>
                  </a:cubicBezTo>
                  <a:cubicBezTo>
                    <a:pt x="56" y="7"/>
                    <a:pt x="57" y="6"/>
                    <a:pt x="58" y="4"/>
                  </a:cubicBezTo>
                  <a:cubicBezTo>
                    <a:pt x="59" y="3"/>
                    <a:pt x="61" y="2"/>
                    <a:pt x="62" y="2"/>
                  </a:cubicBezTo>
                  <a:cubicBezTo>
                    <a:pt x="64" y="2"/>
                    <a:pt x="64" y="3"/>
                    <a:pt x="65" y="4"/>
                  </a:cubicBezTo>
                  <a:cubicBezTo>
                    <a:pt x="67" y="4"/>
                    <a:pt x="69" y="6"/>
                    <a:pt x="70" y="8"/>
                  </a:cubicBezTo>
                  <a:cubicBezTo>
                    <a:pt x="71" y="10"/>
                    <a:pt x="73" y="9"/>
                    <a:pt x="74" y="9"/>
                  </a:cubicBezTo>
                  <a:cubicBezTo>
                    <a:pt x="75" y="9"/>
                    <a:pt x="75" y="10"/>
                    <a:pt x="76" y="10"/>
                  </a:cubicBezTo>
                  <a:cubicBezTo>
                    <a:pt x="77" y="10"/>
                    <a:pt x="77" y="10"/>
                    <a:pt x="78" y="10"/>
                  </a:cubicBezTo>
                  <a:cubicBezTo>
                    <a:pt x="79" y="11"/>
                    <a:pt x="79" y="10"/>
                    <a:pt x="80" y="10"/>
                  </a:cubicBezTo>
                  <a:cubicBezTo>
                    <a:pt x="81" y="10"/>
                    <a:pt x="82" y="11"/>
                    <a:pt x="82" y="11"/>
                  </a:cubicBezTo>
                  <a:cubicBezTo>
                    <a:pt x="84" y="11"/>
                    <a:pt x="85" y="12"/>
                    <a:pt x="86" y="12"/>
                  </a:cubicBezTo>
                  <a:cubicBezTo>
                    <a:pt x="89" y="11"/>
                    <a:pt x="88" y="5"/>
                    <a:pt x="91" y="5"/>
                  </a:cubicBezTo>
                  <a:cubicBezTo>
                    <a:pt x="93" y="5"/>
                    <a:pt x="93" y="9"/>
                    <a:pt x="96" y="7"/>
                  </a:cubicBezTo>
                  <a:cubicBezTo>
                    <a:pt x="97" y="6"/>
                    <a:pt x="103" y="5"/>
                    <a:pt x="103" y="3"/>
                  </a:cubicBezTo>
                  <a:cubicBezTo>
                    <a:pt x="104" y="2"/>
                    <a:pt x="105" y="4"/>
                    <a:pt x="106" y="4"/>
                  </a:cubicBezTo>
                  <a:cubicBezTo>
                    <a:pt x="108" y="4"/>
                    <a:pt x="111" y="4"/>
                    <a:pt x="111" y="2"/>
                  </a:cubicBezTo>
                  <a:cubicBezTo>
                    <a:pt x="111" y="1"/>
                    <a:pt x="111" y="1"/>
                    <a:pt x="112" y="0"/>
                  </a:cubicBezTo>
                  <a:cubicBezTo>
                    <a:pt x="113" y="0"/>
                    <a:pt x="114" y="0"/>
                    <a:pt x="114" y="1"/>
                  </a:cubicBezTo>
                  <a:cubicBezTo>
                    <a:pt x="116" y="2"/>
                    <a:pt x="117" y="1"/>
                    <a:pt x="118" y="1"/>
                  </a:cubicBezTo>
                  <a:cubicBezTo>
                    <a:pt x="119" y="2"/>
                    <a:pt x="120" y="2"/>
                    <a:pt x="120" y="3"/>
                  </a:cubicBezTo>
                  <a:cubicBezTo>
                    <a:pt x="121" y="3"/>
                    <a:pt x="122" y="3"/>
                    <a:pt x="123" y="3"/>
                  </a:cubicBezTo>
                  <a:cubicBezTo>
                    <a:pt x="125" y="3"/>
                    <a:pt x="125" y="1"/>
                    <a:pt x="127" y="2"/>
                  </a:cubicBezTo>
                  <a:cubicBezTo>
                    <a:pt x="128" y="3"/>
                    <a:pt x="131" y="4"/>
                    <a:pt x="131" y="5"/>
                  </a:cubicBezTo>
                  <a:cubicBezTo>
                    <a:pt x="131" y="6"/>
                    <a:pt x="132" y="7"/>
                    <a:pt x="132" y="7"/>
                  </a:cubicBezTo>
                  <a:cubicBezTo>
                    <a:pt x="134" y="8"/>
                    <a:pt x="136" y="11"/>
                    <a:pt x="139" y="9"/>
                  </a:cubicBezTo>
                  <a:cubicBezTo>
                    <a:pt x="140" y="8"/>
                    <a:pt x="141" y="8"/>
                    <a:pt x="143" y="9"/>
                  </a:cubicBezTo>
                  <a:cubicBezTo>
                    <a:pt x="144" y="10"/>
                    <a:pt x="145" y="9"/>
                    <a:pt x="146" y="7"/>
                  </a:cubicBezTo>
                  <a:cubicBezTo>
                    <a:pt x="147" y="4"/>
                    <a:pt x="151" y="11"/>
                    <a:pt x="151" y="12"/>
                  </a:cubicBezTo>
                  <a:cubicBezTo>
                    <a:pt x="152" y="14"/>
                    <a:pt x="157" y="14"/>
                    <a:pt x="155" y="17"/>
                  </a:cubicBezTo>
                  <a:cubicBezTo>
                    <a:pt x="156" y="17"/>
                    <a:pt x="158" y="17"/>
                    <a:pt x="158" y="18"/>
                  </a:cubicBezTo>
                  <a:cubicBezTo>
                    <a:pt x="158" y="18"/>
                    <a:pt x="158" y="18"/>
                    <a:pt x="158" y="19"/>
                  </a:cubicBezTo>
                  <a:cubicBezTo>
                    <a:pt x="159" y="19"/>
                    <a:pt x="158" y="21"/>
                    <a:pt x="158" y="21"/>
                  </a:cubicBezTo>
                  <a:cubicBezTo>
                    <a:pt x="158" y="24"/>
                    <a:pt x="158" y="26"/>
                    <a:pt x="157" y="28"/>
                  </a:cubicBezTo>
                  <a:cubicBezTo>
                    <a:pt x="157" y="29"/>
                    <a:pt x="158" y="29"/>
                    <a:pt x="159" y="29"/>
                  </a:cubicBezTo>
                  <a:cubicBezTo>
                    <a:pt x="160" y="29"/>
                    <a:pt x="162" y="30"/>
                    <a:pt x="162" y="31"/>
                  </a:cubicBezTo>
                  <a:cubicBezTo>
                    <a:pt x="161" y="34"/>
                    <a:pt x="157" y="37"/>
                    <a:pt x="155" y="39"/>
                  </a:cubicBezTo>
                  <a:cubicBezTo>
                    <a:pt x="154" y="40"/>
                    <a:pt x="153" y="42"/>
                    <a:pt x="152" y="43"/>
                  </a:cubicBezTo>
                  <a:cubicBezTo>
                    <a:pt x="151" y="43"/>
                    <a:pt x="151" y="43"/>
                    <a:pt x="151" y="44"/>
                  </a:cubicBezTo>
                  <a:cubicBezTo>
                    <a:pt x="150" y="45"/>
                    <a:pt x="151" y="46"/>
                    <a:pt x="150" y="47"/>
                  </a:cubicBezTo>
                  <a:cubicBezTo>
                    <a:pt x="149" y="49"/>
                    <a:pt x="149" y="51"/>
                    <a:pt x="148" y="52"/>
                  </a:cubicBezTo>
                  <a:cubicBezTo>
                    <a:pt x="148" y="54"/>
                    <a:pt x="148" y="55"/>
                    <a:pt x="148" y="56"/>
                  </a:cubicBezTo>
                  <a:cubicBezTo>
                    <a:pt x="148" y="58"/>
                    <a:pt x="148" y="59"/>
                    <a:pt x="148" y="61"/>
                  </a:cubicBezTo>
                  <a:cubicBezTo>
                    <a:pt x="148" y="62"/>
                    <a:pt x="148" y="64"/>
                    <a:pt x="147" y="65"/>
                  </a:cubicBezTo>
                  <a:cubicBezTo>
                    <a:pt x="147" y="66"/>
                    <a:pt x="146" y="66"/>
                    <a:pt x="145" y="67"/>
                  </a:cubicBezTo>
                  <a:cubicBezTo>
                    <a:pt x="144" y="69"/>
                    <a:pt x="144" y="69"/>
                    <a:pt x="144" y="71"/>
                  </a:cubicBezTo>
                  <a:cubicBezTo>
                    <a:pt x="144" y="72"/>
                    <a:pt x="142" y="73"/>
                    <a:pt x="142" y="74"/>
                  </a:cubicBezTo>
                  <a:cubicBezTo>
                    <a:pt x="140" y="76"/>
                    <a:pt x="142" y="78"/>
                    <a:pt x="143" y="79"/>
                  </a:cubicBezTo>
                  <a:cubicBezTo>
                    <a:pt x="144" y="81"/>
                    <a:pt x="145" y="82"/>
                    <a:pt x="144" y="83"/>
                  </a:cubicBezTo>
                  <a:cubicBezTo>
                    <a:pt x="142" y="85"/>
                    <a:pt x="145" y="91"/>
                    <a:pt x="143" y="93"/>
                  </a:cubicBezTo>
                  <a:cubicBezTo>
                    <a:pt x="144" y="94"/>
                    <a:pt x="144" y="90"/>
                    <a:pt x="144" y="91"/>
                  </a:cubicBezTo>
                  <a:cubicBezTo>
                    <a:pt x="145" y="94"/>
                    <a:pt x="143" y="96"/>
                    <a:pt x="143" y="99"/>
                  </a:cubicBezTo>
                  <a:cubicBezTo>
                    <a:pt x="143" y="102"/>
                    <a:pt x="146" y="104"/>
                    <a:pt x="145" y="107"/>
                  </a:cubicBezTo>
                  <a:cubicBezTo>
                    <a:pt x="144" y="108"/>
                    <a:pt x="143" y="109"/>
                    <a:pt x="144" y="110"/>
                  </a:cubicBezTo>
                  <a:cubicBezTo>
                    <a:pt x="145" y="111"/>
                    <a:pt x="145" y="113"/>
                    <a:pt x="147" y="117"/>
                  </a:cubicBezTo>
                  <a:cubicBezTo>
                    <a:pt x="149" y="120"/>
                    <a:pt x="152" y="119"/>
                    <a:pt x="153" y="126"/>
                  </a:cubicBezTo>
                  <a:cubicBezTo>
                    <a:pt x="153" y="128"/>
                    <a:pt x="155" y="127"/>
                    <a:pt x="155" y="131"/>
                  </a:cubicBezTo>
                  <a:cubicBezTo>
                    <a:pt x="150" y="132"/>
                    <a:pt x="146" y="132"/>
                    <a:pt x="141" y="133"/>
                  </a:cubicBezTo>
                  <a:cubicBezTo>
                    <a:pt x="143" y="137"/>
                    <a:pt x="137" y="138"/>
                    <a:pt x="136" y="141"/>
                  </a:cubicBezTo>
                  <a:cubicBezTo>
                    <a:pt x="139" y="142"/>
                    <a:pt x="138" y="146"/>
                    <a:pt x="138" y="149"/>
                  </a:cubicBezTo>
                  <a:cubicBezTo>
                    <a:pt x="138" y="150"/>
                    <a:pt x="139" y="152"/>
                    <a:pt x="139" y="153"/>
                  </a:cubicBezTo>
                  <a:cubicBezTo>
                    <a:pt x="139" y="154"/>
                    <a:pt x="138" y="155"/>
                    <a:pt x="138" y="156"/>
                  </a:cubicBezTo>
                  <a:cubicBezTo>
                    <a:pt x="138" y="157"/>
                    <a:pt x="137" y="158"/>
                    <a:pt x="137" y="159"/>
                  </a:cubicBezTo>
                  <a:cubicBezTo>
                    <a:pt x="136" y="161"/>
                    <a:pt x="136" y="162"/>
                    <a:pt x="137" y="165"/>
                  </a:cubicBezTo>
                  <a:cubicBezTo>
                    <a:pt x="138" y="166"/>
                    <a:pt x="140" y="168"/>
                    <a:pt x="141" y="169"/>
                  </a:cubicBezTo>
                  <a:cubicBezTo>
                    <a:pt x="142" y="170"/>
                    <a:pt x="145" y="172"/>
                    <a:pt x="145" y="170"/>
                  </a:cubicBezTo>
                  <a:cubicBezTo>
                    <a:pt x="146" y="168"/>
                    <a:pt x="146" y="169"/>
                    <a:pt x="148" y="168"/>
                  </a:cubicBezTo>
                  <a:cubicBezTo>
                    <a:pt x="148" y="171"/>
                    <a:pt x="148" y="175"/>
                    <a:pt x="148" y="178"/>
                  </a:cubicBezTo>
                  <a:cubicBezTo>
                    <a:pt x="148" y="178"/>
                    <a:pt x="148" y="180"/>
                    <a:pt x="147" y="181"/>
                  </a:cubicBezTo>
                  <a:cubicBezTo>
                    <a:pt x="146" y="181"/>
                    <a:pt x="146" y="180"/>
                    <a:pt x="147" y="179"/>
                  </a:cubicBezTo>
                  <a:cubicBezTo>
                    <a:pt x="145" y="177"/>
                    <a:pt x="142" y="183"/>
                    <a:pt x="141" y="179"/>
                  </a:cubicBezTo>
                  <a:cubicBezTo>
                    <a:pt x="140" y="178"/>
                    <a:pt x="140" y="177"/>
                    <a:pt x="139" y="176"/>
                  </a:cubicBezTo>
                  <a:cubicBezTo>
                    <a:pt x="139" y="175"/>
                    <a:pt x="137" y="175"/>
                    <a:pt x="137" y="174"/>
                  </a:cubicBezTo>
                  <a:cubicBezTo>
                    <a:pt x="137" y="173"/>
                    <a:pt x="137" y="171"/>
                    <a:pt x="135" y="171"/>
                  </a:cubicBezTo>
                  <a:cubicBezTo>
                    <a:pt x="134" y="171"/>
                    <a:pt x="133" y="170"/>
                    <a:pt x="132" y="169"/>
                  </a:cubicBezTo>
                  <a:cubicBezTo>
                    <a:pt x="131" y="169"/>
                    <a:pt x="130" y="170"/>
                    <a:pt x="129" y="169"/>
                  </a:cubicBezTo>
                  <a:cubicBezTo>
                    <a:pt x="129" y="168"/>
                    <a:pt x="129" y="167"/>
                    <a:pt x="128" y="166"/>
                  </a:cubicBezTo>
                  <a:cubicBezTo>
                    <a:pt x="126" y="165"/>
                    <a:pt x="126" y="161"/>
                    <a:pt x="125" y="164"/>
                  </a:cubicBezTo>
                  <a:cubicBezTo>
                    <a:pt x="123" y="168"/>
                    <a:pt x="121" y="166"/>
                    <a:pt x="119" y="166"/>
                  </a:cubicBezTo>
                  <a:cubicBezTo>
                    <a:pt x="117" y="166"/>
                    <a:pt x="116" y="166"/>
                    <a:pt x="115" y="165"/>
                  </a:cubicBezTo>
                  <a:cubicBezTo>
                    <a:pt x="115" y="165"/>
                    <a:pt x="113" y="164"/>
                    <a:pt x="113" y="164"/>
                  </a:cubicBezTo>
                  <a:cubicBezTo>
                    <a:pt x="110" y="165"/>
                    <a:pt x="110" y="161"/>
                    <a:pt x="111" y="159"/>
                  </a:cubicBezTo>
                  <a:cubicBezTo>
                    <a:pt x="109" y="159"/>
                    <a:pt x="107" y="160"/>
                    <a:pt x="106" y="160"/>
                  </a:cubicBezTo>
                  <a:cubicBezTo>
                    <a:pt x="104" y="161"/>
                    <a:pt x="104" y="162"/>
                    <a:pt x="102" y="161"/>
                  </a:cubicBezTo>
                  <a:cubicBezTo>
                    <a:pt x="103" y="160"/>
                    <a:pt x="103" y="158"/>
                    <a:pt x="102" y="158"/>
                  </a:cubicBezTo>
                  <a:cubicBezTo>
                    <a:pt x="101" y="158"/>
                    <a:pt x="101" y="157"/>
                    <a:pt x="100" y="157"/>
                  </a:cubicBezTo>
                  <a:cubicBezTo>
                    <a:pt x="99" y="155"/>
                    <a:pt x="99" y="157"/>
                    <a:pt x="99" y="157"/>
                  </a:cubicBezTo>
                  <a:cubicBezTo>
                    <a:pt x="97" y="157"/>
                    <a:pt x="97" y="157"/>
                    <a:pt x="96" y="157"/>
                  </a:cubicBezTo>
                  <a:cubicBezTo>
                    <a:pt x="94" y="157"/>
                    <a:pt x="94" y="158"/>
                    <a:pt x="92" y="158"/>
                  </a:cubicBezTo>
                  <a:cubicBezTo>
                    <a:pt x="91" y="158"/>
                    <a:pt x="90" y="157"/>
                    <a:pt x="89" y="158"/>
                  </a:cubicBezTo>
                  <a:cubicBezTo>
                    <a:pt x="89" y="158"/>
                    <a:pt x="87" y="158"/>
                    <a:pt x="87" y="158"/>
                  </a:cubicBezTo>
                  <a:cubicBezTo>
                    <a:pt x="86" y="158"/>
                    <a:pt x="86" y="160"/>
                    <a:pt x="84" y="159"/>
                  </a:cubicBezTo>
                  <a:cubicBezTo>
                    <a:pt x="85" y="159"/>
                    <a:pt x="84" y="158"/>
                    <a:pt x="84" y="157"/>
                  </a:cubicBezTo>
                  <a:cubicBezTo>
                    <a:pt x="84" y="156"/>
                    <a:pt x="85" y="155"/>
                    <a:pt x="85" y="154"/>
                  </a:cubicBezTo>
                  <a:cubicBezTo>
                    <a:pt x="85" y="152"/>
                    <a:pt x="85" y="148"/>
                    <a:pt x="83" y="146"/>
                  </a:cubicBezTo>
                  <a:cubicBezTo>
                    <a:pt x="82" y="144"/>
                    <a:pt x="81" y="143"/>
                    <a:pt x="81" y="140"/>
                  </a:cubicBezTo>
                  <a:cubicBezTo>
                    <a:pt x="81" y="137"/>
                    <a:pt x="82" y="134"/>
                    <a:pt x="82" y="131"/>
                  </a:cubicBezTo>
                  <a:cubicBezTo>
                    <a:pt x="81" y="130"/>
                    <a:pt x="80" y="129"/>
                    <a:pt x="80" y="127"/>
                  </a:cubicBezTo>
                  <a:cubicBezTo>
                    <a:pt x="80" y="126"/>
                    <a:pt x="81" y="125"/>
                    <a:pt x="81" y="123"/>
                  </a:cubicBezTo>
                  <a:cubicBezTo>
                    <a:pt x="81" y="121"/>
                    <a:pt x="80" y="121"/>
                    <a:pt x="78" y="121"/>
                  </a:cubicBezTo>
                  <a:cubicBezTo>
                    <a:pt x="77" y="121"/>
                    <a:pt x="75" y="121"/>
                    <a:pt x="73" y="121"/>
                  </a:cubicBezTo>
                  <a:cubicBezTo>
                    <a:pt x="70" y="122"/>
                    <a:pt x="70" y="121"/>
                    <a:pt x="71" y="118"/>
                  </a:cubicBezTo>
                  <a:cubicBezTo>
                    <a:pt x="70" y="118"/>
                    <a:pt x="70" y="118"/>
                    <a:pt x="69" y="118"/>
                  </a:cubicBezTo>
                  <a:cubicBezTo>
                    <a:pt x="68" y="118"/>
                    <a:pt x="69" y="118"/>
                    <a:pt x="68" y="119"/>
                  </a:cubicBezTo>
                  <a:cubicBezTo>
                    <a:pt x="67" y="119"/>
                    <a:pt x="63" y="119"/>
                    <a:pt x="62" y="119"/>
                  </a:cubicBezTo>
                  <a:cubicBezTo>
                    <a:pt x="62" y="120"/>
                    <a:pt x="62" y="121"/>
                    <a:pt x="62" y="122"/>
                  </a:cubicBezTo>
                  <a:cubicBezTo>
                    <a:pt x="62" y="123"/>
                    <a:pt x="62" y="124"/>
                    <a:pt x="60" y="124"/>
                  </a:cubicBezTo>
                  <a:cubicBezTo>
                    <a:pt x="61" y="126"/>
                    <a:pt x="60" y="127"/>
                    <a:pt x="60" y="128"/>
                  </a:cubicBezTo>
                  <a:cubicBezTo>
                    <a:pt x="60" y="128"/>
                    <a:pt x="56" y="128"/>
                    <a:pt x="55" y="128"/>
                  </a:cubicBezTo>
                  <a:cubicBezTo>
                    <a:pt x="54" y="127"/>
                    <a:pt x="50" y="129"/>
                    <a:pt x="50" y="129"/>
                  </a:cubicBezTo>
                  <a:cubicBezTo>
                    <a:pt x="48" y="129"/>
                    <a:pt x="47" y="129"/>
                    <a:pt x="45" y="129"/>
                  </a:cubicBezTo>
                  <a:cubicBezTo>
                    <a:pt x="43" y="128"/>
                    <a:pt x="42" y="124"/>
                    <a:pt x="41" y="123"/>
                  </a:cubicBezTo>
                  <a:cubicBezTo>
                    <a:pt x="41" y="122"/>
                    <a:pt x="41" y="122"/>
                    <a:pt x="40" y="121"/>
                  </a:cubicBezTo>
                  <a:cubicBezTo>
                    <a:pt x="40" y="120"/>
                    <a:pt x="40" y="120"/>
                    <a:pt x="40" y="119"/>
                  </a:cubicBezTo>
                  <a:cubicBezTo>
                    <a:pt x="40" y="117"/>
                    <a:pt x="38" y="116"/>
                    <a:pt x="38" y="114"/>
                  </a:cubicBezTo>
                  <a:cubicBezTo>
                    <a:pt x="38" y="112"/>
                    <a:pt x="38" y="111"/>
                    <a:pt x="37" y="110"/>
                  </a:cubicBezTo>
                  <a:cubicBezTo>
                    <a:pt x="36" y="108"/>
                    <a:pt x="36" y="108"/>
                    <a:pt x="34" y="108"/>
                  </a:cubicBezTo>
                  <a:cubicBezTo>
                    <a:pt x="29" y="108"/>
                    <a:pt x="25" y="108"/>
                    <a:pt x="20" y="108"/>
                  </a:cubicBezTo>
                  <a:cubicBezTo>
                    <a:pt x="16" y="108"/>
                    <a:pt x="11" y="108"/>
                    <a:pt x="7" y="108"/>
                  </a:cubicBezTo>
                  <a:cubicBezTo>
                    <a:pt x="4" y="107"/>
                    <a:pt x="2" y="112"/>
                    <a:pt x="0" y="107"/>
                  </a:cubicBezTo>
                </a:path>
              </a:pathLst>
            </a:custGeom>
            <a:solidFill>
              <a:srgbClr val="333399"/>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52" name="Comoros &amp; Mayotte">
              <a:extLst>
                <a:ext uri="{FF2B5EF4-FFF2-40B4-BE49-F238E27FC236}">
                  <a16:creationId xmlns:a16="http://schemas.microsoft.com/office/drawing/2014/main" id="{6428EFED-03E6-4442-B03B-E5A70A7547AA}"/>
                </a:ext>
              </a:extLst>
            </p:cNvPr>
            <p:cNvSpPr>
              <a:spLocks noEditPoints="1"/>
            </p:cNvSpPr>
            <p:nvPr/>
          </p:nvSpPr>
          <p:spPr bwMode="auto">
            <a:xfrm>
              <a:off x="5314897" y="4196123"/>
              <a:ext cx="50227" cy="45719"/>
            </a:xfrm>
            <a:custGeom>
              <a:avLst/>
              <a:gdLst>
                <a:gd name="T0" fmla="*/ 13 w 99"/>
                <a:gd name="T1" fmla="*/ 32 h 90"/>
                <a:gd name="T2" fmla="*/ 13 w 99"/>
                <a:gd name="T3" fmla="*/ 21 h 90"/>
                <a:gd name="T4" fmla="*/ 10 w 99"/>
                <a:gd name="T5" fmla="*/ 0 h 90"/>
                <a:gd name="T6" fmla="*/ 3 w 99"/>
                <a:gd name="T7" fmla="*/ 17 h 90"/>
                <a:gd name="T8" fmla="*/ 13 w 99"/>
                <a:gd name="T9" fmla="*/ 32 h 90"/>
                <a:gd name="T10" fmla="*/ 31 w 99"/>
                <a:gd name="T11" fmla="*/ 56 h 90"/>
                <a:gd name="T12" fmla="*/ 21 w 99"/>
                <a:gd name="T13" fmla="*/ 49 h 90"/>
                <a:gd name="T14" fmla="*/ 31 w 99"/>
                <a:gd name="T15" fmla="*/ 56 h 90"/>
                <a:gd name="T16" fmla="*/ 63 w 99"/>
                <a:gd name="T17" fmla="*/ 56 h 90"/>
                <a:gd name="T18" fmla="*/ 50 w 99"/>
                <a:gd name="T19" fmla="*/ 45 h 90"/>
                <a:gd name="T20" fmla="*/ 63 w 99"/>
                <a:gd name="T21" fmla="*/ 56 h 90"/>
                <a:gd name="T22" fmla="*/ 92 w 99"/>
                <a:gd name="T23" fmla="*/ 90 h 90"/>
                <a:gd name="T24" fmla="*/ 92 w 99"/>
                <a:gd name="T25" fmla="*/ 74 h 90"/>
                <a:gd name="T26" fmla="*/ 92 w 99"/>
                <a:gd name="T2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9" h="90">
                  <a:moveTo>
                    <a:pt x="13" y="32"/>
                  </a:moveTo>
                  <a:cubicBezTo>
                    <a:pt x="16" y="29"/>
                    <a:pt x="14" y="24"/>
                    <a:pt x="13" y="21"/>
                  </a:cubicBezTo>
                  <a:cubicBezTo>
                    <a:pt x="10" y="14"/>
                    <a:pt x="12" y="7"/>
                    <a:pt x="10" y="0"/>
                  </a:cubicBezTo>
                  <a:cubicBezTo>
                    <a:pt x="1" y="0"/>
                    <a:pt x="5" y="12"/>
                    <a:pt x="3" y="17"/>
                  </a:cubicBezTo>
                  <a:cubicBezTo>
                    <a:pt x="0" y="25"/>
                    <a:pt x="9" y="27"/>
                    <a:pt x="13" y="32"/>
                  </a:cubicBezTo>
                  <a:moveTo>
                    <a:pt x="31" y="56"/>
                  </a:moveTo>
                  <a:cubicBezTo>
                    <a:pt x="30" y="52"/>
                    <a:pt x="26" y="48"/>
                    <a:pt x="21" y="49"/>
                  </a:cubicBezTo>
                  <a:cubicBezTo>
                    <a:pt x="21" y="56"/>
                    <a:pt x="27" y="55"/>
                    <a:pt x="31" y="56"/>
                  </a:cubicBezTo>
                  <a:moveTo>
                    <a:pt x="63" y="56"/>
                  </a:moveTo>
                  <a:cubicBezTo>
                    <a:pt x="69" y="42"/>
                    <a:pt x="58" y="47"/>
                    <a:pt x="50" y="45"/>
                  </a:cubicBezTo>
                  <a:cubicBezTo>
                    <a:pt x="54" y="48"/>
                    <a:pt x="59" y="51"/>
                    <a:pt x="63" y="56"/>
                  </a:cubicBezTo>
                  <a:moveTo>
                    <a:pt x="92" y="90"/>
                  </a:moveTo>
                  <a:cubicBezTo>
                    <a:pt x="95" y="86"/>
                    <a:pt x="99" y="77"/>
                    <a:pt x="92" y="74"/>
                  </a:cubicBezTo>
                  <a:cubicBezTo>
                    <a:pt x="91" y="78"/>
                    <a:pt x="90" y="87"/>
                    <a:pt x="92" y="90"/>
                  </a:cubicBezTo>
                </a:path>
              </a:pathLst>
            </a:custGeom>
            <a:grpFill/>
            <a:ln w="9525">
              <a:solidFill>
                <a:schemeClr val="accent5">
                  <a:lumMod val="60000"/>
                  <a:lumOff val="40000"/>
                </a:schemeClr>
              </a:solidFill>
              <a:round/>
              <a:headEnd/>
              <a:tailEnd/>
            </a:ln>
            <a:effectLst>
              <a:outerShdw blurRad="50800" dist="38100" dir="8100000" algn="tl" rotWithShape="0">
                <a:schemeClr val="accent5">
                  <a:lumMod val="75000"/>
                  <a:alpha val="40000"/>
                </a:schemeClr>
              </a:outerShdw>
            </a:effectLst>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53" name="Colombia">
              <a:extLst>
                <a:ext uri="{FF2B5EF4-FFF2-40B4-BE49-F238E27FC236}">
                  <a16:creationId xmlns:a16="http://schemas.microsoft.com/office/drawing/2014/main" id="{E6DDB507-95B4-4C20-B6A6-6BE785683C6A}"/>
                </a:ext>
              </a:extLst>
            </p:cNvPr>
            <p:cNvSpPr>
              <a:spLocks/>
            </p:cNvSpPr>
            <p:nvPr/>
          </p:nvSpPr>
          <p:spPr bwMode="auto">
            <a:xfrm>
              <a:off x="1864099" y="3433351"/>
              <a:ext cx="345255" cy="531161"/>
            </a:xfrm>
            <a:custGeom>
              <a:avLst/>
              <a:gdLst>
                <a:gd name="T0" fmla="*/ 4 w 104"/>
                <a:gd name="T1" fmla="*/ 102 h 160"/>
                <a:gd name="T2" fmla="*/ 10 w 104"/>
                <a:gd name="T3" fmla="*/ 95 h 160"/>
                <a:gd name="T4" fmla="*/ 15 w 104"/>
                <a:gd name="T5" fmla="*/ 87 h 160"/>
                <a:gd name="T6" fmla="*/ 15 w 104"/>
                <a:gd name="T7" fmla="*/ 82 h 160"/>
                <a:gd name="T8" fmla="*/ 16 w 104"/>
                <a:gd name="T9" fmla="*/ 79 h 160"/>
                <a:gd name="T10" fmla="*/ 15 w 104"/>
                <a:gd name="T11" fmla="*/ 66 h 160"/>
                <a:gd name="T12" fmla="*/ 15 w 104"/>
                <a:gd name="T13" fmla="*/ 55 h 160"/>
                <a:gd name="T14" fmla="*/ 14 w 104"/>
                <a:gd name="T15" fmla="*/ 46 h 160"/>
                <a:gd name="T16" fmla="*/ 17 w 104"/>
                <a:gd name="T17" fmla="*/ 36 h 160"/>
                <a:gd name="T18" fmla="*/ 21 w 104"/>
                <a:gd name="T19" fmla="*/ 38 h 160"/>
                <a:gd name="T20" fmla="*/ 32 w 104"/>
                <a:gd name="T21" fmla="*/ 29 h 160"/>
                <a:gd name="T22" fmla="*/ 33 w 104"/>
                <a:gd name="T23" fmla="*/ 21 h 160"/>
                <a:gd name="T24" fmla="*/ 40 w 104"/>
                <a:gd name="T25" fmla="*/ 13 h 160"/>
                <a:gd name="T26" fmla="*/ 45 w 104"/>
                <a:gd name="T27" fmla="*/ 13 h 160"/>
                <a:gd name="T28" fmla="*/ 63 w 104"/>
                <a:gd name="T29" fmla="*/ 2 h 160"/>
                <a:gd name="T30" fmla="*/ 71 w 104"/>
                <a:gd name="T31" fmla="*/ 1 h 160"/>
                <a:gd name="T32" fmla="*/ 59 w 104"/>
                <a:gd name="T33" fmla="*/ 13 h 160"/>
                <a:gd name="T34" fmla="*/ 51 w 104"/>
                <a:gd name="T35" fmla="*/ 31 h 160"/>
                <a:gd name="T36" fmla="*/ 57 w 104"/>
                <a:gd name="T37" fmla="*/ 37 h 160"/>
                <a:gd name="T38" fmla="*/ 62 w 104"/>
                <a:gd name="T39" fmla="*/ 52 h 160"/>
                <a:gd name="T40" fmla="*/ 72 w 104"/>
                <a:gd name="T41" fmla="*/ 51 h 160"/>
                <a:gd name="T42" fmla="*/ 80 w 104"/>
                <a:gd name="T43" fmla="*/ 56 h 160"/>
                <a:gd name="T44" fmla="*/ 89 w 104"/>
                <a:gd name="T45" fmla="*/ 60 h 160"/>
                <a:gd name="T46" fmla="*/ 100 w 104"/>
                <a:gd name="T47" fmla="*/ 62 h 160"/>
                <a:gd name="T48" fmla="*/ 96 w 104"/>
                <a:gd name="T49" fmla="*/ 75 h 160"/>
                <a:gd name="T50" fmla="*/ 95 w 104"/>
                <a:gd name="T51" fmla="*/ 93 h 160"/>
                <a:gd name="T52" fmla="*/ 101 w 104"/>
                <a:gd name="T53" fmla="*/ 100 h 160"/>
                <a:gd name="T54" fmla="*/ 103 w 104"/>
                <a:gd name="T55" fmla="*/ 108 h 160"/>
                <a:gd name="T56" fmla="*/ 94 w 104"/>
                <a:gd name="T57" fmla="*/ 102 h 160"/>
                <a:gd name="T58" fmla="*/ 83 w 104"/>
                <a:gd name="T59" fmla="*/ 103 h 160"/>
                <a:gd name="T60" fmla="*/ 84 w 104"/>
                <a:gd name="T61" fmla="*/ 111 h 160"/>
                <a:gd name="T62" fmla="*/ 76 w 104"/>
                <a:gd name="T63" fmla="*/ 115 h 160"/>
                <a:gd name="T64" fmla="*/ 82 w 104"/>
                <a:gd name="T65" fmla="*/ 129 h 160"/>
                <a:gd name="T66" fmla="*/ 75 w 104"/>
                <a:gd name="T67" fmla="*/ 157 h 160"/>
                <a:gd name="T68" fmla="*/ 76 w 104"/>
                <a:gd name="T69" fmla="*/ 145 h 160"/>
                <a:gd name="T70" fmla="*/ 67 w 104"/>
                <a:gd name="T71" fmla="*/ 142 h 160"/>
                <a:gd name="T72" fmla="*/ 55 w 104"/>
                <a:gd name="T73" fmla="*/ 143 h 160"/>
                <a:gd name="T74" fmla="*/ 48 w 104"/>
                <a:gd name="T75" fmla="*/ 136 h 160"/>
                <a:gd name="T76" fmla="*/ 42 w 104"/>
                <a:gd name="T77" fmla="*/ 130 h 160"/>
                <a:gd name="T78" fmla="*/ 32 w 104"/>
                <a:gd name="T79" fmla="*/ 120 h 160"/>
                <a:gd name="T80" fmla="*/ 23 w 104"/>
                <a:gd name="T81" fmla="*/ 117 h 160"/>
                <a:gd name="T82" fmla="*/ 11 w 104"/>
                <a:gd name="T83" fmla="*/ 112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04" h="160">
                  <a:moveTo>
                    <a:pt x="1" y="104"/>
                  </a:moveTo>
                  <a:cubicBezTo>
                    <a:pt x="0" y="104"/>
                    <a:pt x="0" y="104"/>
                    <a:pt x="0" y="104"/>
                  </a:cubicBezTo>
                  <a:cubicBezTo>
                    <a:pt x="1" y="102"/>
                    <a:pt x="3" y="102"/>
                    <a:pt x="4" y="102"/>
                  </a:cubicBezTo>
                  <a:cubicBezTo>
                    <a:pt x="5" y="101"/>
                    <a:pt x="3" y="99"/>
                    <a:pt x="4" y="98"/>
                  </a:cubicBezTo>
                  <a:cubicBezTo>
                    <a:pt x="5" y="96"/>
                    <a:pt x="7" y="96"/>
                    <a:pt x="9" y="95"/>
                  </a:cubicBezTo>
                  <a:cubicBezTo>
                    <a:pt x="10" y="95"/>
                    <a:pt x="9" y="94"/>
                    <a:pt x="10" y="95"/>
                  </a:cubicBezTo>
                  <a:cubicBezTo>
                    <a:pt x="10" y="95"/>
                    <a:pt x="11" y="95"/>
                    <a:pt x="11" y="94"/>
                  </a:cubicBezTo>
                  <a:cubicBezTo>
                    <a:pt x="11" y="93"/>
                    <a:pt x="13" y="91"/>
                    <a:pt x="12" y="90"/>
                  </a:cubicBezTo>
                  <a:cubicBezTo>
                    <a:pt x="14" y="90"/>
                    <a:pt x="14" y="88"/>
                    <a:pt x="15" y="87"/>
                  </a:cubicBezTo>
                  <a:cubicBezTo>
                    <a:pt x="15" y="86"/>
                    <a:pt x="16" y="85"/>
                    <a:pt x="17" y="84"/>
                  </a:cubicBezTo>
                  <a:cubicBezTo>
                    <a:pt x="16" y="83"/>
                    <a:pt x="17" y="83"/>
                    <a:pt x="18" y="82"/>
                  </a:cubicBezTo>
                  <a:cubicBezTo>
                    <a:pt x="17" y="82"/>
                    <a:pt x="16" y="83"/>
                    <a:pt x="15" y="82"/>
                  </a:cubicBezTo>
                  <a:cubicBezTo>
                    <a:pt x="16" y="82"/>
                    <a:pt x="17" y="81"/>
                    <a:pt x="17" y="81"/>
                  </a:cubicBezTo>
                  <a:cubicBezTo>
                    <a:pt x="16" y="80"/>
                    <a:pt x="15" y="82"/>
                    <a:pt x="15" y="81"/>
                  </a:cubicBezTo>
                  <a:cubicBezTo>
                    <a:pt x="14" y="79"/>
                    <a:pt x="15" y="79"/>
                    <a:pt x="16" y="79"/>
                  </a:cubicBezTo>
                  <a:cubicBezTo>
                    <a:pt x="15" y="79"/>
                    <a:pt x="15" y="77"/>
                    <a:pt x="16" y="76"/>
                  </a:cubicBezTo>
                  <a:cubicBezTo>
                    <a:pt x="16" y="74"/>
                    <a:pt x="16" y="72"/>
                    <a:pt x="15" y="70"/>
                  </a:cubicBezTo>
                  <a:cubicBezTo>
                    <a:pt x="15" y="69"/>
                    <a:pt x="15" y="67"/>
                    <a:pt x="15" y="66"/>
                  </a:cubicBezTo>
                  <a:cubicBezTo>
                    <a:pt x="15" y="65"/>
                    <a:pt x="17" y="65"/>
                    <a:pt x="16" y="63"/>
                  </a:cubicBezTo>
                  <a:cubicBezTo>
                    <a:pt x="16" y="62"/>
                    <a:pt x="14" y="60"/>
                    <a:pt x="15" y="59"/>
                  </a:cubicBezTo>
                  <a:cubicBezTo>
                    <a:pt x="17" y="59"/>
                    <a:pt x="16" y="56"/>
                    <a:pt x="15" y="55"/>
                  </a:cubicBezTo>
                  <a:cubicBezTo>
                    <a:pt x="14" y="54"/>
                    <a:pt x="14" y="52"/>
                    <a:pt x="12" y="51"/>
                  </a:cubicBezTo>
                  <a:cubicBezTo>
                    <a:pt x="12" y="50"/>
                    <a:pt x="12" y="49"/>
                    <a:pt x="13" y="48"/>
                  </a:cubicBezTo>
                  <a:cubicBezTo>
                    <a:pt x="13" y="47"/>
                    <a:pt x="13" y="46"/>
                    <a:pt x="14" y="46"/>
                  </a:cubicBezTo>
                  <a:cubicBezTo>
                    <a:pt x="14" y="46"/>
                    <a:pt x="14" y="47"/>
                    <a:pt x="15" y="47"/>
                  </a:cubicBezTo>
                  <a:cubicBezTo>
                    <a:pt x="16" y="46"/>
                    <a:pt x="19" y="44"/>
                    <a:pt x="18" y="41"/>
                  </a:cubicBezTo>
                  <a:cubicBezTo>
                    <a:pt x="17" y="39"/>
                    <a:pt x="16" y="38"/>
                    <a:pt x="17" y="36"/>
                  </a:cubicBezTo>
                  <a:cubicBezTo>
                    <a:pt x="18" y="37"/>
                    <a:pt x="19" y="39"/>
                    <a:pt x="19" y="40"/>
                  </a:cubicBezTo>
                  <a:cubicBezTo>
                    <a:pt x="20" y="41"/>
                    <a:pt x="22" y="42"/>
                    <a:pt x="20" y="43"/>
                  </a:cubicBezTo>
                  <a:cubicBezTo>
                    <a:pt x="23" y="46"/>
                    <a:pt x="21" y="38"/>
                    <a:pt x="21" y="38"/>
                  </a:cubicBezTo>
                  <a:cubicBezTo>
                    <a:pt x="21" y="37"/>
                    <a:pt x="26" y="34"/>
                    <a:pt x="26" y="33"/>
                  </a:cubicBezTo>
                  <a:cubicBezTo>
                    <a:pt x="27" y="32"/>
                    <a:pt x="28" y="30"/>
                    <a:pt x="29" y="30"/>
                  </a:cubicBezTo>
                  <a:cubicBezTo>
                    <a:pt x="30" y="29"/>
                    <a:pt x="32" y="29"/>
                    <a:pt x="32" y="29"/>
                  </a:cubicBezTo>
                  <a:cubicBezTo>
                    <a:pt x="33" y="27"/>
                    <a:pt x="32" y="27"/>
                    <a:pt x="32" y="26"/>
                  </a:cubicBezTo>
                  <a:cubicBezTo>
                    <a:pt x="32" y="25"/>
                    <a:pt x="32" y="23"/>
                    <a:pt x="33" y="22"/>
                  </a:cubicBezTo>
                  <a:cubicBezTo>
                    <a:pt x="32" y="22"/>
                    <a:pt x="32" y="21"/>
                    <a:pt x="33" y="21"/>
                  </a:cubicBezTo>
                  <a:cubicBezTo>
                    <a:pt x="34" y="21"/>
                    <a:pt x="34" y="20"/>
                    <a:pt x="34" y="19"/>
                  </a:cubicBezTo>
                  <a:cubicBezTo>
                    <a:pt x="34" y="17"/>
                    <a:pt x="36" y="17"/>
                    <a:pt x="36" y="17"/>
                  </a:cubicBezTo>
                  <a:cubicBezTo>
                    <a:pt x="36" y="16"/>
                    <a:pt x="39" y="13"/>
                    <a:pt x="40" y="13"/>
                  </a:cubicBezTo>
                  <a:cubicBezTo>
                    <a:pt x="41" y="13"/>
                    <a:pt x="42" y="14"/>
                    <a:pt x="44" y="14"/>
                  </a:cubicBezTo>
                  <a:cubicBezTo>
                    <a:pt x="43" y="14"/>
                    <a:pt x="43" y="15"/>
                    <a:pt x="42" y="15"/>
                  </a:cubicBezTo>
                  <a:cubicBezTo>
                    <a:pt x="42" y="18"/>
                    <a:pt x="44" y="14"/>
                    <a:pt x="45" y="13"/>
                  </a:cubicBezTo>
                  <a:cubicBezTo>
                    <a:pt x="46" y="10"/>
                    <a:pt x="47" y="11"/>
                    <a:pt x="50" y="11"/>
                  </a:cubicBezTo>
                  <a:cubicBezTo>
                    <a:pt x="54" y="12"/>
                    <a:pt x="55" y="9"/>
                    <a:pt x="58" y="7"/>
                  </a:cubicBezTo>
                  <a:cubicBezTo>
                    <a:pt x="60" y="6"/>
                    <a:pt x="65" y="5"/>
                    <a:pt x="63" y="2"/>
                  </a:cubicBezTo>
                  <a:cubicBezTo>
                    <a:pt x="64" y="2"/>
                    <a:pt x="66" y="1"/>
                    <a:pt x="65" y="3"/>
                  </a:cubicBezTo>
                  <a:cubicBezTo>
                    <a:pt x="66" y="3"/>
                    <a:pt x="65" y="1"/>
                    <a:pt x="66" y="1"/>
                  </a:cubicBezTo>
                  <a:cubicBezTo>
                    <a:pt x="68" y="0"/>
                    <a:pt x="69" y="0"/>
                    <a:pt x="71" y="1"/>
                  </a:cubicBezTo>
                  <a:cubicBezTo>
                    <a:pt x="75" y="5"/>
                    <a:pt x="65" y="7"/>
                    <a:pt x="64" y="9"/>
                  </a:cubicBezTo>
                  <a:cubicBezTo>
                    <a:pt x="63" y="10"/>
                    <a:pt x="63" y="11"/>
                    <a:pt x="62" y="12"/>
                  </a:cubicBezTo>
                  <a:cubicBezTo>
                    <a:pt x="61" y="13"/>
                    <a:pt x="60" y="12"/>
                    <a:pt x="59" y="13"/>
                  </a:cubicBezTo>
                  <a:cubicBezTo>
                    <a:pt x="58" y="14"/>
                    <a:pt x="57" y="16"/>
                    <a:pt x="57" y="18"/>
                  </a:cubicBezTo>
                  <a:cubicBezTo>
                    <a:pt x="55" y="20"/>
                    <a:pt x="55" y="22"/>
                    <a:pt x="55" y="25"/>
                  </a:cubicBezTo>
                  <a:cubicBezTo>
                    <a:pt x="54" y="27"/>
                    <a:pt x="53" y="30"/>
                    <a:pt x="51" y="31"/>
                  </a:cubicBezTo>
                  <a:cubicBezTo>
                    <a:pt x="52" y="32"/>
                    <a:pt x="53" y="31"/>
                    <a:pt x="54" y="30"/>
                  </a:cubicBezTo>
                  <a:cubicBezTo>
                    <a:pt x="54" y="31"/>
                    <a:pt x="54" y="31"/>
                    <a:pt x="54" y="32"/>
                  </a:cubicBezTo>
                  <a:cubicBezTo>
                    <a:pt x="57" y="31"/>
                    <a:pt x="56" y="36"/>
                    <a:pt x="57" y="37"/>
                  </a:cubicBezTo>
                  <a:cubicBezTo>
                    <a:pt x="59" y="39"/>
                    <a:pt x="60" y="41"/>
                    <a:pt x="58" y="43"/>
                  </a:cubicBezTo>
                  <a:cubicBezTo>
                    <a:pt x="58" y="45"/>
                    <a:pt x="57" y="48"/>
                    <a:pt x="59" y="48"/>
                  </a:cubicBezTo>
                  <a:cubicBezTo>
                    <a:pt x="61" y="49"/>
                    <a:pt x="60" y="52"/>
                    <a:pt x="62" y="52"/>
                  </a:cubicBezTo>
                  <a:cubicBezTo>
                    <a:pt x="63" y="52"/>
                    <a:pt x="64" y="52"/>
                    <a:pt x="65" y="52"/>
                  </a:cubicBezTo>
                  <a:cubicBezTo>
                    <a:pt x="66" y="52"/>
                    <a:pt x="67" y="53"/>
                    <a:pt x="69" y="52"/>
                  </a:cubicBezTo>
                  <a:cubicBezTo>
                    <a:pt x="70" y="52"/>
                    <a:pt x="71" y="51"/>
                    <a:pt x="72" y="51"/>
                  </a:cubicBezTo>
                  <a:cubicBezTo>
                    <a:pt x="74" y="51"/>
                    <a:pt x="74" y="53"/>
                    <a:pt x="75" y="53"/>
                  </a:cubicBezTo>
                  <a:cubicBezTo>
                    <a:pt x="76" y="53"/>
                    <a:pt x="77" y="52"/>
                    <a:pt x="78" y="53"/>
                  </a:cubicBezTo>
                  <a:cubicBezTo>
                    <a:pt x="79" y="54"/>
                    <a:pt x="79" y="55"/>
                    <a:pt x="80" y="56"/>
                  </a:cubicBezTo>
                  <a:cubicBezTo>
                    <a:pt x="81" y="57"/>
                    <a:pt x="81" y="58"/>
                    <a:pt x="82" y="59"/>
                  </a:cubicBezTo>
                  <a:cubicBezTo>
                    <a:pt x="83" y="61"/>
                    <a:pt x="83" y="60"/>
                    <a:pt x="84" y="61"/>
                  </a:cubicBezTo>
                  <a:cubicBezTo>
                    <a:pt x="86" y="61"/>
                    <a:pt x="87" y="60"/>
                    <a:pt x="89" y="60"/>
                  </a:cubicBezTo>
                  <a:cubicBezTo>
                    <a:pt x="90" y="61"/>
                    <a:pt x="92" y="60"/>
                    <a:pt x="92" y="60"/>
                  </a:cubicBezTo>
                  <a:cubicBezTo>
                    <a:pt x="94" y="60"/>
                    <a:pt x="95" y="60"/>
                    <a:pt x="96" y="59"/>
                  </a:cubicBezTo>
                  <a:cubicBezTo>
                    <a:pt x="98" y="58"/>
                    <a:pt x="101" y="60"/>
                    <a:pt x="100" y="62"/>
                  </a:cubicBezTo>
                  <a:cubicBezTo>
                    <a:pt x="99" y="63"/>
                    <a:pt x="98" y="64"/>
                    <a:pt x="98" y="65"/>
                  </a:cubicBezTo>
                  <a:cubicBezTo>
                    <a:pt x="98" y="66"/>
                    <a:pt x="98" y="67"/>
                    <a:pt x="97" y="67"/>
                  </a:cubicBezTo>
                  <a:cubicBezTo>
                    <a:pt x="95" y="68"/>
                    <a:pt x="96" y="73"/>
                    <a:pt x="96" y="75"/>
                  </a:cubicBezTo>
                  <a:cubicBezTo>
                    <a:pt x="96" y="77"/>
                    <a:pt x="97" y="79"/>
                    <a:pt x="97" y="81"/>
                  </a:cubicBezTo>
                  <a:cubicBezTo>
                    <a:pt x="97" y="83"/>
                    <a:pt x="101" y="85"/>
                    <a:pt x="100" y="87"/>
                  </a:cubicBezTo>
                  <a:cubicBezTo>
                    <a:pt x="99" y="89"/>
                    <a:pt x="95" y="90"/>
                    <a:pt x="95" y="93"/>
                  </a:cubicBezTo>
                  <a:cubicBezTo>
                    <a:pt x="97" y="92"/>
                    <a:pt x="100" y="96"/>
                    <a:pt x="101" y="97"/>
                  </a:cubicBezTo>
                  <a:cubicBezTo>
                    <a:pt x="101" y="97"/>
                    <a:pt x="101" y="98"/>
                    <a:pt x="101" y="98"/>
                  </a:cubicBezTo>
                  <a:cubicBezTo>
                    <a:pt x="101" y="99"/>
                    <a:pt x="101" y="99"/>
                    <a:pt x="101" y="100"/>
                  </a:cubicBezTo>
                  <a:cubicBezTo>
                    <a:pt x="101" y="101"/>
                    <a:pt x="102" y="103"/>
                    <a:pt x="103" y="104"/>
                  </a:cubicBezTo>
                  <a:cubicBezTo>
                    <a:pt x="103" y="105"/>
                    <a:pt x="103" y="107"/>
                    <a:pt x="104" y="108"/>
                  </a:cubicBezTo>
                  <a:cubicBezTo>
                    <a:pt x="104" y="108"/>
                    <a:pt x="103" y="108"/>
                    <a:pt x="103" y="108"/>
                  </a:cubicBezTo>
                  <a:cubicBezTo>
                    <a:pt x="102" y="108"/>
                    <a:pt x="101" y="108"/>
                    <a:pt x="101" y="107"/>
                  </a:cubicBezTo>
                  <a:cubicBezTo>
                    <a:pt x="102" y="106"/>
                    <a:pt x="101" y="99"/>
                    <a:pt x="98" y="99"/>
                  </a:cubicBezTo>
                  <a:cubicBezTo>
                    <a:pt x="97" y="99"/>
                    <a:pt x="94" y="105"/>
                    <a:pt x="94" y="102"/>
                  </a:cubicBezTo>
                  <a:cubicBezTo>
                    <a:pt x="93" y="101"/>
                    <a:pt x="92" y="100"/>
                    <a:pt x="92" y="102"/>
                  </a:cubicBezTo>
                  <a:cubicBezTo>
                    <a:pt x="92" y="104"/>
                    <a:pt x="90" y="103"/>
                    <a:pt x="88" y="103"/>
                  </a:cubicBezTo>
                  <a:cubicBezTo>
                    <a:pt x="83" y="103"/>
                    <a:pt x="83" y="103"/>
                    <a:pt x="83" y="103"/>
                  </a:cubicBezTo>
                  <a:cubicBezTo>
                    <a:pt x="81" y="103"/>
                    <a:pt x="80" y="102"/>
                    <a:pt x="79" y="103"/>
                  </a:cubicBezTo>
                  <a:cubicBezTo>
                    <a:pt x="77" y="104"/>
                    <a:pt x="78" y="108"/>
                    <a:pt x="78" y="109"/>
                  </a:cubicBezTo>
                  <a:cubicBezTo>
                    <a:pt x="80" y="108"/>
                    <a:pt x="83" y="109"/>
                    <a:pt x="84" y="111"/>
                  </a:cubicBezTo>
                  <a:cubicBezTo>
                    <a:pt x="84" y="112"/>
                    <a:pt x="84" y="114"/>
                    <a:pt x="83" y="113"/>
                  </a:cubicBezTo>
                  <a:cubicBezTo>
                    <a:pt x="82" y="113"/>
                    <a:pt x="82" y="112"/>
                    <a:pt x="81" y="113"/>
                  </a:cubicBezTo>
                  <a:cubicBezTo>
                    <a:pt x="79" y="113"/>
                    <a:pt x="76" y="113"/>
                    <a:pt x="76" y="115"/>
                  </a:cubicBezTo>
                  <a:cubicBezTo>
                    <a:pt x="76" y="118"/>
                    <a:pt x="76" y="121"/>
                    <a:pt x="78" y="123"/>
                  </a:cubicBezTo>
                  <a:cubicBezTo>
                    <a:pt x="79" y="124"/>
                    <a:pt x="80" y="124"/>
                    <a:pt x="80" y="126"/>
                  </a:cubicBezTo>
                  <a:cubicBezTo>
                    <a:pt x="80" y="128"/>
                    <a:pt x="81" y="128"/>
                    <a:pt x="82" y="129"/>
                  </a:cubicBezTo>
                  <a:cubicBezTo>
                    <a:pt x="83" y="132"/>
                    <a:pt x="81" y="136"/>
                    <a:pt x="81" y="139"/>
                  </a:cubicBezTo>
                  <a:cubicBezTo>
                    <a:pt x="80" y="146"/>
                    <a:pt x="80" y="153"/>
                    <a:pt x="78" y="160"/>
                  </a:cubicBezTo>
                  <a:cubicBezTo>
                    <a:pt x="77" y="159"/>
                    <a:pt x="76" y="158"/>
                    <a:pt x="75" y="157"/>
                  </a:cubicBezTo>
                  <a:cubicBezTo>
                    <a:pt x="74" y="156"/>
                    <a:pt x="73" y="157"/>
                    <a:pt x="72" y="156"/>
                  </a:cubicBezTo>
                  <a:cubicBezTo>
                    <a:pt x="71" y="156"/>
                    <a:pt x="74" y="151"/>
                    <a:pt x="74" y="150"/>
                  </a:cubicBezTo>
                  <a:cubicBezTo>
                    <a:pt x="75" y="149"/>
                    <a:pt x="77" y="146"/>
                    <a:pt x="76" y="145"/>
                  </a:cubicBezTo>
                  <a:cubicBezTo>
                    <a:pt x="75" y="145"/>
                    <a:pt x="75" y="143"/>
                    <a:pt x="74" y="144"/>
                  </a:cubicBezTo>
                  <a:cubicBezTo>
                    <a:pt x="73" y="144"/>
                    <a:pt x="71" y="142"/>
                    <a:pt x="71" y="141"/>
                  </a:cubicBezTo>
                  <a:cubicBezTo>
                    <a:pt x="69" y="140"/>
                    <a:pt x="68" y="141"/>
                    <a:pt x="67" y="142"/>
                  </a:cubicBezTo>
                  <a:cubicBezTo>
                    <a:pt x="65" y="143"/>
                    <a:pt x="64" y="141"/>
                    <a:pt x="63" y="141"/>
                  </a:cubicBezTo>
                  <a:cubicBezTo>
                    <a:pt x="62" y="141"/>
                    <a:pt x="60" y="144"/>
                    <a:pt x="57" y="143"/>
                  </a:cubicBezTo>
                  <a:cubicBezTo>
                    <a:pt x="56" y="143"/>
                    <a:pt x="56" y="143"/>
                    <a:pt x="55" y="143"/>
                  </a:cubicBezTo>
                  <a:cubicBezTo>
                    <a:pt x="53" y="143"/>
                    <a:pt x="52" y="143"/>
                    <a:pt x="51" y="142"/>
                  </a:cubicBezTo>
                  <a:cubicBezTo>
                    <a:pt x="50" y="142"/>
                    <a:pt x="51" y="140"/>
                    <a:pt x="51" y="138"/>
                  </a:cubicBezTo>
                  <a:cubicBezTo>
                    <a:pt x="50" y="137"/>
                    <a:pt x="48" y="138"/>
                    <a:pt x="48" y="136"/>
                  </a:cubicBezTo>
                  <a:cubicBezTo>
                    <a:pt x="47" y="135"/>
                    <a:pt x="47" y="134"/>
                    <a:pt x="46" y="133"/>
                  </a:cubicBezTo>
                  <a:cubicBezTo>
                    <a:pt x="46" y="132"/>
                    <a:pt x="44" y="132"/>
                    <a:pt x="44" y="131"/>
                  </a:cubicBezTo>
                  <a:cubicBezTo>
                    <a:pt x="43" y="130"/>
                    <a:pt x="43" y="130"/>
                    <a:pt x="42" y="130"/>
                  </a:cubicBezTo>
                  <a:cubicBezTo>
                    <a:pt x="40" y="129"/>
                    <a:pt x="40" y="127"/>
                    <a:pt x="40" y="126"/>
                  </a:cubicBezTo>
                  <a:cubicBezTo>
                    <a:pt x="39" y="124"/>
                    <a:pt x="36" y="121"/>
                    <a:pt x="34" y="120"/>
                  </a:cubicBezTo>
                  <a:cubicBezTo>
                    <a:pt x="33" y="120"/>
                    <a:pt x="33" y="120"/>
                    <a:pt x="32" y="120"/>
                  </a:cubicBezTo>
                  <a:cubicBezTo>
                    <a:pt x="32" y="121"/>
                    <a:pt x="32" y="121"/>
                    <a:pt x="31" y="121"/>
                  </a:cubicBezTo>
                  <a:cubicBezTo>
                    <a:pt x="30" y="120"/>
                    <a:pt x="28" y="119"/>
                    <a:pt x="27" y="119"/>
                  </a:cubicBezTo>
                  <a:cubicBezTo>
                    <a:pt x="27" y="118"/>
                    <a:pt x="23" y="114"/>
                    <a:pt x="23" y="117"/>
                  </a:cubicBezTo>
                  <a:cubicBezTo>
                    <a:pt x="23" y="118"/>
                    <a:pt x="16" y="116"/>
                    <a:pt x="15" y="116"/>
                  </a:cubicBezTo>
                  <a:cubicBezTo>
                    <a:pt x="13" y="116"/>
                    <a:pt x="15" y="114"/>
                    <a:pt x="13" y="113"/>
                  </a:cubicBezTo>
                  <a:cubicBezTo>
                    <a:pt x="12" y="113"/>
                    <a:pt x="12" y="112"/>
                    <a:pt x="11" y="112"/>
                  </a:cubicBezTo>
                  <a:cubicBezTo>
                    <a:pt x="9" y="112"/>
                    <a:pt x="7" y="110"/>
                    <a:pt x="6" y="109"/>
                  </a:cubicBezTo>
                  <a:cubicBezTo>
                    <a:pt x="4" y="108"/>
                    <a:pt x="2" y="106"/>
                    <a:pt x="1" y="104"/>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54" name="China">
              <a:extLst>
                <a:ext uri="{FF2B5EF4-FFF2-40B4-BE49-F238E27FC236}">
                  <a16:creationId xmlns:a16="http://schemas.microsoft.com/office/drawing/2014/main" id="{79665FB9-EFCE-4348-BE28-7168B30FB6D6}"/>
                </a:ext>
              </a:extLst>
            </p:cNvPr>
            <p:cNvSpPr>
              <a:spLocks noEditPoints="1"/>
            </p:cNvSpPr>
            <p:nvPr/>
          </p:nvSpPr>
          <p:spPr bwMode="auto">
            <a:xfrm>
              <a:off x="6020595" y="2134021"/>
              <a:ext cx="1592431" cy="1117359"/>
            </a:xfrm>
            <a:custGeom>
              <a:avLst/>
              <a:gdLst>
                <a:gd name="T0" fmla="*/ 330 w 480"/>
                <a:gd name="T1" fmla="*/ 320 h 337"/>
                <a:gd name="T2" fmla="*/ 340 w 480"/>
                <a:gd name="T3" fmla="*/ 328 h 337"/>
                <a:gd name="T4" fmla="*/ 433 w 480"/>
                <a:gd name="T5" fmla="*/ 57 h 337"/>
                <a:gd name="T6" fmla="*/ 401 w 480"/>
                <a:gd name="T7" fmla="*/ 51 h 337"/>
                <a:gd name="T8" fmla="*/ 360 w 480"/>
                <a:gd name="T9" fmla="*/ 27 h 337"/>
                <a:gd name="T10" fmla="*/ 317 w 480"/>
                <a:gd name="T11" fmla="*/ 1 h 337"/>
                <a:gd name="T12" fmla="*/ 303 w 480"/>
                <a:gd name="T13" fmla="*/ 30 h 337"/>
                <a:gd name="T14" fmla="*/ 305 w 480"/>
                <a:gd name="T15" fmla="*/ 53 h 337"/>
                <a:gd name="T16" fmla="*/ 304 w 480"/>
                <a:gd name="T17" fmla="*/ 70 h 337"/>
                <a:gd name="T18" fmla="*/ 281 w 480"/>
                <a:gd name="T19" fmla="*/ 93 h 337"/>
                <a:gd name="T20" fmla="*/ 219 w 480"/>
                <a:gd name="T21" fmla="*/ 108 h 337"/>
                <a:gd name="T22" fmla="*/ 157 w 480"/>
                <a:gd name="T23" fmla="*/ 92 h 337"/>
                <a:gd name="T24" fmla="*/ 113 w 480"/>
                <a:gd name="T25" fmla="*/ 71 h 337"/>
                <a:gd name="T26" fmla="*/ 77 w 480"/>
                <a:gd name="T27" fmla="*/ 41 h 337"/>
                <a:gd name="T28" fmla="*/ 49 w 480"/>
                <a:gd name="T29" fmla="*/ 61 h 337"/>
                <a:gd name="T30" fmla="*/ 38 w 480"/>
                <a:gd name="T31" fmla="*/ 86 h 337"/>
                <a:gd name="T32" fmla="*/ 31 w 480"/>
                <a:gd name="T33" fmla="*/ 117 h 337"/>
                <a:gd name="T34" fmla="*/ 1 w 480"/>
                <a:gd name="T35" fmla="*/ 128 h 337"/>
                <a:gd name="T36" fmla="*/ 15 w 480"/>
                <a:gd name="T37" fmla="*/ 151 h 337"/>
                <a:gd name="T38" fmla="*/ 48 w 480"/>
                <a:gd name="T39" fmla="*/ 179 h 337"/>
                <a:gd name="T40" fmla="*/ 57 w 480"/>
                <a:gd name="T41" fmla="*/ 205 h 337"/>
                <a:gd name="T42" fmla="*/ 84 w 480"/>
                <a:gd name="T43" fmla="*/ 220 h 337"/>
                <a:gd name="T44" fmla="*/ 125 w 480"/>
                <a:gd name="T45" fmla="*/ 241 h 337"/>
                <a:gd name="T46" fmla="*/ 158 w 480"/>
                <a:gd name="T47" fmla="*/ 240 h 337"/>
                <a:gd name="T48" fmla="*/ 187 w 480"/>
                <a:gd name="T49" fmla="*/ 235 h 337"/>
                <a:gd name="T50" fmla="*/ 209 w 480"/>
                <a:gd name="T51" fmla="*/ 235 h 337"/>
                <a:gd name="T52" fmla="*/ 225 w 480"/>
                <a:gd name="T53" fmla="*/ 247 h 337"/>
                <a:gd name="T54" fmla="*/ 224 w 480"/>
                <a:gd name="T55" fmla="*/ 275 h 337"/>
                <a:gd name="T56" fmla="*/ 242 w 480"/>
                <a:gd name="T57" fmla="*/ 296 h 337"/>
                <a:gd name="T58" fmla="*/ 264 w 480"/>
                <a:gd name="T59" fmla="*/ 304 h 337"/>
                <a:gd name="T60" fmla="*/ 280 w 480"/>
                <a:gd name="T61" fmla="*/ 295 h 337"/>
                <a:gd name="T62" fmla="*/ 307 w 480"/>
                <a:gd name="T63" fmla="*/ 302 h 337"/>
                <a:gd name="T64" fmla="*/ 322 w 480"/>
                <a:gd name="T65" fmla="*/ 302 h 337"/>
                <a:gd name="T66" fmla="*/ 332 w 480"/>
                <a:gd name="T67" fmla="*/ 313 h 337"/>
                <a:gd name="T68" fmla="*/ 338 w 480"/>
                <a:gd name="T69" fmla="*/ 307 h 337"/>
                <a:gd name="T70" fmla="*/ 357 w 480"/>
                <a:gd name="T71" fmla="*/ 298 h 337"/>
                <a:gd name="T72" fmla="*/ 360 w 480"/>
                <a:gd name="T73" fmla="*/ 290 h 337"/>
                <a:gd name="T74" fmla="*/ 375 w 480"/>
                <a:gd name="T75" fmla="*/ 291 h 337"/>
                <a:gd name="T76" fmla="*/ 391 w 480"/>
                <a:gd name="T77" fmla="*/ 281 h 337"/>
                <a:gd name="T78" fmla="*/ 398 w 480"/>
                <a:gd name="T79" fmla="*/ 272 h 337"/>
                <a:gd name="T80" fmla="*/ 401 w 480"/>
                <a:gd name="T81" fmla="*/ 262 h 337"/>
                <a:gd name="T82" fmla="*/ 404 w 480"/>
                <a:gd name="T83" fmla="*/ 257 h 337"/>
                <a:gd name="T84" fmla="*/ 413 w 480"/>
                <a:gd name="T85" fmla="*/ 241 h 337"/>
                <a:gd name="T86" fmla="*/ 413 w 480"/>
                <a:gd name="T87" fmla="*/ 231 h 337"/>
                <a:gd name="T88" fmla="*/ 410 w 480"/>
                <a:gd name="T89" fmla="*/ 223 h 337"/>
                <a:gd name="T90" fmla="*/ 409 w 480"/>
                <a:gd name="T91" fmla="*/ 215 h 337"/>
                <a:gd name="T92" fmla="*/ 387 w 480"/>
                <a:gd name="T93" fmla="*/ 201 h 337"/>
                <a:gd name="T94" fmla="*/ 388 w 480"/>
                <a:gd name="T95" fmla="*/ 187 h 337"/>
                <a:gd name="T96" fmla="*/ 381 w 480"/>
                <a:gd name="T97" fmla="*/ 163 h 337"/>
                <a:gd name="T98" fmla="*/ 393 w 480"/>
                <a:gd name="T99" fmla="*/ 153 h 337"/>
                <a:gd name="T100" fmla="*/ 363 w 480"/>
                <a:gd name="T101" fmla="*/ 148 h 337"/>
                <a:gd name="T102" fmla="*/ 363 w 480"/>
                <a:gd name="T103" fmla="*/ 125 h 337"/>
                <a:gd name="T104" fmla="*/ 375 w 480"/>
                <a:gd name="T105" fmla="*/ 139 h 337"/>
                <a:gd name="T106" fmla="*/ 400 w 480"/>
                <a:gd name="T107" fmla="*/ 121 h 337"/>
                <a:gd name="T108" fmla="*/ 422 w 480"/>
                <a:gd name="T109" fmla="*/ 105 h 337"/>
                <a:gd name="T110" fmla="*/ 424 w 480"/>
                <a:gd name="T111" fmla="*/ 80 h 337"/>
                <a:gd name="T112" fmla="*/ 480 w 480"/>
                <a:gd name="T113" fmla="*/ 238 h 337"/>
                <a:gd name="T114" fmla="*/ 474 w 480"/>
                <a:gd name="T115" fmla="*/ 249 h 337"/>
                <a:gd name="T116" fmla="*/ 473 w 480"/>
                <a:gd name="T117" fmla="*/ 255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80" h="337">
                  <a:moveTo>
                    <a:pt x="462" y="259"/>
                  </a:moveTo>
                  <a:cubicBezTo>
                    <a:pt x="462" y="259"/>
                    <a:pt x="462" y="259"/>
                    <a:pt x="462" y="259"/>
                  </a:cubicBezTo>
                  <a:cubicBezTo>
                    <a:pt x="462" y="259"/>
                    <a:pt x="462" y="259"/>
                    <a:pt x="462" y="259"/>
                  </a:cubicBezTo>
                  <a:cubicBezTo>
                    <a:pt x="461" y="259"/>
                    <a:pt x="461" y="259"/>
                    <a:pt x="461" y="259"/>
                  </a:cubicBezTo>
                  <a:cubicBezTo>
                    <a:pt x="461" y="259"/>
                    <a:pt x="461" y="259"/>
                    <a:pt x="461" y="259"/>
                  </a:cubicBezTo>
                  <a:cubicBezTo>
                    <a:pt x="461" y="258"/>
                    <a:pt x="461" y="258"/>
                    <a:pt x="461" y="258"/>
                  </a:cubicBezTo>
                  <a:cubicBezTo>
                    <a:pt x="461" y="259"/>
                    <a:pt x="462" y="259"/>
                    <a:pt x="462" y="259"/>
                  </a:cubicBezTo>
                  <a:close/>
                  <a:moveTo>
                    <a:pt x="339" y="320"/>
                  </a:moveTo>
                  <a:cubicBezTo>
                    <a:pt x="339" y="320"/>
                    <a:pt x="337" y="319"/>
                    <a:pt x="337" y="320"/>
                  </a:cubicBezTo>
                  <a:cubicBezTo>
                    <a:pt x="336" y="319"/>
                    <a:pt x="335" y="320"/>
                    <a:pt x="334" y="321"/>
                  </a:cubicBezTo>
                  <a:cubicBezTo>
                    <a:pt x="333" y="319"/>
                    <a:pt x="331" y="319"/>
                    <a:pt x="330" y="320"/>
                  </a:cubicBezTo>
                  <a:cubicBezTo>
                    <a:pt x="330" y="320"/>
                    <a:pt x="331" y="321"/>
                    <a:pt x="331" y="321"/>
                  </a:cubicBezTo>
                  <a:cubicBezTo>
                    <a:pt x="330" y="321"/>
                    <a:pt x="329" y="320"/>
                    <a:pt x="328" y="320"/>
                  </a:cubicBezTo>
                  <a:cubicBezTo>
                    <a:pt x="327" y="321"/>
                    <a:pt x="328" y="322"/>
                    <a:pt x="329" y="322"/>
                  </a:cubicBezTo>
                  <a:cubicBezTo>
                    <a:pt x="327" y="323"/>
                    <a:pt x="325" y="325"/>
                    <a:pt x="324" y="326"/>
                  </a:cubicBezTo>
                  <a:cubicBezTo>
                    <a:pt x="324" y="327"/>
                    <a:pt x="324" y="329"/>
                    <a:pt x="324" y="330"/>
                  </a:cubicBezTo>
                  <a:cubicBezTo>
                    <a:pt x="325" y="331"/>
                    <a:pt x="325" y="333"/>
                    <a:pt x="326" y="334"/>
                  </a:cubicBezTo>
                  <a:cubicBezTo>
                    <a:pt x="327" y="335"/>
                    <a:pt x="328" y="335"/>
                    <a:pt x="330" y="336"/>
                  </a:cubicBezTo>
                  <a:cubicBezTo>
                    <a:pt x="331" y="336"/>
                    <a:pt x="333" y="337"/>
                    <a:pt x="334" y="337"/>
                  </a:cubicBezTo>
                  <a:cubicBezTo>
                    <a:pt x="334" y="335"/>
                    <a:pt x="336" y="334"/>
                    <a:pt x="337" y="335"/>
                  </a:cubicBezTo>
                  <a:cubicBezTo>
                    <a:pt x="336" y="334"/>
                    <a:pt x="339" y="332"/>
                    <a:pt x="339" y="332"/>
                  </a:cubicBezTo>
                  <a:cubicBezTo>
                    <a:pt x="340" y="331"/>
                    <a:pt x="341" y="328"/>
                    <a:pt x="340" y="328"/>
                  </a:cubicBezTo>
                  <a:cubicBezTo>
                    <a:pt x="341" y="327"/>
                    <a:pt x="342" y="324"/>
                    <a:pt x="342" y="323"/>
                  </a:cubicBezTo>
                  <a:cubicBezTo>
                    <a:pt x="344" y="325"/>
                    <a:pt x="342" y="321"/>
                    <a:pt x="342" y="320"/>
                  </a:cubicBezTo>
                  <a:cubicBezTo>
                    <a:pt x="341" y="319"/>
                    <a:pt x="338" y="317"/>
                    <a:pt x="339" y="320"/>
                  </a:cubicBezTo>
                  <a:close/>
                  <a:moveTo>
                    <a:pt x="436" y="75"/>
                  </a:moveTo>
                  <a:cubicBezTo>
                    <a:pt x="436" y="74"/>
                    <a:pt x="435" y="73"/>
                    <a:pt x="435" y="72"/>
                  </a:cubicBezTo>
                  <a:cubicBezTo>
                    <a:pt x="435" y="71"/>
                    <a:pt x="436" y="71"/>
                    <a:pt x="435" y="70"/>
                  </a:cubicBezTo>
                  <a:cubicBezTo>
                    <a:pt x="437" y="69"/>
                    <a:pt x="434" y="67"/>
                    <a:pt x="434" y="65"/>
                  </a:cubicBezTo>
                  <a:cubicBezTo>
                    <a:pt x="434" y="64"/>
                    <a:pt x="433" y="63"/>
                    <a:pt x="433" y="62"/>
                  </a:cubicBezTo>
                  <a:cubicBezTo>
                    <a:pt x="433" y="61"/>
                    <a:pt x="433" y="61"/>
                    <a:pt x="433" y="60"/>
                  </a:cubicBezTo>
                  <a:cubicBezTo>
                    <a:pt x="432" y="59"/>
                    <a:pt x="431" y="59"/>
                    <a:pt x="432" y="58"/>
                  </a:cubicBezTo>
                  <a:cubicBezTo>
                    <a:pt x="432" y="58"/>
                    <a:pt x="433" y="57"/>
                    <a:pt x="433" y="57"/>
                  </a:cubicBezTo>
                  <a:cubicBezTo>
                    <a:pt x="434" y="55"/>
                    <a:pt x="432" y="54"/>
                    <a:pt x="431" y="52"/>
                  </a:cubicBezTo>
                  <a:cubicBezTo>
                    <a:pt x="430" y="52"/>
                    <a:pt x="430" y="51"/>
                    <a:pt x="430" y="50"/>
                  </a:cubicBezTo>
                  <a:cubicBezTo>
                    <a:pt x="429" y="49"/>
                    <a:pt x="427" y="49"/>
                    <a:pt x="427" y="49"/>
                  </a:cubicBezTo>
                  <a:cubicBezTo>
                    <a:pt x="426" y="48"/>
                    <a:pt x="424" y="50"/>
                    <a:pt x="423" y="50"/>
                  </a:cubicBezTo>
                  <a:cubicBezTo>
                    <a:pt x="422" y="50"/>
                    <a:pt x="422" y="50"/>
                    <a:pt x="422" y="51"/>
                  </a:cubicBezTo>
                  <a:cubicBezTo>
                    <a:pt x="422" y="52"/>
                    <a:pt x="421" y="51"/>
                    <a:pt x="420" y="51"/>
                  </a:cubicBezTo>
                  <a:cubicBezTo>
                    <a:pt x="419" y="51"/>
                    <a:pt x="416" y="52"/>
                    <a:pt x="417" y="54"/>
                  </a:cubicBezTo>
                  <a:cubicBezTo>
                    <a:pt x="417" y="55"/>
                    <a:pt x="413" y="55"/>
                    <a:pt x="412" y="55"/>
                  </a:cubicBezTo>
                  <a:cubicBezTo>
                    <a:pt x="410" y="55"/>
                    <a:pt x="410" y="55"/>
                    <a:pt x="408" y="55"/>
                  </a:cubicBezTo>
                  <a:cubicBezTo>
                    <a:pt x="408" y="55"/>
                    <a:pt x="407" y="55"/>
                    <a:pt x="406" y="55"/>
                  </a:cubicBezTo>
                  <a:cubicBezTo>
                    <a:pt x="405" y="55"/>
                    <a:pt x="401" y="52"/>
                    <a:pt x="401" y="51"/>
                  </a:cubicBezTo>
                  <a:cubicBezTo>
                    <a:pt x="400" y="50"/>
                    <a:pt x="401" y="48"/>
                    <a:pt x="399" y="47"/>
                  </a:cubicBezTo>
                  <a:cubicBezTo>
                    <a:pt x="398" y="47"/>
                    <a:pt x="397" y="47"/>
                    <a:pt x="397" y="46"/>
                  </a:cubicBezTo>
                  <a:cubicBezTo>
                    <a:pt x="396" y="46"/>
                    <a:pt x="396" y="44"/>
                    <a:pt x="396" y="44"/>
                  </a:cubicBezTo>
                  <a:cubicBezTo>
                    <a:pt x="394" y="43"/>
                    <a:pt x="392" y="44"/>
                    <a:pt x="391" y="43"/>
                  </a:cubicBezTo>
                  <a:cubicBezTo>
                    <a:pt x="389" y="42"/>
                    <a:pt x="388" y="40"/>
                    <a:pt x="386" y="40"/>
                  </a:cubicBezTo>
                  <a:cubicBezTo>
                    <a:pt x="386" y="40"/>
                    <a:pt x="382" y="37"/>
                    <a:pt x="384" y="40"/>
                  </a:cubicBezTo>
                  <a:cubicBezTo>
                    <a:pt x="382" y="39"/>
                    <a:pt x="380" y="39"/>
                    <a:pt x="378" y="38"/>
                  </a:cubicBezTo>
                  <a:cubicBezTo>
                    <a:pt x="377" y="37"/>
                    <a:pt x="375" y="37"/>
                    <a:pt x="374" y="37"/>
                  </a:cubicBezTo>
                  <a:cubicBezTo>
                    <a:pt x="371" y="38"/>
                    <a:pt x="367" y="35"/>
                    <a:pt x="366" y="33"/>
                  </a:cubicBezTo>
                  <a:cubicBezTo>
                    <a:pt x="365" y="31"/>
                    <a:pt x="364" y="31"/>
                    <a:pt x="363" y="30"/>
                  </a:cubicBezTo>
                  <a:cubicBezTo>
                    <a:pt x="362" y="29"/>
                    <a:pt x="361" y="28"/>
                    <a:pt x="360" y="27"/>
                  </a:cubicBezTo>
                  <a:cubicBezTo>
                    <a:pt x="359" y="25"/>
                    <a:pt x="357" y="24"/>
                    <a:pt x="356" y="23"/>
                  </a:cubicBezTo>
                  <a:cubicBezTo>
                    <a:pt x="355" y="22"/>
                    <a:pt x="354" y="20"/>
                    <a:pt x="352" y="20"/>
                  </a:cubicBezTo>
                  <a:cubicBezTo>
                    <a:pt x="351" y="19"/>
                    <a:pt x="350" y="18"/>
                    <a:pt x="349" y="17"/>
                  </a:cubicBezTo>
                  <a:cubicBezTo>
                    <a:pt x="348" y="17"/>
                    <a:pt x="347" y="16"/>
                    <a:pt x="346" y="14"/>
                  </a:cubicBezTo>
                  <a:cubicBezTo>
                    <a:pt x="345" y="13"/>
                    <a:pt x="343" y="12"/>
                    <a:pt x="341" y="11"/>
                  </a:cubicBezTo>
                  <a:cubicBezTo>
                    <a:pt x="340" y="10"/>
                    <a:pt x="339" y="10"/>
                    <a:pt x="339" y="9"/>
                  </a:cubicBezTo>
                  <a:cubicBezTo>
                    <a:pt x="338" y="9"/>
                    <a:pt x="338" y="8"/>
                    <a:pt x="338" y="8"/>
                  </a:cubicBezTo>
                  <a:cubicBezTo>
                    <a:pt x="337" y="8"/>
                    <a:pt x="334" y="7"/>
                    <a:pt x="334" y="6"/>
                  </a:cubicBezTo>
                  <a:cubicBezTo>
                    <a:pt x="334" y="5"/>
                    <a:pt x="327" y="3"/>
                    <a:pt x="327" y="5"/>
                  </a:cubicBezTo>
                  <a:cubicBezTo>
                    <a:pt x="326" y="4"/>
                    <a:pt x="323" y="4"/>
                    <a:pt x="322" y="3"/>
                  </a:cubicBezTo>
                  <a:cubicBezTo>
                    <a:pt x="321" y="2"/>
                    <a:pt x="319" y="2"/>
                    <a:pt x="317" y="1"/>
                  </a:cubicBezTo>
                  <a:cubicBezTo>
                    <a:pt x="314" y="0"/>
                    <a:pt x="311" y="2"/>
                    <a:pt x="308" y="1"/>
                  </a:cubicBezTo>
                  <a:cubicBezTo>
                    <a:pt x="305" y="1"/>
                    <a:pt x="302" y="2"/>
                    <a:pt x="299" y="3"/>
                  </a:cubicBezTo>
                  <a:cubicBezTo>
                    <a:pt x="296" y="4"/>
                    <a:pt x="297" y="7"/>
                    <a:pt x="294" y="8"/>
                  </a:cubicBezTo>
                  <a:cubicBezTo>
                    <a:pt x="295" y="9"/>
                    <a:pt x="296" y="10"/>
                    <a:pt x="297" y="9"/>
                  </a:cubicBezTo>
                  <a:cubicBezTo>
                    <a:pt x="299" y="9"/>
                    <a:pt x="301" y="10"/>
                    <a:pt x="301" y="11"/>
                  </a:cubicBezTo>
                  <a:cubicBezTo>
                    <a:pt x="302" y="13"/>
                    <a:pt x="305" y="15"/>
                    <a:pt x="303" y="16"/>
                  </a:cubicBezTo>
                  <a:cubicBezTo>
                    <a:pt x="301" y="18"/>
                    <a:pt x="302" y="20"/>
                    <a:pt x="302" y="22"/>
                  </a:cubicBezTo>
                  <a:cubicBezTo>
                    <a:pt x="302" y="23"/>
                    <a:pt x="303" y="23"/>
                    <a:pt x="302" y="24"/>
                  </a:cubicBezTo>
                  <a:cubicBezTo>
                    <a:pt x="302" y="25"/>
                    <a:pt x="302" y="25"/>
                    <a:pt x="302" y="26"/>
                  </a:cubicBezTo>
                  <a:cubicBezTo>
                    <a:pt x="303" y="27"/>
                    <a:pt x="302" y="27"/>
                    <a:pt x="302" y="28"/>
                  </a:cubicBezTo>
                  <a:cubicBezTo>
                    <a:pt x="302" y="29"/>
                    <a:pt x="302" y="30"/>
                    <a:pt x="303" y="30"/>
                  </a:cubicBezTo>
                  <a:cubicBezTo>
                    <a:pt x="303" y="31"/>
                    <a:pt x="305" y="31"/>
                    <a:pt x="305" y="32"/>
                  </a:cubicBezTo>
                  <a:cubicBezTo>
                    <a:pt x="305" y="34"/>
                    <a:pt x="302" y="33"/>
                    <a:pt x="300" y="34"/>
                  </a:cubicBezTo>
                  <a:cubicBezTo>
                    <a:pt x="299" y="36"/>
                    <a:pt x="298" y="39"/>
                    <a:pt x="295" y="37"/>
                  </a:cubicBezTo>
                  <a:cubicBezTo>
                    <a:pt x="293" y="36"/>
                    <a:pt x="290" y="36"/>
                    <a:pt x="287" y="35"/>
                  </a:cubicBezTo>
                  <a:cubicBezTo>
                    <a:pt x="288" y="39"/>
                    <a:pt x="288" y="42"/>
                    <a:pt x="288" y="46"/>
                  </a:cubicBezTo>
                  <a:cubicBezTo>
                    <a:pt x="288" y="47"/>
                    <a:pt x="288" y="48"/>
                    <a:pt x="289" y="49"/>
                  </a:cubicBezTo>
                  <a:cubicBezTo>
                    <a:pt x="289" y="50"/>
                    <a:pt x="289" y="50"/>
                    <a:pt x="288" y="51"/>
                  </a:cubicBezTo>
                  <a:cubicBezTo>
                    <a:pt x="287" y="52"/>
                    <a:pt x="291" y="54"/>
                    <a:pt x="292" y="54"/>
                  </a:cubicBezTo>
                  <a:cubicBezTo>
                    <a:pt x="293" y="55"/>
                    <a:pt x="293" y="54"/>
                    <a:pt x="294" y="53"/>
                  </a:cubicBezTo>
                  <a:cubicBezTo>
                    <a:pt x="295" y="53"/>
                    <a:pt x="297" y="54"/>
                    <a:pt x="298" y="53"/>
                  </a:cubicBezTo>
                  <a:cubicBezTo>
                    <a:pt x="301" y="53"/>
                    <a:pt x="303" y="57"/>
                    <a:pt x="305" y="53"/>
                  </a:cubicBezTo>
                  <a:cubicBezTo>
                    <a:pt x="306" y="51"/>
                    <a:pt x="309" y="52"/>
                    <a:pt x="311" y="53"/>
                  </a:cubicBezTo>
                  <a:cubicBezTo>
                    <a:pt x="315" y="55"/>
                    <a:pt x="320" y="57"/>
                    <a:pt x="324" y="60"/>
                  </a:cubicBezTo>
                  <a:cubicBezTo>
                    <a:pt x="326" y="61"/>
                    <a:pt x="329" y="65"/>
                    <a:pt x="326" y="65"/>
                  </a:cubicBezTo>
                  <a:cubicBezTo>
                    <a:pt x="324" y="65"/>
                    <a:pt x="323" y="65"/>
                    <a:pt x="322" y="65"/>
                  </a:cubicBezTo>
                  <a:cubicBezTo>
                    <a:pt x="321" y="64"/>
                    <a:pt x="320" y="64"/>
                    <a:pt x="320" y="64"/>
                  </a:cubicBezTo>
                  <a:cubicBezTo>
                    <a:pt x="320" y="64"/>
                    <a:pt x="319" y="65"/>
                    <a:pt x="318" y="64"/>
                  </a:cubicBezTo>
                  <a:cubicBezTo>
                    <a:pt x="317" y="64"/>
                    <a:pt x="316" y="64"/>
                    <a:pt x="316" y="64"/>
                  </a:cubicBezTo>
                  <a:cubicBezTo>
                    <a:pt x="315" y="64"/>
                    <a:pt x="313" y="66"/>
                    <a:pt x="312" y="66"/>
                  </a:cubicBezTo>
                  <a:cubicBezTo>
                    <a:pt x="312" y="66"/>
                    <a:pt x="310" y="65"/>
                    <a:pt x="310" y="66"/>
                  </a:cubicBezTo>
                  <a:cubicBezTo>
                    <a:pt x="310" y="68"/>
                    <a:pt x="309" y="67"/>
                    <a:pt x="308" y="67"/>
                  </a:cubicBezTo>
                  <a:cubicBezTo>
                    <a:pt x="304" y="67"/>
                    <a:pt x="305" y="68"/>
                    <a:pt x="304" y="70"/>
                  </a:cubicBezTo>
                  <a:cubicBezTo>
                    <a:pt x="303" y="71"/>
                    <a:pt x="305" y="72"/>
                    <a:pt x="304" y="73"/>
                  </a:cubicBezTo>
                  <a:cubicBezTo>
                    <a:pt x="303" y="75"/>
                    <a:pt x="300" y="77"/>
                    <a:pt x="298" y="77"/>
                  </a:cubicBezTo>
                  <a:cubicBezTo>
                    <a:pt x="297" y="77"/>
                    <a:pt x="295" y="76"/>
                    <a:pt x="294" y="77"/>
                  </a:cubicBezTo>
                  <a:cubicBezTo>
                    <a:pt x="294" y="77"/>
                    <a:pt x="294" y="79"/>
                    <a:pt x="293" y="80"/>
                  </a:cubicBezTo>
                  <a:cubicBezTo>
                    <a:pt x="292" y="81"/>
                    <a:pt x="290" y="81"/>
                    <a:pt x="290" y="82"/>
                  </a:cubicBezTo>
                  <a:cubicBezTo>
                    <a:pt x="290" y="83"/>
                    <a:pt x="288" y="82"/>
                    <a:pt x="287" y="82"/>
                  </a:cubicBezTo>
                  <a:cubicBezTo>
                    <a:pt x="280" y="81"/>
                    <a:pt x="279" y="79"/>
                    <a:pt x="276" y="79"/>
                  </a:cubicBezTo>
                  <a:cubicBezTo>
                    <a:pt x="275" y="80"/>
                    <a:pt x="274" y="82"/>
                    <a:pt x="274" y="83"/>
                  </a:cubicBezTo>
                  <a:cubicBezTo>
                    <a:pt x="275" y="85"/>
                    <a:pt x="274" y="85"/>
                    <a:pt x="275" y="86"/>
                  </a:cubicBezTo>
                  <a:cubicBezTo>
                    <a:pt x="276" y="88"/>
                    <a:pt x="282" y="90"/>
                    <a:pt x="281" y="92"/>
                  </a:cubicBezTo>
                  <a:cubicBezTo>
                    <a:pt x="281" y="93"/>
                    <a:pt x="281" y="93"/>
                    <a:pt x="281" y="93"/>
                  </a:cubicBezTo>
                  <a:cubicBezTo>
                    <a:pt x="280" y="94"/>
                    <a:pt x="279" y="94"/>
                    <a:pt x="279" y="95"/>
                  </a:cubicBezTo>
                  <a:cubicBezTo>
                    <a:pt x="278" y="96"/>
                    <a:pt x="277" y="96"/>
                    <a:pt x="276" y="97"/>
                  </a:cubicBezTo>
                  <a:cubicBezTo>
                    <a:pt x="275" y="98"/>
                    <a:pt x="275" y="100"/>
                    <a:pt x="274" y="101"/>
                  </a:cubicBezTo>
                  <a:cubicBezTo>
                    <a:pt x="273" y="102"/>
                    <a:pt x="271" y="103"/>
                    <a:pt x="269" y="104"/>
                  </a:cubicBezTo>
                  <a:cubicBezTo>
                    <a:pt x="267" y="105"/>
                    <a:pt x="263" y="105"/>
                    <a:pt x="259" y="105"/>
                  </a:cubicBezTo>
                  <a:cubicBezTo>
                    <a:pt x="257" y="105"/>
                    <a:pt x="255" y="105"/>
                    <a:pt x="252" y="105"/>
                  </a:cubicBezTo>
                  <a:cubicBezTo>
                    <a:pt x="250" y="105"/>
                    <a:pt x="248" y="106"/>
                    <a:pt x="247" y="107"/>
                  </a:cubicBezTo>
                  <a:cubicBezTo>
                    <a:pt x="245" y="107"/>
                    <a:pt x="237" y="112"/>
                    <a:pt x="237" y="112"/>
                  </a:cubicBezTo>
                  <a:cubicBezTo>
                    <a:pt x="236" y="112"/>
                    <a:pt x="234" y="112"/>
                    <a:pt x="233" y="112"/>
                  </a:cubicBezTo>
                  <a:cubicBezTo>
                    <a:pt x="232" y="111"/>
                    <a:pt x="232" y="110"/>
                    <a:pt x="230" y="110"/>
                  </a:cubicBezTo>
                  <a:cubicBezTo>
                    <a:pt x="226" y="111"/>
                    <a:pt x="223" y="109"/>
                    <a:pt x="219" y="108"/>
                  </a:cubicBezTo>
                  <a:cubicBezTo>
                    <a:pt x="217" y="108"/>
                    <a:pt x="214" y="107"/>
                    <a:pt x="212" y="107"/>
                  </a:cubicBezTo>
                  <a:cubicBezTo>
                    <a:pt x="210" y="106"/>
                    <a:pt x="209" y="105"/>
                    <a:pt x="208" y="104"/>
                  </a:cubicBezTo>
                  <a:cubicBezTo>
                    <a:pt x="206" y="103"/>
                    <a:pt x="204" y="103"/>
                    <a:pt x="202" y="103"/>
                  </a:cubicBezTo>
                  <a:cubicBezTo>
                    <a:pt x="200" y="103"/>
                    <a:pt x="198" y="102"/>
                    <a:pt x="196" y="102"/>
                  </a:cubicBezTo>
                  <a:cubicBezTo>
                    <a:pt x="194" y="102"/>
                    <a:pt x="192" y="103"/>
                    <a:pt x="190" y="103"/>
                  </a:cubicBezTo>
                  <a:cubicBezTo>
                    <a:pt x="188" y="103"/>
                    <a:pt x="186" y="103"/>
                    <a:pt x="184" y="103"/>
                  </a:cubicBezTo>
                  <a:cubicBezTo>
                    <a:pt x="180" y="103"/>
                    <a:pt x="175" y="101"/>
                    <a:pt x="172" y="101"/>
                  </a:cubicBezTo>
                  <a:cubicBezTo>
                    <a:pt x="171" y="101"/>
                    <a:pt x="169" y="102"/>
                    <a:pt x="167" y="102"/>
                  </a:cubicBezTo>
                  <a:cubicBezTo>
                    <a:pt x="166" y="101"/>
                    <a:pt x="166" y="100"/>
                    <a:pt x="165" y="99"/>
                  </a:cubicBezTo>
                  <a:cubicBezTo>
                    <a:pt x="164" y="98"/>
                    <a:pt x="162" y="97"/>
                    <a:pt x="160" y="96"/>
                  </a:cubicBezTo>
                  <a:cubicBezTo>
                    <a:pt x="159" y="95"/>
                    <a:pt x="158" y="94"/>
                    <a:pt x="157" y="92"/>
                  </a:cubicBezTo>
                  <a:cubicBezTo>
                    <a:pt x="156" y="91"/>
                    <a:pt x="155" y="90"/>
                    <a:pt x="154" y="89"/>
                  </a:cubicBezTo>
                  <a:cubicBezTo>
                    <a:pt x="153" y="89"/>
                    <a:pt x="154" y="87"/>
                    <a:pt x="152" y="87"/>
                  </a:cubicBezTo>
                  <a:cubicBezTo>
                    <a:pt x="151" y="87"/>
                    <a:pt x="150" y="87"/>
                    <a:pt x="148" y="86"/>
                  </a:cubicBezTo>
                  <a:cubicBezTo>
                    <a:pt x="147" y="86"/>
                    <a:pt x="146" y="85"/>
                    <a:pt x="143" y="84"/>
                  </a:cubicBezTo>
                  <a:cubicBezTo>
                    <a:pt x="143" y="84"/>
                    <a:pt x="142" y="84"/>
                    <a:pt x="141" y="83"/>
                  </a:cubicBezTo>
                  <a:cubicBezTo>
                    <a:pt x="139" y="82"/>
                    <a:pt x="136" y="80"/>
                    <a:pt x="133" y="80"/>
                  </a:cubicBezTo>
                  <a:cubicBezTo>
                    <a:pt x="131" y="80"/>
                    <a:pt x="129" y="80"/>
                    <a:pt x="128" y="80"/>
                  </a:cubicBezTo>
                  <a:cubicBezTo>
                    <a:pt x="126" y="80"/>
                    <a:pt x="124" y="80"/>
                    <a:pt x="122" y="79"/>
                  </a:cubicBezTo>
                  <a:cubicBezTo>
                    <a:pt x="120" y="79"/>
                    <a:pt x="118" y="79"/>
                    <a:pt x="117" y="78"/>
                  </a:cubicBezTo>
                  <a:cubicBezTo>
                    <a:pt x="115" y="78"/>
                    <a:pt x="114" y="77"/>
                    <a:pt x="113" y="76"/>
                  </a:cubicBezTo>
                  <a:cubicBezTo>
                    <a:pt x="112" y="75"/>
                    <a:pt x="111" y="73"/>
                    <a:pt x="113" y="71"/>
                  </a:cubicBezTo>
                  <a:cubicBezTo>
                    <a:pt x="114" y="70"/>
                    <a:pt x="112" y="70"/>
                    <a:pt x="111" y="66"/>
                  </a:cubicBezTo>
                  <a:cubicBezTo>
                    <a:pt x="111" y="65"/>
                    <a:pt x="111" y="66"/>
                    <a:pt x="110" y="63"/>
                  </a:cubicBezTo>
                  <a:cubicBezTo>
                    <a:pt x="108" y="62"/>
                    <a:pt x="107" y="61"/>
                    <a:pt x="106" y="60"/>
                  </a:cubicBezTo>
                  <a:cubicBezTo>
                    <a:pt x="104" y="59"/>
                    <a:pt x="103" y="57"/>
                    <a:pt x="102" y="56"/>
                  </a:cubicBezTo>
                  <a:cubicBezTo>
                    <a:pt x="101" y="55"/>
                    <a:pt x="99" y="53"/>
                    <a:pt x="98" y="53"/>
                  </a:cubicBezTo>
                  <a:cubicBezTo>
                    <a:pt x="97" y="55"/>
                    <a:pt x="95" y="51"/>
                    <a:pt x="93" y="52"/>
                  </a:cubicBezTo>
                  <a:cubicBezTo>
                    <a:pt x="91" y="53"/>
                    <a:pt x="87" y="51"/>
                    <a:pt x="86" y="49"/>
                  </a:cubicBezTo>
                  <a:cubicBezTo>
                    <a:pt x="85" y="48"/>
                    <a:pt x="83" y="48"/>
                    <a:pt x="81" y="47"/>
                  </a:cubicBezTo>
                  <a:cubicBezTo>
                    <a:pt x="80" y="46"/>
                    <a:pt x="82" y="46"/>
                    <a:pt x="80" y="45"/>
                  </a:cubicBezTo>
                  <a:cubicBezTo>
                    <a:pt x="79" y="45"/>
                    <a:pt x="77" y="44"/>
                    <a:pt x="78" y="43"/>
                  </a:cubicBezTo>
                  <a:cubicBezTo>
                    <a:pt x="79" y="43"/>
                    <a:pt x="78" y="42"/>
                    <a:pt x="77" y="41"/>
                  </a:cubicBezTo>
                  <a:cubicBezTo>
                    <a:pt x="75" y="42"/>
                    <a:pt x="74" y="42"/>
                    <a:pt x="72" y="42"/>
                  </a:cubicBezTo>
                  <a:cubicBezTo>
                    <a:pt x="71" y="42"/>
                    <a:pt x="70" y="42"/>
                    <a:pt x="70" y="43"/>
                  </a:cubicBezTo>
                  <a:cubicBezTo>
                    <a:pt x="71" y="46"/>
                    <a:pt x="71" y="47"/>
                    <a:pt x="69" y="48"/>
                  </a:cubicBezTo>
                  <a:cubicBezTo>
                    <a:pt x="68" y="48"/>
                    <a:pt x="66" y="48"/>
                    <a:pt x="65" y="48"/>
                  </a:cubicBezTo>
                  <a:cubicBezTo>
                    <a:pt x="64" y="49"/>
                    <a:pt x="65" y="52"/>
                    <a:pt x="65" y="53"/>
                  </a:cubicBezTo>
                  <a:cubicBezTo>
                    <a:pt x="65" y="54"/>
                    <a:pt x="70" y="59"/>
                    <a:pt x="68" y="60"/>
                  </a:cubicBezTo>
                  <a:cubicBezTo>
                    <a:pt x="67" y="61"/>
                    <a:pt x="66" y="61"/>
                    <a:pt x="65" y="62"/>
                  </a:cubicBezTo>
                  <a:cubicBezTo>
                    <a:pt x="63" y="64"/>
                    <a:pt x="63" y="62"/>
                    <a:pt x="61" y="61"/>
                  </a:cubicBezTo>
                  <a:cubicBezTo>
                    <a:pt x="59" y="61"/>
                    <a:pt x="57" y="62"/>
                    <a:pt x="55" y="61"/>
                  </a:cubicBezTo>
                  <a:cubicBezTo>
                    <a:pt x="54" y="61"/>
                    <a:pt x="53" y="61"/>
                    <a:pt x="51" y="60"/>
                  </a:cubicBezTo>
                  <a:cubicBezTo>
                    <a:pt x="50" y="59"/>
                    <a:pt x="49" y="60"/>
                    <a:pt x="49" y="61"/>
                  </a:cubicBezTo>
                  <a:cubicBezTo>
                    <a:pt x="50" y="63"/>
                    <a:pt x="49" y="65"/>
                    <a:pt x="49" y="66"/>
                  </a:cubicBezTo>
                  <a:cubicBezTo>
                    <a:pt x="49" y="68"/>
                    <a:pt x="49" y="70"/>
                    <a:pt x="49" y="71"/>
                  </a:cubicBezTo>
                  <a:cubicBezTo>
                    <a:pt x="49" y="72"/>
                    <a:pt x="48" y="74"/>
                    <a:pt x="49" y="75"/>
                  </a:cubicBezTo>
                  <a:cubicBezTo>
                    <a:pt x="50" y="76"/>
                    <a:pt x="52" y="75"/>
                    <a:pt x="52" y="77"/>
                  </a:cubicBezTo>
                  <a:cubicBezTo>
                    <a:pt x="52" y="78"/>
                    <a:pt x="52" y="80"/>
                    <a:pt x="51" y="79"/>
                  </a:cubicBezTo>
                  <a:cubicBezTo>
                    <a:pt x="50" y="78"/>
                    <a:pt x="49" y="79"/>
                    <a:pt x="47" y="79"/>
                  </a:cubicBezTo>
                  <a:cubicBezTo>
                    <a:pt x="46" y="78"/>
                    <a:pt x="45" y="77"/>
                    <a:pt x="43" y="78"/>
                  </a:cubicBezTo>
                  <a:cubicBezTo>
                    <a:pt x="41" y="78"/>
                    <a:pt x="39" y="78"/>
                    <a:pt x="37" y="79"/>
                  </a:cubicBezTo>
                  <a:cubicBezTo>
                    <a:pt x="36" y="79"/>
                    <a:pt x="34" y="80"/>
                    <a:pt x="33" y="81"/>
                  </a:cubicBezTo>
                  <a:cubicBezTo>
                    <a:pt x="32" y="82"/>
                    <a:pt x="36" y="82"/>
                    <a:pt x="37" y="82"/>
                  </a:cubicBezTo>
                  <a:cubicBezTo>
                    <a:pt x="38" y="83"/>
                    <a:pt x="38" y="85"/>
                    <a:pt x="38" y="86"/>
                  </a:cubicBezTo>
                  <a:cubicBezTo>
                    <a:pt x="39" y="88"/>
                    <a:pt x="40" y="90"/>
                    <a:pt x="41" y="91"/>
                  </a:cubicBezTo>
                  <a:cubicBezTo>
                    <a:pt x="42" y="93"/>
                    <a:pt x="44" y="94"/>
                    <a:pt x="44" y="95"/>
                  </a:cubicBezTo>
                  <a:cubicBezTo>
                    <a:pt x="44" y="97"/>
                    <a:pt x="46" y="97"/>
                    <a:pt x="45" y="98"/>
                  </a:cubicBezTo>
                  <a:cubicBezTo>
                    <a:pt x="44" y="97"/>
                    <a:pt x="43" y="99"/>
                    <a:pt x="43" y="99"/>
                  </a:cubicBezTo>
                  <a:cubicBezTo>
                    <a:pt x="43" y="100"/>
                    <a:pt x="44" y="100"/>
                    <a:pt x="44" y="100"/>
                  </a:cubicBezTo>
                  <a:cubicBezTo>
                    <a:pt x="43" y="101"/>
                    <a:pt x="41" y="101"/>
                    <a:pt x="42" y="103"/>
                  </a:cubicBezTo>
                  <a:cubicBezTo>
                    <a:pt x="43" y="104"/>
                    <a:pt x="43" y="105"/>
                    <a:pt x="44" y="107"/>
                  </a:cubicBezTo>
                  <a:cubicBezTo>
                    <a:pt x="44" y="108"/>
                    <a:pt x="45" y="108"/>
                    <a:pt x="43" y="108"/>
                  </a:cubicBezTo>
                  <a:cubicBezTo>
                    <a:pt x="42" y="108"/>
                    <a:pt x="41" y="109"/>
                    <a:pt x="41" y="110"/>
                  </a:cubicBezTo>
                  <a:cubicBezTo>
                    <a:pt x="38" y="111"/>
                    <a:pt x="34" y="112"/>
                    <a:pt x="32" y="114"/>
                  </a:cubicBezTo>
                  <a:cubicBezTo>
                    <a:pt x="32" y="115"/>
                    <a:pt x="32" y="116"/>
                    <a:pt x="31" y="117"/>
                  </a:cubicBezTo>
                  <a:cubicBezTo>
                    <a:pt x="30" y="118"/>
                    <a:pt x="29" y="118"/>
                    <a:pt x="28" y="118"/>
                  </a:cubicBezTo>
                  <a:cubicBezTo>
                    <a:pt x="26" y="118"/>
                    <a:pt x="25" y="118"/>
                    <a:pt x="23" y="118"/>
                  </a:cubicBezTo>
                  <a:cubicBezTo>
                    <a:pt x="21" y="118"/>
                    <a:pt x="21" y="118"/>
                    <a:pt x="21" y="120"/>
                  </a:cubicBezTo>
                  <a:cubicBezTo>
                    <a:pt x="20" y="121"/>
                    <a:pt x="20" y="124"/>
                    <a:pt x="18" y="124"/>
                  </a:cubicBezTo>
                  <a:cubicBezTo>
                    <a:pt x="17" y="124"/>
                    <a:pt x="15" y="125"/>
                    <a:pt x="14" y="124"/>
                  </a:cubicBezTo>
                  <a:cubicBezTo>
                    <a:pt x="13" y="124"/>
                    <a:pt x="13" y="122"/>
                    <a:pt x="12" y="122"/>
                  </a:cubicBezTo>
                  <a:cubicBezTo>
                    <a:pt x="11" y="122"/>
                    <a:pt x="10" y="123"/>
                    <a:pt x="10" y="123"/>
                  </a:cubicBezTo>
                  <a:cubicBezTo>
                    <a:pt x="9" y="124"/>
                    <a:pt x="7" y="123"/>
                    <a:pt x="7" y="123"/>
                  </a:cubicBezTo>
                  <a:cubicBezTo>
                    <a:pt x="7" y="124"/>
                    <a:pt x="7" y="124"/>
                    <a:pt x="7" y="125"/>
                  </a:cubicBezTo>
                  <a:cubicBezTo>
                    <a:pt x="5" y="125"/>
                    <a:pt x="5" y="126"/>
                    <a:pt x="4" y="127"/>
                  </a:cubicBezTo>
                  <a:cubicBezTo>
                    <a:pt x="3" y="127"/>
                    <a:pt x="1" y="127"/>
                    <a:pt x="1" y="128"/>
                  </a:cubicBezTo>
                  <a:cubicBezTo>
                    <a:pt x="1" y="130"/>
                    <a:pt x="1" y="130"/>
                    <a:pt x="2" y="131"/>
                  </a:cubicBezTo>
                  <a:cubicBezTo>
                    <a:pt x="2" y="132"/>
                    <a:pt x="1" y="133"/>
                    <a:pt x="0" y="133"/>
                  </a:cubicBezTo>
                  <a:cubicBezTo>
                    <a:pt x="0" y="134"/>
                    <a:pt x="0" y="135"/>
                    <a:pt x="1" y="136"/>
                  </a:cubicBezTo>
                  <a:cubicBezTo>
                    <a:pt x="1" y="136"/>
                    <a:pt x="2" y="137"/>
                    <a:pt x="3" y="138"/>
                  </a:cubicBezTo>
                  <a:cubicBezTo>
                    <a:pt x="1" y="138"/>
                    <a:pt x="3" y="140"/>
                    <a:pt x="3" y="141"/>
                  </a:cubicBezTo>
                  <a:cubicBezTo>
                    <a:pt x="5" y="143"/>
                    <a:pt x="6" y="140"/>
                    <a:pt x="8" y="141"/>
                  </a:cubicBezTo>
                  <a:cubicBezTo>
                    <a:pt x="9" y="141"/>
                    <a:pt x="12" y="141"/>
                    <a:pt x="12" y="143"/>
                  </a:cubicBezTo>
                  <a:cubicBezTo>
                    <a:pt x="12" y="144"/>
                    <a:pt x="12" y="145"/>
                    <a:pt x="12" y="146"/>
                  </a:cubicBezTo>
                  <a:cubicBezTo>
                    <a:pt x="12" y="146"/>
                    <a:pt x="13" y="146"/>
                    <a:pt x="14" y="147"/>
                  </a:cubicBezTo>
                  <a:cubicBezTo>
                    <a:pt x="14" y="147"/>
                    <a:pt x="14" y="149"/>
                    <a:pt x="14" y="149"/>
                  </a:cubicBezTo>
                  <a:cubicBezTo>
                    <a:pt x="15" y="150"/>
                    <a:pt x="14" y="151"/>
                    <a:pt x="15" y="151"/>
                  </a:cubicBezTo>
                  <a:cubicBezTo>
                    <a:pt x="16" y="152"/>
                    <a:pt x="17" y="154"/>
                    <a:pt x="15" y="154"/>
                  </a:cubicBezTo>
                  <a:cubicBezTo>
                    <a:pt x="14" y="154"/>
                    <a:pt x="11" y="153"/>
                    <a:pt x="12" y="155"/>
                  </a:cubicBezTo>
                  <a:cubicBezTo>
                    <a:pt x="13" y="157"/>
                    <a:pt x="15" y="155"/>
                    <a:pt x="16" y="157"/>
                  </a:cubicBezTo>
                  <a:cubicBezTo>
                    <a:pt x="17" y="155"/>
                    <a:pt x="19" y="157"/>
                    <a:pt x="20" y="158"/>
                  </a:cubicBezTo>
                  <a:cubicBezTo>
                    <a:pt x="21" y="159"/>
                    <a:pt x="23" y="159"/>
                    <a:pt x="24" y="160"/>
                  </a:cubicBezTo>
                  <a:cubicBezTo>
                    <a:pt x="25" y="160"/>
                    <a:pt x="25" y="161"/>
                    <a:pt x="26" y="162"/>
                  </a:cubicBezTo>
                  <a:cubicBezTo>
                    <a:pt x="26" y="163"/>
                    <a:pt x="26" y="165"/>
                    <a:pt x="26" y="165"/>
                  </a:cubicBezTo>
                  <a:cubicBezTo>
                    <a:pt x="26" y="166"/>
                    <a:pt x="28" y="167"/>
                    <a:pt x="29" y="168"/>
                  </a:cubicBezTo>
                  <a:cubicBezTo>
                    <a:pt x="30" y="168"/>
                    <a:pt x="31" y="167"/>
                    <a:pt x="31" y="167"/>
                  </a:cubicBezTo>
                  <a:cubicBezTo>
                    <a:pt x="32" y="171"/>
                    <a:pt x="39" y="171"/>
                    <a:pt x="42" y="171"/>
                  </a:cubicBezTo>
                  <a:cubicBezTo>
                    <a:pt x="46" y="174"/>
                    <a:pt x="45" y="177"/>
                    <a:pt x="48" y="179"/>
                  </a:cubicBezTo>
                  <a:cubicBezTo>
                    <a:pt x="50" y="180"/>
                    <a:pt x="52" y="182"/>
                    <a:pt x="54" y="182"/>
                  </a:cubicBezTo>
                  <a:cubicBezTo>
                    <a:pt x="56" y="183"/>
                    <a:pt x="53" y="184"/>
                    <a:pt x="53" y="184"/>
                  </a:cubicBezTo>
                  <a:cubicBezTo>
                    <a:pt x="53" y="185"/>
                    <a:pt x="53" y="188"/>
                    <a:pt x="55" y="190"/>
                  </a:cubicBezTo>
                  <a:cubicBezTo>
                    <a:pt x="57" y="192"/>
                    <a:pt x="57" y="192"/>
                    <a:pt x="60" y="193"/>
                  </a:cubicBezTo>
                  <a:cubicBezTo>
                    <a:pt x="60" y="193"/>
                    <a:pt x="60" y="195"/>
                    <a:pt x="61" y="195"/>
                  </a:cubicBezTo>
                  <a:cubicBezTo>
                    <a:pt x="61" y="196"/>
                    <a:pt x="62" y="197"/>
                    <a:pt x="61" y="198"/>
                  </a:cubicBezTo>
                  <a:cubicBezTo>
                    <a:pt x="61" y="199"/>
                    <a:pt x="60" y="199"/>
                    <a:pt x="59" y="200"/>
                  </a:cubicBezTo>
                  <a:cubicBezTo>
                    <a:pt x="59" y="201"/>
                    <a:pt x="58" y="201"/>
                    <a:pt x="57" y="200"/>
                  </a:cubicBezTo>
                  <a:cubicBezTo>
                    <a:pt x="56" y="199"/>
                    <a:pt x="55" y="198"/>
                    <a:pt x="53" y="199"/>
                  </a:cubicBezTo>
                  <a:cubicBezTo>
                    <a:pt x="54" y="200"/>
                    <a:pt x="54" y="202"/>
                    <a:pt x="55" y="203"/>
                  </a:cubicBezTo>
                  <a:cubicBezTo>
                    <a:pt x="56" y="203"/>
                    <a:pt x="57" y="204"/>
                    <a:pt x="57" y="205"/>
                  </a:cubicBezTo>
                  <a:cubicBezTo>
                    <a:pt x="57" y="206"/>
                    <a:pt x="57" y="207"/>
                    <a:pt x="58" y="208"/>
                  </a:cubicBezTo>
                  <a:cubicBezTo>
                    <a:pt x="58" y="208"/>
                    <a:pt x="58" y="209"/>
                    <a:pt x="58" y="210"/>
                  </a:cubicBezTo>
                  <a:cubicBezTo>
                    <a:pt x="59" y="213"/>
                    <a:pt x="61" y="209"/>
                    <a:pt x="62" y="210"/>
                  </a:cubicBezTo>
                  <a:cubicBezTo>
                    <a:pt x="63" y="212"/>
                    <a:pt x="64" y="214"/>
                    <a:pt x="66" y="214"/>
                  </a:cubicBezTo>
                  <a:cubicBezTo>
                    <a:pt x="67" y="215"/>
                    <a:pt x="68" y="214"/>
                    <a:pt x="69" y="215"/>
                  </a:cubicBezTo>
                  <a:cubicBezTo>
                    <a:pt x="70" y="216"/>
                    <a:pt x="70" y="216"/>
                    <a:pt x="71" y="216"/>
                  </a:cubicBezTo>
                  <a:cubicBezTo>
                    <a:pt x="72" y="216"/>
                    <a:pt x="71" y="217"/>
                    <a:pt x="72" y="218"/>
                  </a:cubicBezTo>
                  <a:cubicBezTo>
                    <a:pt x="72" y="218"/>
                    <a:pt x="73" y="219"/>
                    <a:pt x="73" y="219"/>
                  </a:cubicBezTo>
                  <a:cubicBezTo>
                    <a:pt x="76" y="219"/>
                    <a:pt x="77" y="220"/>
                    <a:pt x="79" y="222"/>
                  </a:cubicBezTo>
                  <a:cubicBezTo>
                    <a:pt x="81" y="224"/>
                    <a:pt x="82" y="223"/>
                    <a:pt x="82" y="220"/>
                  </a:cubicBezTo>
                  <a:cubicBezTo>
                    <a:pt x="83" y="221"/>
                    <a:pt x="83" y="219"/>
                    <a:pt x="84" y="220"/>
                  </a:cubicBezTo>
                  <a:cubicBezTo>
                    <a:pt x="85" y="220"/>
                    <a:pt x="86" y="220"/>
                    <a:pt x="87" y="221"/>
                  </a:cubicBezTo>
                  <a:cubicBezTo>
                    <a:pt x="89" y="223"/>
                    <a:pt x="92" y="224"/>
                    <a:pt x="94" y="226"/>
                  </a:cubicBezTo>
                  <a:cubicBezTo>
                    <a:pt x="96" y="227"/>
                    <a:pt x="98" y="227"/>
                    <a:pt x="99" y="228"/>
                  </a:cubicBezTo>
                  <a:cubicBezTo>
                    <a:pt x="99" y="229"/>
                    <a:pt x="102" y="232"/>
                    <a:pt x="103" y="231"/>
                  </a:cubicBezTo>
                  <a:cubicBezTo>
                    <a:pt x="105" y="229"/>
                    <a:pt x="107" y="231"/>
                    <a:pt x="107" y="234"/>
                  </a:cubicBezTo>
                  <a:cubicBezTo>
                    <a:pt x="108" y="235"/>
                    <a:pt x="111" y="236"/>
                    <a:pt x="113" y="237"/>
                  </a:cubicBezTo>
                  <a:cubicBezTo>
                    <a:pt x="113" y="238"/>
                    <a:pt x="115" y="236"/>
                    <a:pt x="116" y="237"/>
                  </a:cubicBezTo>
                  <a:cubicBezTo>
                    <a:pt x="116" y="237"/>
                    <a:pt x="115" y="239"/>
                    <a:pt x="116" y="239"/>
                  </a:cubicBezTo>
                  <a:cubicBezTo>
                    <a:pt x="116" y="240"/>
                    <a:pt x="120" y="241"/>
                    <a:pt x="120" y="240"/>
                  </a:cubicBezTo>
                  <a:cubicBezTo>
                    <a:pt x="121" y="241"/>
                    <a:pt x="123" y="242"/>
                    <a:pt x="124" y="243"/>
                  </a:cubicBezTo>
                  <a:cubicBezTo>
                    <a:pt x="124" y="245"/>
                    <a:pt x="124" y="241"/>
                    <a:pt x="125" y="241"/>
                  </a:cubicBezTo>
                  <a:cubicBezTo>
                    <a:pt x="125" y="242"/>
                    <a:pt x="127" y="244"/>
                    <a:pt x="128" y="243"/>
                  </a:cubicBezTo>
                  <a:cubicBezTo>
                    <a:pt x="128" y="243"/>
                    <a:pt x="128" y="242"/>
                    <a:pt x="128" y="242"/>
                  </a:cubicBezTo>
                  <a:cubicBezTo>
                    <a:pt x="129" y="242"/>
                    <a:pt x="130" y="242"/>
                    <a:pt x="131" y="243"/>
                  </a:cubicBezTo>
                  <a:cubicBezTo>
                    <a:pt x="132" y="243"/>
                    <a:pt x="133" y="244"/>
                    <a:pt x="135" y="244"/>
                  </a:cubicBezTo>
                  <a:cubicBezTo>
                    <a:pt x="137" y="244"/>
                    <a:pt x="140" y="244"/>
                    <a:pt x="141" y="244"/>
                  </a:cubicBezTo>
                  <a:cubicBezTo>
                    <a:pt x="141" y="244"/>
                    <a:pt x="141" y="243"/>
                    <a:pt x="141" y="243"/>
                  </a:cubicBezTo>
                  <a:cubicBezTo>
                    <a:pt x="143" y="243"/>
                    <a:pt x="146" y="241"/>
                    <a:pt x="147" y="244"/>
                  </a:cubicBezTo>
                  <a:cubicBezTo>
                    <a:pt x="148" y="245"/>
                    <a:pt x="146" y="247"/>
                    <a:pt x="149" y="250"/>
                  </a:cubicBezTo>
                  <a:cubicBezTo>
                    <a:pt x="149" y="248"/>
                    <a:pt x="150" y="247"/>
                    <a:pt x="151" y="246"/>
                  </a:cubicBezTo>
                  <a:cubicBezTo>
                    <a:pt x="151" y="244"/>
                    <a:pt x="152" y="242"/>
                    <a:pt x="154" y="241"/>
                  </a:cubicBezTo>
                  <a:cubicBezTo>
                    <a:pt x="155" y="240"/>
                    <a:pt x="157" y="240"/>
                    <a:pt x="158" y="240"/>
                  </a:cubicBezTo>
                  <a:cubicBezTo>
                    <a:pt x="159" y="241"/>
                    <a:pt x="158" y="242"/>
                    <a:pt x="159" y="242"/>
                  </a:cubicBezTo>
                  <a:cubicBezTo>
                    <a:pt x="160" y="243"/>
                    <a:pt x="162" y="243"/>
                    <a:pt x="164" y="243"/>
                  </a:cubicBezTo>
                  <a:cubicBezTo>
                    <a:pt x="166" y="244"/>
                    <a:pt x="165" y="242"/>
                    <a:pt x="167" y="242"/>
                  </a:cubicBezTo>
                  <a:cubicBezTo>
                    <a:pt x="168" y="242"/>
                    <a:pt x="170" y="243"/>
                    <a:pt x="170" y="244"/>
                  </a:cubicBezTo>
                  <a:cubicBezTo>
                    <a:pt x="170" y="244"/>
                    <a:pt x="170" y="245"/>
                    <a:pt x="170" y="245"/>
                  </a:cubicBezTo>
                  <a:cubicBezTo>
                    <a:pt x="171" y="245"/>
                    <a:pt x="171" y="245"/>
                    <a:pt x="172" y="245"/>
                  </a:cubicBezTo>
                  <a:cubicBezTo>
                    <a:pt x="173" y="245"/>
                    <a:pt x="174" y="245"/>
                    <a:pt x="176" y="245"/>
                  </a:cubicBezTo>
                  <a:cubicBezTo>
                    <a:pt x="178" y="244"/>
                    <a:pt x="178" y="243"/>
                    <a:pt x="178" y="242"/>
                  </a:cubicBezTo>
                  <a:cubicBezTo>
                    <a:pt x="179" y="240"/>
                    <a:pt x="180" y="240"/>
                    <a:pt x="181" y="239"/>
                  </a:cubicBezTo>
                  <a:cubicBezTo>
                    <a:pt x="182" y="238"/>
                    <a:pt x="181" y="237"/>
                    <a:pt x="183" y="236"/>
                  </a:cubicBezTo>
                  <a:cubicBezTo>
                    <a:pt x="185" y="236"/>
                    <a:pt x="186" y="236"/>
                    <a:pt x="187" y="235"/>
                  </a:cubicBezTo>
                  <a:cubicBezTo>
                    <a:pt x="188" y="234"/>
                    <a:pt x="189" y="232"/>
                    <a:pt x="190" y="231"/>
                  </a:cubicBezTo>
                  <a:cubicBezTo>
                    <a:pt x="191" y="231"/>
                    <a:pt x="191" y="230"/>
                    <a:pt x="192" y="230"/>
                  </a:cubicBezTo>
                  <a:cubicBezTo>
                    <a:pt x="193" y="231"/>
                    <a:pt x="194" y="231"/>
                    <a:pt x="195" y="232"/>
                  </a:cubicBezTo>
                  <a:cubicBezTo>
                    <a:pt x="194" y="231"/>
                    <a:pt x="196" y="232"/>
                    <a:pt x="197" y="232"/>
                  </a:cubicBezTo>
                  <a:cubicBezTo>
                    <a:pt x="197" y="232"/>
                    <a:pt x="198" y="233"/>
                    <a:pt x="199" y="233"/>
                  </a:cubicBezTo>
                  <a:cubicBezTo>
                    <a:pt x="199" y="232"/>
                    <a:pt x="199" y="231"/>
                    <a:pt x="200" y="231"/>
                  </a:cubicBezTo>
                  <a:cubicBezTo>
                    <a:pt x="200" y="230"/>
                    <a:pt x="203" y="228"/>
                    <a:pt x="203" y="229"/>
                  </a:cubicBezTo>
                  <a:cubicBezTo>
                    <a:pt x="204" y="230"/>
                    <a:pt x="205" y="230"/>
                    <a:pt x="206" y="231"/>
                  </a:cubicBezTo>
                  <a:cubicBezTo>
                    <a:pt x="205" y="231"/>
                    <a:pt x="203" y="233"/>
                    <a:pt x="205" y="233"/>
                  </a:cubicBezTo>
                  <a:cubicBezTo>
                    <a:pt x="206" y="234"/>
                    <a:pt x="207" y="233"/>
                    <a:pt x="207" y="232"/>
                  </a:cubicBezTo>
                  <a:cubicBezTo>
                    <a:pt x="207" y="234"/>
                    <a:pt x="209" y="234"/>
                    <a:pt x="209" y="235"/>
                  </a:cubicBezTo>
                  <a:cubicBezTo>
                    <a:pt x="209" y="236"/>
                    <a:pt x="208" y="237"/>
                    <a:pt x="208" y="237"/>
                  </a:cubicBezTo>
                  <a:cubicBezTo>
                    <a:pt x="207" y="238"/>
                    <a:pt x="207" y="239"/>
                    <a:pt x="207" y="239"/>
                  </a:cubicBezTo>
                  <a:cubicBezTo>
                    <a:pt x="208" y="240"/>
                    <a:pt x="209" y="238"/>
                    <a:pt x="210" y="238"/>
                  </a:cubicBezTo>
                  <a:cubicBezTo>
                    <a:pt x="211" y="238"/>
                    <a:pt x="212" y="239"/>
                    <a:pt x="213" y="239"/>
                  </a:cubicBezTo>
                  <a:cubicBezTo>
                    <a:pt x="214" y="240"/>
                    <a:pt x="214" y="239"/>
                    <a:pt x="215" y="240"/>
                  </a:cubicBezTo>
                  <a:cubicBezTo>
                    <a:pt x="216" y="241"/>
                    <a:pt x="216" y="241"/>
                    <a:pt x="216" y="241"/>
                  </a:cubicBezTo>
                  <a:cubicBezTo>
                    <a:pt x="216" y="241"/>
                    <a:pt x="216" y="241"/>
                    <a:pt x="216" y="240"/>
                  </a:cubicBezTo>
                  <a:cubicBezTo>
                    <a:pt x="216" y="240"/>
                    <a:pt x="217" y="238"/>
                    <a:pt x="217" y="238"/>
                  </a:cubicBezTo>
                  <a:cubicBezTo>
                    <a:pt x="218" y="239"/>
                    <a:pt x="221" y="239"/>
                    <a:pt x="222" y="241"/>
                  </a:cubicBezTo>
                  <a:cubicBezTo>
                    <a:pt x="223" y="242"/>
                    <a:pt x="223" y="243"/>
                    <a:pt x="223" y="244"/>
                  </a:cubicBezTo>
                  <a:cubicBezTo>
                    <a:pt x="224" y="245"/>
                    <a:pt x="225" y="246"/>
                    <a:pt x="225" y="247"/>
                  </a:cubicBezTo>
                  <a:cubicBezTo>
                    <a:pt x="226" y="247"/>
                    <a:pt x="226" y="246"/>
                    <a:pt x="226" y="246"/>
                  </a:cubicBezTo>
                  <a:cubicBezTo>
                    <a:pt x="227" y="246"/>
                    <a:pt x="228" y="247"/>
                    <a:pt x="229" y="248"/>
                  </a:cubicBezTo>
                  <a:cubicBezTo>
                    <a:pt x="229" y="250"/>
                    <a:pt x="229" y="251"/>
                    <a:pt x="230" y="252"/>
                  </a:cubicBezTo>
                  <a:cubicBezTo>
                    <a:pt x="230" y="254"/>
                    <a:pt x="231" y="256"/>
                    <a:pt x="231" y="258"/>
                  </a:cubicBezTo>
                  <a:cubicBezTo>
                    <a:pt x="231" y="259"/>
                    <a:pt x="232" y="262"/>
                    <a:pt x="230" y="261"/>
                  </a:cubicBezTo>
                  <a:cubicBezTo>
                    <a:pt x="230" y="262"/>
                    <a:pt x="232" y="262"/>
                    <a:pt x="231" y="263"/>
                  </a:cubicBezTo>
                  <a:cubicBezTo>
                    <a:pt x="231" y="264"/>
                    <a:pt x="230" y="263"/>
                    <a:pt x="230" y="264"/>
                  </a:cubicBezTo>
                  <a:cubicBezTo>
                    <a:pt x="228" y="265"/>
                    <a:pt x="230" y="266"/>
                    <a:pt x="228" y="266"/>
                  </a:cubicBezTo>
                  <a:cubicBezTo>
                    <a:pt x="227" y="266"/>
                    <a:pt x="227" y="271"/>
                    <a:pt x="225" y="269"/>
                  </a:cubicBezTo>
                  <a:cubicBezTo>
                    <a:pt x="226" y="271"/>
                    <a:pt x="225" y="272"/>
                    <a:pt x="226" y="273"/>
                  </a:cubicBezTo>
                  <a:cubicBezTo>
                    <a:pt x="224" y="273"/>
                    <a:pt x="224" y="274"/>
                    <a:pt x="224" y="275"/>
                  </a:cubicBezTo>
                  <a:cubicBezTo>
                    <a:pt x="224" y="277"/>
                    <a:pt x="225" y="276"/>
                    <a:pt x="226" y="277"/>
                  </a:cubicBezTo>
                  <a:cubicBezTo>
                    <a:pt x="226" y="278"/>
                    <a:pt x="226" y="279"/>
                    <a:pt x="226" y="280"/>
                  </a:cubicBezTo>
                  <a:cubicBezTo>
                    <a:pt x="226" y="281"/>
                    <a:pt x="225" y="282"/>
                    <a:pt x="226" y="282"/>
                  </a:cubicBezTo>
                  <a:cubicBezTo>
                    <a:pt x="226" y="283"/>
                    <a:pt x="229" y="281"/>
                    <a:pt x="229" y="280"/>
                  </a:cubicBezTo>
                  <a:cubicBezTo>
                    <a:pt x="231" y="279"/>
                    <a:pt x="234" y="281"/>
                    <a:pt x="236" y="280"/>
                  </a:cubicBezTo>
                  <a:cubicBezTo>
                    <a:pt x="236" y="281"/>
                    <a:pt x="234" y="282"/>
                    <a:pt x="235" y="283"/>
                  </a:cubicBezTo>
                  <a:cubicBezTo>
                    <a:pt x="235" y="284"/>
                    <a:pt x="237" y="284"/>
                    <a:pt x="236" y="285"/>
                  </a:cubicBezTo>
                  <a:cubicBezTo>
                    <a:pt x="236" y="286"/>
                    <a:pt x="237" y="287"/>
                    <a:pt x="237" y="287"/>
                  </a:cubicBezTo>
                  <a:cubicBezTo>
                    <a:pt x="238" y="288"/>
                    <a:pt x="238" y="290"/>
                    <a:pt x="240" y="290"/>
                  </a:cubicBezTo>
                  <a:cubicBezTo>
                    <a:pt x="241" y="290"/>
                    <a:pt x="242" y="290"/>
                    <a:pt x="243" y="292"/>
                  </a:cubicBezTo>
                  <a:cubicBezTo>
                    <a:pt x="241" y="292"/>
                    <a:pt x="242" y="295"/>
                    <a:pt x="242" y="296"/>
                  </a:cubicBezTo>
                  <a:cubicBezTo>
                    <a:pt x="242" y="297"/>
                    <a:pt x="240" y="300"/>
                    <a:pt x="242" y="300"/>
                  </a:cubicBezTo>
                  <a:cubicBezTo>
                    <a:pt x="244" y="299"/>
                    <a:pt x="246" y="299"/>
                    <a:pt x="248" y="300"/>
                  </a:cubicBezTo>
                  <a:cubicBezTo>
                    <a:pt x="249" y="301"/>
                    <a:pt x="247" y="303"/>
                    <a:pt x="250" y="303"/>
                  </a:cubicBezTo>
                  <a:cubicBezTo>
                    <a:pt x="250" y="304"/>
                    <a:pt x="250" y="306"/>
                    <a:pt x="251" y="306"/>
                  </a:cubicBezTo>
                  <a:cubicBezTo>
                    <a:pt x="251" y="306"/>
                    <a:pt x="251" y="305"/>
                    <a:pt x="252" y="305"/>
                  </a:cubicBezTo>
                  <a:cubicBezTo>
                    <a:pt x="254" y="306"/>
                    <a:pt x="256" y="304"/>
                    <a:pt x="258" y="303"/>
                  </a:cubicBezTo>
                  <a:cubicBezTo>
                    <a:pt x="258" y="304"/>
                    <a:pt x="259" y="305"/>
                    <a:pt x="259" y="307"/>
                  </a:cubicBezTo>
                  <a:cubicBezTo>
                    <a:pt x="260" y="308"/>
                    <a:pt x="260" y="308"/>
                    <a:pt x="261" y="308"/>
                  </a:cubicBezTo>
                  <a:cubicBezTo>
                    <a:pt x="262" y="307"/>
                    <a:pt x="263" y="309"/>
                    <a:pt x="264" y="308"/>
                  </a:cubicBezTo>
                  <a:cubicBezTo>
                    <a:pt x="265" y="308"/>
                    <a:pt x="263" y="306"/>
                    <a:pt x="263" y="306"/>
                  </a:cubicBezTo>
                  <a:cubicBezTo>
                    <a:pt x="263" y="305"/>
                    <a:pt x="264" y="305"/>
                    <a:pt x="264" y="304"/>
                  </a:cubicBezTo>
                  <a:cubicBezTo>
                    <a:pt x="264" y="304"/>
                    <a:pt x="263" y="303"/>
                    <a:pt x="263" y="303"/>
                  </a:cubicBezTo>
                  <a:cubicBezTo>
                    <a:pt x="263" y="302"/>
                    <a:pt x="262" y="301"/>
                    <a:pt x="262" y="300"/>
                  </a:cubicBezTo>
                  <a:cubicBezTo>
                    <a:pt x="261" y="300"/>
                    <a:pt x="260" y="296"/>
                    <a:pt x="262" y="296"/>
                  </a:cubicBezTo>
                  <a:cubicBezTo>
                    <a:pt x="263" y="296"/>
                    <a:pt x="262" y="296"/>
                    <a:pt x="263" y="296"/>
                  </a:cubicBezTo>
                  <a:cubicBezTo>
                    <a:pt x="263" y="296"/>
                    <a:pt x="264" y="296"/>
                    <a:pt x="264" y="296"/>
                  </a:cubicBezTo>
                  <a:cubicBezTo>
                    <a:pt x="265" y="296"/>
                    <a:pt x="266" y="297"/>
                    <a:pt x="266" y="296"/>
                  </a:cubicBezTo>
                  <a:cubicBezTo>
                    <a:pt x="267" y="295"/>
                    <a:pt x="267" y="292"/>
                    <a:pt x="270" y="294"/>
                  </a:cubicBezTo>
                  <a:cubicBezTo>
                    <a:pt x="271" y="295"/>
                    <a:pt x="272" y="297"/>
                    <a:pt x="274" y="295"/>
                  </a:cubicBezTo>
                  <a:cubicBezTo>
                    <a:pt x="275" y="293"/>
                    <a:pt x="275" y="293"/>
                    <a:pt x="276" y="295"/>
                  </a:cubicBezTo>
                  <a:cubicBezTo>
                    <a:pt x="277" y="294"/>
                    <a:pt x="277" y="292"/>
                    <a:pt x="278" y="294"/>
                  </a:cubicBezTo>
                  <a:cubicBezTo>
                    <a:pt x="279" y="294"/>
                    <a:pt x="279" y="295"/>
                    <a:pt x="280" y="295"/>
                  </a:cubicBezTo>
                  <a:cubicBezTo>
                    <a:pt x="281" y="296"/>
                    <a:pt x="281" y="292"/>
                    <a:pt x="282" y="292"/>
                  </a:cubicBezTo>
                  <a:cubicBezTo>
                    <a:pt x="282" y="295"/>
                    <a:pt x="286" y="293"/>
                    <a:pt x="287" y="292"/>
                  </a:cubicBezTo>
                  <a:cubicBezTo>
                    <a:pt x="288" y="291"/>
                    <a:pt x="286" y="290"/>
                    <a:pt x="287" y="289"/>
                  </a:cubicBezTo>
                  <a:cubicBezTo>
                    <a:pt x="288" y="289"/>
                    <a:pt x="290" y="288"/>
                    <a:pt x="290" y="287"/>
                  </a:cubicBezTo>
                  <a:cubicBezTo>
                    <a:pt x="292" y="289"/>
                    <a:pt x="293" y="290"/>
                    <a:pt x="295" y="291"/>
                  </a:cubicBezTo>
                  <a:cubicBezTo>
                    <a:pt x="296" y="292"/>
                    <a:pt x="297" y="291"/>
                    <a:pt x="298" y="291"/>
                  </a:cubicBezTo>
                  <a:cubicBezTo>
                    <a:pt x="299" y="292"/>
                    <a:pt x="299" y="292"/>
                    <a:pt x="300" y="292"/>
                  </a:cubicBezTo>
                  <a:cubicBezTo>
                    <a:pt x="303" y="291"/>
                    <a:pt x="304" y="295"/>
                    <a:pt x="302" y="295"/>
                  </a:cubicBezTo>
                  <a:cubicBezTo>
                    <a:pt x="302" y="297"/>
                    <a:pt x="303" y="298"/>
                    <a:pt x="304" y="301"/>
                  </a:cubicBezTo>
                  <a:cubicBezTo>
                    <a:pt x="305" y="300"/>
                    <a:pt x="306" y="301"/>
                    <a:pt x="307" y="301"/>
                  </a:cubicBezTo>
                  <a:cubicBezTo>
                    <a:pt x="307" y="302"/>
                    <a:pt x="307" y="302"/>
                    <a:pt x="307" y="302"/>
                  </a:cubicBezTo>
                  <a:cubicBezTo>
                    <a:pt x="308" y="303"/>
                    <a:pt x="309" y="303"/>
                    <a:pt x="310" y="304"/>
                  </a:cubicBezTo>
                  <a:cubicBezTo>
                    <a:pt x="310" y="304"/>
                    <a:pt x="310" y="304"/>
                    <a:pt x="311" y="304"/>
                  </a:cubicBezTo>
                  <a:cubicBezTo>
                    <a:pt x="311" y="305"/>
                    <a:pt x="312" y="303"/>
                    <a:pt x="314" y="304"/>
                  </a:cubicBezTo>
                  <a:cubicBezTo>
                    <a:pt x="315" y="304"/>
                    <a:pt x="317" y="304"/>
                    <a:pt x="317" y="305"/>
                  </a:cubicBezTo>
                  <a:cubicBezTo>
                    <a:pt x="318" y="305"/>
                    <a:pt x="318" y="304"/>
                    <a:pt x="318" y="303"/>
                  </a:cubicBezTo>
                  <a:cubicBezTo>
                    <a:pt x="318" y="303"/>
                    <a:pt x="319" y="305"/>
                    <a:pt x="319" y="304"/>
                  </a:cubicBezTo>
                  <a:cubicBezTo>
                    <a:pt x="320" y="303"/>
                    <a:pt x="318" y="302"/>
                    <a:pt x="318" y="301"/>
                  </a:cubicBezTo>
                  <a:cubicBezTo>
                    <a:pt x="319" y="302"/>
                    <a:pt x="319" y="301"/>
                    <a:pt x="319" y="301"/>
                  </a:cubicBezTo>
                  <a:cubicBezTo>
                    <a:pt x="320" y="301"/>
                    <a:pt x="320" y="302"/>
                    <a:pt x="320" y="302"/>
                  </a:cubicBezTo>
                  <a:cubicBezTo>
                    <a:pt x="321" y="302"/>
                    <a:pt x="321" y="304"/>
                    <a:pt x="322" y="304"/>
                  </a:cubicBezTo>
                  <a:cubicBezTo>
                    <a:pt x="322" y="303"/>
                    <a:pt x="321" y="303"/>
                    <a:pt x="322" y="302"/>
                  </a:cubicBezTo>
                  <a:cubicBezTo>
                    <a:pt x="322" y="302"/>
                    <a:pt x="322" y="303"/>
                    <a:pt x="322" y="303"/>
                  </a:cubicBezTo>
                  <a:cubicBezTo>
                    <a:pt x="321" y="304"/>
                    <a:pt x="323" y="303"/>
                    <a:pt x="324" y="304"/>
                  </a:cubicBezTo>
                  <a:cubicBezTo>
                    <a:pt x="324" y="304"/>
                    <a:pt x="325" y="308"/>
                    <a:pt x="326" y="305"/>
                  </a:cubicBezTo>
                  <a:cubicBezTo>
                    <a:pt x="326" y="306"/>
                    <a:pt x="328" y="305"/>
                    <a:pt x="328" y="305"/>
                  </a:cubicBezTo>
                  <a:cubicBezTo>
                    <a:pt x="327" y="304"/>
                    <a:pt x="327" y="304"/>
                    <a:pt x="328" y="303"/>
                  </a:cubicBezTo>
                  <a:cubicBezTo>
                    <a:pt x="328" y="304"/>
                    <a:pt x="329" y="306"/>
                    <a:pt x="330" y="305"/>
                  </a:cubicBezTo>
                  <a:cubicBezTo>
                    <a:pt x="330" y="305"/>
                    <a:pt x="330" y="305"/>
                    <a:pt x="330" y="304"/>
                  </a:cubicBezTo>
                  <a:cubicBezTo>
                    <a:pt x="330" y="305"/>
                    <a:pt x="333" y="306"/>
                    <a:pt x="331" y="307"/>
                  </a:cubicBezTo>
                  <a:cubicBezTo>
                    <a:pt x="330" y="307"/>
                    <a:pt x="331" y="308"/>
                    <a:pt x="330" y="309"/>
                  </a:cubicBezTo>
                  <a:cubicBezTo>
                    <a:pt x="330" y="309"/>
                    <a:pt x="330" y="311"/>
                    <a:pt x="330" y="311"/>
                  </a:cubicBezTo>
                  <a:cubicBezTo>
                    <a:pt x="331" y="311"/>
                    <a:pt x="331" y="313"/>
                    <a:pt x="332" y="313"/>
                  </a:cubicBezTo>
                  <a:cubicBezTo>
                    <a:pt x="331" y="315"/>
                    <a:pt x="333" y="314"/>
                    <a:pt x="334" y="316"/>
                  </a:cubicBezTo>
                  <a:cubicBezTo>
                    <a:pt x="332" y="315"/>
                    <a:pt x="333" y="316"/>
                    <a:pt x="333" y="317"/>
                  </a:cubicBezTo>
                  <a:cubicBezTo>
                    <a:pt x="334" y="317"/>
                    <a:pt x="337" y="318"/>
                    <a:pt x="338" y="315"/>
                  </a:cubicBezTo>
                  <a:cubicBezTo>
                    <a:pt x="338" y="314"/>
                    <a:pt x="336" y="313"/>
                    <a:pt x="336" y="312"/>
                  </a:cubicBezTo>
                  <a:cubicBezTo>
                    <a:pt x="336" y="314"/>
                    <a:pt x="337" y="312"/>
                    <a:pt x="336" y="312"/>
                  </a:cubicBezTo>
                  <a:cubicBezTo>
                    <a:pt x="335" y="311"/>
                    <a:pt x="334" y="311"/>
                    <a:pt x="334" y="311"/>
                  </a:cubicBezTo>
                  <a:cubicBezTo>
                    <a:pt x="334" y="310"/>
                    <a:pt x="335" y="309"/>
                    <a:pt x="335" y="309"/>
                  </a:cubicBezTo>
                  <a:cubicBezTo>
                    <a:pt x="336" y="308"/>
                    <a:pt x="335" y="307"/>
                    <a:pt x="335" y="306"/>
                  </a:cubicBezTo>
                  <a:cubicBezTo>
                    <a:pt x="336" y="307"/>
                    <a:pt x="336" y="308"/>
                    <a:pt x="338" y="308"/>
                  </a:cubicBezTo>
                  <a:cubicBezTo>
                    <a:pt x="337" y="307"/>
                    <a:pt x="338" y="306"/>
                    <a:pt x="338" y="306"/>
                  </a:cubicBezTo>
                  <a:cubicBezTo>
                    <a:pt x="338" y="306"/>
                    <a:pt x="338" y="307"/>
                    <a:pt x="338" y="307"/>
                  </a:cubicBezTo>
                  <a:cubicBezTo>
                    <a:pt x="338" y="306"/>
                    <a:pt x="340" y="306"/>
                    <a:pt x="341" y="306"/>
                  </a:cubicBezTo>
                  <a:cubicBezTo>
                    <a:pt x="341" y="305"/>
                    <a:pt x="343" y="305"/>
                    <a:pt x="342" y="306"/>
                  </a:cubicBezTo>
                  <a:cubicBezTo>
                    <a:pt x="343" y="306"/>
                    <a:pt x="343" y="305"/>
                    <a:pt x="344" y="304"/>
                  </a:cubicBezTo>
                  <a:cubicBezTo>
                    <a:pt x="345" y="306"/>
                    <a:pt x="347" y="303"/>
                    <a:pt x="345" y="303"/>
                  </a:cubicBezTo>
                  <a:cubicBezTo>
                    <a:pt x="347" y="303"/>
                    <a:pt x="348" y="303"/>
                    <a:pt x="347" y="302"/>
                  </a:cubicBezTo>
                  <a:cubicBezTo>
                    <a:pt x="348" y="302"/>
                    <a:pt x="351" y="304"/>
                    <a:pt x="351" y="303"/>
                  </a:cubicBezTo>
                  <a:cubicBezTo>
                    <a:pt x="351" y="302"/>
                    <a:pt x="351" y="301"/>
                    <a:pt x="351" y="300"/>
                  </a:cubicBezTo>
                  <a:cubicBezTo>
                    <a:pt x="351" y="301"/>
                    <a:pt x="351" y="301"/>
                    <a:pt x="352" y="301"/>
                  </a:cubicBezTo>
                  <a:cubicBezTo>
                    <a:pt x="351" y="302"/>
                    <a:pt x="353" y="303"/>
                    <a:pt x="353" y="302"/>
                  </a:cubicBezTo>
                  <a:cubicBezTo>
                    <a:pt x="354" y="301"/>
                    <a:pt x="355" y="300"/>
                    <a:pt x="356" y="302"/>
                  </a:cubicBezTo>
                  <a:cubicBezTo>
                    <a:pt x="357" y="301"/>
                    <a:pt x="355" y="299"/>
                    <a:pt x="357" y="298"/>
                  </a:cubicBezTo>
                  <a:cubicBezTo>
                    <a:pt x="357" y="299"/>
                    <a:pt x="357" y="300"/>
                    <a:pt x="358" y="300"/>
                  </a:cubicBezTo>
                  <a:cubicBezTo>
                    <a:pt x="358" y="299"/>
                    <a:pt x="358" y="299"/>
                    <a:pt x="359" y="299"/>
                  </a:cubicBezTo>
                  <a:cubicBezTo>
                    <a:pt x="358" y="298"/>
                    <a:pt x="356" y="296"/>
                    <a:pt x="356" y="295"/>
                  </a:cubicBezTo>
                  <a:cubicBezTo>
                    <a:pt x="357" y="295"/>
                    <a:pt x="359" y="300"/>
                    <a:pt x="360" y="298"/>
                  </a:cubicBezTo>
                  <a:cubicBezTo>
                    <a:pt x="361" y="297"/>
                    <a:pt x="359" y="294"/>
                    <a:pt x="358" y="293"/>
                  </a:cubicBezTo>
                  <a:cubicBezTo>
                    <a:pt x="358" y="293"/>
                    <a:pt x="358" y="293"/>
                    <a:pt x="358" y="293"/>
                  </a:cubicBezTo>
                  <a:cubicBezTo>
                    <a:pt x="358" y="292"/>
                    <a:pt x="357" y="292"/>
                    <a:pt x="356" y="292"/>
                  </a:cubicBezTo>
                  <a:cubicBezTo>
                    <a:pt x="357" y="292"/>
                    <a:pt x="359" y="291"/>
                    <a:pt x="358" y="290"/>
                  </a:cubicBezTo>
                  <a:cubicBezTo>
                    <a:pt x="359" y="291"/>
                    <a:pt x="360" y="289"/>
                    <a:pt x="361" y="290"/>
                  </a:cubicBezTo>
                  <a:cubicBezTo>
                    <a:pt x="360" y="290"/>
                    <a:pt x="359" y="290"/>
                    <a:pt x="359" y="291"/>
                  </a:cubicBezTo>
                  <a:cubicBezTo>
                    <a:pt x="359" y="291"/>
                    <a:pt x="359" y="292"/>
                    <a:pt x="360" y="290"/>
                  </a:cubicBezTo>
                  <a:cubicBezTo>
                    <a:pt x="359" y="293"/>
                    <a:pt x="362" y="294"/>
                    <a:pt x="362" y="296"/>
                  </a:cubicBezTo>
                  <a:cubicBezTo>
                    <a:pt x="363" y="294"/>
                    <a:pt x="367" y="294"/>
                    <a:pt x="368" y="296"/>
                  </a:cubicBezTo>
                  <a:cubicBezTo>
                    <a:pt x="368" y="296"/>
                    <a:pt x="368" y="296"/>
                    <a:pt x="368" y="296"/>
                  </a:cubicBezTo>
                  <a:cubicBezTo>
                    <a:pt x="367" y="295"/>
                    <a:pt x="368" y="294"/>
                    <a:pt x="367" y="294"/>
                  </a:cubicBezTo>
                  <a:cubicBezTo>
                    <a:pt x="368" y="293"/>
                    <a:pt x="369" y="293"/>
                    <a:pt x="370" y="293"/>
                  </a:cubicBezTo>
                  <a:cubicBezTo>
                    <a:pt x="369" y="293"/>
                    <a:pt x="369" y="294"/>
                    <a:pt x="370" y="295"/>
                  </a:cubicBezTo>
                  <a:cubicBezTo>
                    <a:pt x="371" y="295"/>
                    <a:pt x="372" y="294"/>
                    <a:pt x="370" y="293"/>
                  </a:cubicBezTo>
                  <a:cubicBezTo>
                    <a:pt x="371" y="294"/>
                    <a:pt x="373" y="293"/>
                    <a:pt x="373" y="292"/>
                  </a:cubicBezTo>
                  <a:cubicBezTo>
                    <a:pt x="373" y="293"/>
                    <a:pt x="374" y="293"/>
                    <a:pt x="375" y="294"/>
                  </a:cubicBezTo>
                  <a:cubicBezTo>
                    <a:pt x="375" y="294"/>
                    <a:pt x="376" y="294"/>
                    <a:pt x="376" y="294"/>
                  </a:cubicBezTo>
                  <a:cubicBezTo>
                    <a:pt x="377" y="293"/>
                    <a:pt x="375" y="292"/>
                    <a:pt x="375" y="291"/>
                  </a:cubicBezTo>
                  <a:cubicBezTo>
                    <a:pt x="376" y="292"/>
                    <a:pt x="376" y="292"/>
                    <a:pt x="377" y="291"/>
                  </a:cubicBezTo>
                  <a:cubicBezTo>
                    <a:pt x="376" y="293"/>
                    <a:pt x="381" y="293"/>
                    <a:pt x="380" y="291"/>
                  </a:cubicBezTo>
                  <a:cubicBezTo>
                    <a:pt x="380" y="292"/>
                    <a:pt x="382" y="292"/>
                    <a:pt x="383" y="291"/>
                  </a:cubicBezTo>
                  <a:cubicBezTo>
                    <a:pt x="384" y="291"/>
                    <a:pt x="383" y="290"/>
                    <a:pt x="384" y="289"/>
                  </a:cubicBezTo>
                  <a:cubicBezTo>
                    <a:pt x="384" y="289"/>
                    <a:pt x="384" y="288"/>
                    <a:pt x="385" y="289"/>
                  </a:cubicBezTo>
                  <a:cubicBezTo>
                    <a:pt x="385" y="288"/>
                    <a:pt x="384" y="288"/>
                    <a:pt x="383" y="287"/>
                  </a:cubicBezTo>
                  <a:cubicBezTo>
                    <a:pt x="385" y="287"/>
                    <a:pt x="385" y="287"/>
                    <a:pt x="385" y="286"/>
                  </a:cubicBezTo>
                  <a:cubicBezTo>
                    <a:pt x="386" y="284"/>
                    <a:pt x="386" y="285"/>
                    <a:pt x="387" y="285"/>
                  </a:cubicBezTo>
                  <a:cubicBezTo>
                    <a:pt x="388" y="286"/>
                    <a:pt x="388" y="283"/>
                    <a:pt x="389" y="283"/>
                  </a:cubicBezTo>
                  <a:cubicBezTo>
                    <a:pt x="389" y="283"/>
                    <a:pt x="391" y="282"/>
                    <a:pt x="391" y="283"/>
                  </a:cubicBezTo>
                  <a:cubicBezTo>
                    <a:pt x="391" y="282"/>
                    <a:pt x="392" y="282"/>
                    <a:pt x="391" y="281"/>
                  </a:cubicBezTo>
                  <a:cubicBezTo>
                    <a:pt x="392" y="280"/>
                    <a:pt x="392" y="281"/>
                    <a:pt x="392" y="282"/>
                  </a:cubicBezTo>
                  <a:cubicBezTo>
                    <a:pt x="393" y="281"/>
                    <a:pt x="393" y="280"/>
                    <a:pt x="393" y="279"/>
                  </a:cubicBezTo>
                  <a:cubicBezTo>
                    <a:pt x="394" y="279"/>
                    <a:pt x="394" y="279"/>
                    <a:pt x="394" y="278"/>
                  </a:cubicBezTo>
                  <a:cubicBezTo>
                    <a:pt x="394" y="278"/>
                    <a:pt x="394" y="278"/>
                    <a:pt x="394" y="277"/>
                  </a:cubicBezTo>
                  <a:cubicBezTo>
                    <a:pt x="393" y="278"/>
                    <a:pt x="392" y="277"/>
                    <a:pt x="392" y="277"/>
                  </a:cubicBezTo>
                  <a:cubicBezTo>
                    <a:pt x="392" y="277"/>
                    <a:pt x="393" y="277"/>
                    <a:pt x="393" y="277"/>
                  </a:cubicBezTo>
                  <a:cubicBezTo>
                    <a:pt x="392" y="276"/>
                    <a:pt x="394" y="276"/>
                    <a:pt x="395" y="275"/>
                  </a:cubicBezTo>
                  <a:cubicBezTo>
                    <a:pt x="395" y="276"/>
                    <a:pt x="396" y="276"/>
                    <a:pt x="397" y="275"/>
                  </a:cubicBezTo>
                  <a:cubicBezTo>
                    <a:pt x="397" y="275"/>
                    <a:pt x="398" y="276"/>
                    <a:pt x="398" y="276"/>
                  </a:cubicBezTo>
                  <a:cubicBezTo>
                    <a:pt x="399" y="276"/>
                    <a:pt x="399" y="274"/>
                    <a:pt x="398" y="274"/>
                  </a:cubicBezTo>
                  <a:cubicBezTo>
                    <a:pt x="398" y="273"/>
                    <a:pt x="397" y="273"/>
                    <a:pt x="398" y="272"/>
                  </a:cubicBezTo>
                  <a:cubicBezTo>
                    <a:pt x="398" y="274"/>
                    <a:pt x="400" y="272"/>
                    <a:pt x="401" y="272"/>
                  </a:cubicBezTo>
                  <a:cubicBezTo>
                    <a:pt x="399" y="271"/>
                    <a:pt x="400" y="270"/>
                    <a:pt x="399" y="269"/>
                  </a:cubicBezTo>
                  <a:cubicBezTo>
                    <a:pt x="400" y="268"/>
                    <a:pt x="401" y="270"/>
                    <a:pt x="401" y="270"/>
                  </a:cubicBezTo>
                  <a:cubicBezTo>
                    <a:pt x="401" y="269"/>
                    <a:pt x="402" y="271"/>
                    <a:pt x="402" y="269"/>
                  </a:cubicBezTo>
                  <a:cubicBezTo>
                    <a:pt x="403" y="268"/>
                    <a:pt x="401" y="268"/>
                    <a:pt x="401" y="268"/>
                  </a:cubicBezTo>
                  <a:cubicBezTo>
                    <a:pt x="401" y="267"/>
                    <a:pt x="402" y="267"/>
                    <a:pt x="402" y="266"/>
                  </a:cubicBezTo>
                  <a:cubicBezTo>
                    <a:pt x="403" y="267"/>
                    <a:pt x="403" y="267"/>
                    <a:pt x="404" y="268"/>
                  </a:cubicBezTo>
                  <a:cubicBezTo>
                    <a:pt x="404" y="267"/>
                    <a:pt x="404" y="267"/>
                    <a:pt x="405" y="268"/>
                  </a:cubicBezTo>
                  <a:cubicBezTo>
                    <a:pt x="405" y="266"/>
                    <a:pt x="403" y="266"/>
                    <a:pt x="403" y="265"/>
                  </a:cubicBezTo>
                  <a:cubicBezTo>
                    <a:pt x="404" y="264"/>
                    <a:pt x="403" y="263"/>
                    <a:pt x="404" y="263"/>
                  </a:cubicBezTo>
                  <a:cubicBezTo>
                    <a:pt x="403" y="261"/>
                    <a:pt x="403" y="262"/>
                    <a:pt x="401" y="262"/>
                  </a:cubicBezTo>
                  <a:cubicBezTo>
                    <a:pt x="400" y="263"/>
                    <a:pt x="400" y="261"/>
                    <a:pt x="399" y="261"/>
                  </a:cubicBezTo>
                  <a:cubicBezTo>
                    <a:pt x="400" y="261"/>
                    <a:pt x="401" y="261"/>
                    <a:pt x="402" y="262"/>
                  </a:cubicBezTo>
                  <a:cubicBezTo>
                    <a:pt x="402" y="261"/>
                    <a:pt x="403" y="260"/>
                    <a:pt x="404" y="260"/>
                  </a:cubicBezTo>
                  <a:cubicBezTo>
                    <a:pt x="404" y="259"/>
                    <a:pt x="405" y="259"/>
                    <a:pt x="404" y="258"/>
                  </a:cubicBezTo>
                  <a:cubicBezTo>
                    <a:pt x="404" y="259"/>
                    <a:pt x="403" y="259"/>
                    <a:pt x="403" y="258"/>
                  </a:cubicBezTo>
                  <a:cubicBezTo>
                    <a:pt x="405" y="258"/>
                    <a:pt x="403" y="256"/>
                    <a:pt x="402" y="256"/>
                  </a:cubicBezTo>
                  <a:cubicBezTo>
                    <a:pt x="402" y="256"/>
                    <a:pt x="402" y="255"/>
                    <a:pt x="401" y="255"/>
                  </a:cubicBezTo>
                  <a:cubicBezTo>
                    <a:pt x="402" y="255"/>
                    <a:pt x="403" y="255"/>
                    <a:pt x="403" y="254"/>
                  </a:cubicBezTo>
                  <a:cubicBezTo>
                    <a:pt x="403" y="255"/>
                    <a:pt x="403" y="255"/>
                    <a:pt x="404" y="256"/>
                  </a:cubicBezTo>
                  <a:cubicBezTo>
                    <a:pt x="404" y="255"/>
                    <a:pt x="404" y="255"/>
                    <a:pt x="405" y="254"/>
                  </a:cubicBezTo>
                  <a:cubicBezTo>
                    <a:pt x="405" y="255"/>
                    <a:pt x="405" y="256"/>
                    <a:pt x="404" y="257"/>
                  </a:cubicBezTo>
                  <a:cubicBezTo>
                    <a:pt x="407" y="257"/>
                    <a:pt x="406" y="255"/>
                    <a:pt x="405" y="253"/>
                  </a:cubicBezTo>
                  <a:cubicBezTo>
                    <a:pt x="406" y="253"/>
                    <a:pt x="407" y="252"/>
                    <a:pt x="406" y="251"/>
                  </a:cubicBezTo>
                  <a:cubicBezTo>
                    <a:pt x="409" y="252"/>
                    <a:pt x="406" y="250"/>
                    <a:pt x="406" y="249"/>
                  </a:cubicBezTo>
                  <a:cubicBezTo>
                    <a:pt x="406" y="250"/>
                    <a:pt x="407" y="250"/>
                    <a:pt x="407" y="251"/>
                  </a:cubicBezTo>
                  <a:cubicBezTo>
                    <a:pt x="407" y="250"/>
                    <a:pt x="408" y="251"/>
                    <a:pt x="408" y="250"/>
                  </a:cubicBezTo>
                  <a:cubicBezTo>
                    <a:pt x="408" y="249"/>
                    <a:pt x="408" y="248"/>
                    <a:pt x="409" y="248"/>
                  </a:cubicBezTo>
                  <a:cubicBezTo>
                    <a:pt x="407" y="247"/>
                    <a:pt x="408" y="245"/>
                    <a:pt x="409" y="244"/>
                  </a:cubicBezTo>
                  <a:cubicBezTo>
                    <a:pt x="409" y="243"/>
                    <a:pt x="408" y="243"/>
                    <a:pt x="407" y="243"/>
                  </a:cubicBezTo>
                  <a:cubicBezTo>
                    <a:pt x="409" y="244"/>
                    <a:pt x="411" y="240"/>
                    <a:pt x="410" y="240"/>
                  </a:cubicBezTo>
                  <a:cubicBezTo>
                    <a:pt x="410" y="240"/>
                    <a:pt x="410" y="240"/>
                    <a:pt x="410" y="239"/>
                  </a:cubicBezTo>
                  <a:cubicBezTo>
                    <a:pt x="411" y="240"/>
                    <a:pt x="412" y="241"/>
                    <a:pt x="413" y="241"/>
                  </a:cubicBezTo>
                  <a:cubicBezTo>
                    <a:pt x="412" y="240"/>
                    <a:pt x="413" y="240"/>
                    <a:pt x="414" y="240"/>
                  </a:cubicBezTo>
                  <a:cubicBezTo>
                    <a:pt x="414" y="239"/>
                    <a:pt x="413" y="238"/>
                    <a:pt x="413" y="237"/>
                  </a:cubicBezTo>
                  <a:cubicBezTo>
                    <a:pt x="412" y="236"/>
                    <a:pt x="412" y="237"/>
                    <a:pt x="411" y="236"/>
                  </a:cubicBezTo>
                  <a:cubicBezTo>
                    <a:pt x="410" y="236"/>
                    <a:pt x="410" y="235"/>
                    <a:pt x="409" y="235"/>
                  </a:cubicBezTo>
                  <a:cubicBezTo>
                    <a:pt x="410" y="235"/>
                    <a:pt x="412" y="237"/>
                    <a:pt x="413" y="236"/>
                  </a:cubicBezTo>
                  <a:cubicBezTo>
                    <a:pt x="414" y="235"/>
                    <a:pt x="413" y="234"/>
                    <a:pt x="412" y="234"/>
                  </a:cubicBezTo>
                  <a:cubicBezTo>
                    <a:pt x="412" y="234"/>
                    <a:pt x="413" y="233"/>
                    <a:pt x="413" y="234"/>
                  </a:cubicBezTo>
                  <a:cubicBezTo>
                    <a:pt x="413" y="233"/>
                    <a:pt x="412" y="232"/>
                    <a:pt x="411" y="232"/>
                  </a:cubicBezTo>
                  <a:cubicBezTo>
                    <a:pt x="411" y="232"/>
                    <a:pt x="411" y="231"/>
                    <a:pt x="411" y="230"/>
                  </a:cubicBezTo>
                  <a:cubicBezTo>
                    <a:pt x="412" y="231"/>
                    <a:pt x="412" y="232"/>
                    <a:pt x="412" y="230"/>
                  </a:cubicBezTo>
                  <a:cubicBezTo>
                    <a:pt x="412" y="231"/>
                    <a:pt x="412" y="231"/>
                    <a:pt x="413" y="231"/>
                  </a:cubicBezTo>
                  <a:cubicBezTo>
                    <a:pt x="413" y="231"/>
                    <a:pt x="413" y="230"/>
                    <a:pt x="413" y="230"/>
                  </a:cubicBezTo>
                  <a:cubicBezTo>
                    <a:pt x="413" y="230"/>
                    <a:pt x="413" y="231"/>
                    <a:pt x="414" y="231"/>
                  </a:cubicBezTo>
                  <a:cubicBezTo>
                    <a:pt x="415" y="232"/>
                    <a:pt x="414" y="229"/>
                    <a:pt x="414" y="229"/>
                  </a:cubicBezTo>
                  <a:cubicBezTo>
                    <a:pt x="413" y="229"/>
                    <a:pt x="414" y="228"/>
                    <a:pt x="413" y="227"/>
                  </a:cubicBezTo>
                  <a:cubicBezTo>
                    <a:pt x="412" y="227"/>
                    <a:pt x="412" y="228"/>
                    <a:pt x="413" y="228"/>
                  </a:cubicBezTo>
                  <a:cubicBezTo>
                    <a:pt x="412" y="228"/>
                    <a:pt x="411" y="229"/>
                    <a:pt x="410" y="229"/>
                  </a:cubicBezTo>
                  <a:cubicBezTo>
                    <a:pt x="410" y="229"/>
                    <a:pt x="410" y="229"/>
                    <a:pt x="410" y="228"/>
                  </a:cubicBezTo>
                  <a:cubicBezTo>
                    <a:pt x="410" y="228"/>
                    <a:pt x="411" y="228"/>
                    <a:pt x="411" y="228"/>
                  </a:cubicBezTo>
                  <a:cubicBezTo>
                    <a:pt x="412" y="228"/>
                    <a:pt x="412" y="227"/>
                    <a:pt x="412" y="227"/>
                  </a:cubicBezTo>
                  <a:cubicBezTo>
                    <a:pt x="413" y="226"/>
                    <a:pt x="413" y="225"/>
                    <a:pt x="414" y="225"/>
                  </a:cubicBezTo>
                  <a:cubicBezTo>
                    <a:pt x="413" y="224"/>
                    <a:pt x="411" y="224"/>
                    <a:pt x="410" y="223"/>
                  </a:cubicBezTo>
                  <a:cubicBezTo>
                    <a:pt x="409" y="222"/>
                    <a:pt x="408" y="221"/>
                    <a:pt x="407" y="221"/>
                  </a:cubicBezTo>
                  <a:cubicBezTo>
                    <a:pt x="405" y="220"/>
                    <a:pt x="404" y="223"/>
                    <a:pt x="402" y="222"/>
                  </a:cubicBezTo>
                  <a:cubicBezTo>
                    <a:pt x="402" y="223"/>
                    <a:pt x="403" y="223"/>
                    <a:pt x="403" y="223"/>
                  </a:cubicBezTo>
                  <a:cubicBezTo>
                    <a:pt x="401" y="223"/>
                    <a:pt x="401" y="221"/>
                    <a:pt x="400" y="220"/>
                  </a:cubicBezTo>
                  <a:cubicBezTo>
                    <a:pt x="400" y="220"/>
                    <a:pt x="398" y="221"/>
                    <a:pt x="397" y="222"/>
                  </a:cubicBezTo>
                  <a:cubicBezTo>
                    <a:pt x="398" y="221"/>
                    <a:pt x="399" y="220"/>
                    <a:pt x="400" y="220"/>
                  </a:cubicBezTo>
                  <a:cubicBezTo>
                    <a:pt x="401" y="219"/>
                    <a:pt x="401" y="220"/>
                    <a:pt x="402" y="220"/>
                  </a:cubicBezTo>
                  <a:cubicBezTo>
                    <a:pt x="403" y="220"/>
                    <a:pt x="403" y="219"/>
                    <a:pt x="403" y="219"/>
                  </a:cubicBezTo>
                  <a:cubicBezTo>
                    <a:pt x="403" y="218"/>
                    <a:pt x="404" y="218"/>
                    <a:pt x="405" y="217"/>
                  </a:cubicBezTo>
                  <a:cubicBezTo>
                    <a:pt x="406" y="217"/>
                    <a:pt x="406" y="215"/>
                    <a:pt x="408" y="215"/>
                  </a:cubicBezTo>
                  <a:cubicBezTo>
                    <a:pt x="408" y="215"/>
                    <a:pt x="409" y="216"/>
                    <a:pt x="409" y="215"/>
                  </a:cubicBezTo>
                  <a:cubicBezTo>
                    <a:pt x="409" y="214"/>
                    <a:pt x="407" y="211"/>
                    <a:pt x="406" y="211"/>
                  </a:cubicBezTo>
                  <a:cubicBezTo>
                    <a:pt x="404" y="210"/>
                    <a:pt x="402" y="208"/>
                    <a:pt x="400" y="207"/>
                  </a:cubicBezTo>
                  <a:cubicBezTo>
                    <a:pt x="399" y="207"/>
                    <a:pt x="398" y="207"/>
                    <a:pt x="398" y="206"/>
                  </a:cubicBezTo>
                  <a:cubicBezTo>
                    <a:pt x="397" y="206"/>
                    <a:pt x="397" y="206"/>
                    <a:pt x="397" y="205"/>
                  </a:cubicBezTo>
                  <a:cubicBezTo>
                    <a:pt x="397" y="205"/>
                    <a:pt x="396" y="204"/>
                    <a:pt x="395" y="204"/>
                  </a:cubicBezTo>
                  <a:cubicBezTo>
                    <a:pt x="394" y="204"/>
                    <a:pt x="394" y="205"/>
                    <a:pt x="393" y="205"/>
                  </a:cubicBezTo>
                  <a:cubicBezTo>
                    <a:pt x="391" y="206"/>
                    <a:pt x="390" y="204"/>
                    <a:pt x="389" y="203"/>
                  </a:cubicBezTo>
                  <a:cubicBezTo>
                    <a:pt x="390" y="204"/>
                    <a:pt x="388" y="201"/>
                    <a:pt x="388" y="202"/>
                  </a:cubicBezTo>
                  <a:cubicBezTo>
                    <a:pt x="388" y="202"/>
                    <a:pt x="388" y="202"/>
                    <a:pt x="388" y="203"/>
                  </a:cubicBezTo>
                  <a:cubicBezTo>
                    <a:pt x="388" y="202"/>
                    <a:pt x="387" y="202"/>
                    <a:pt x="387" y="203"/>
                  </a:cubicBezTo>
                  <a:cubicBezTo>
                    <a:pt x="387" y="202"/>
                    <a:pt x="387" y="201"/>
                    <a:pt x="387" y="201"/>
                  </a:cubicBezTo>
                  <a:cubicBezTo>
                    <a:pt x="388" y="202"/>
                    <a:pt x="389" y="202"/>
                    <a:pt x="389" y="203"/>
                  </a:cubicBezTo>
                  <a:cubicBezTo>
                    <a:pt x="390" y="203"/>
                    <a:pt x="390" y="204"/>
                    <a:pt x="391" y="205"/>
                  </a:cubicBezTo>
                  <a:cubicBezTo>
                    <a:pt x="393" y="206"/>
                    <a:pt x="394" y="203"/>
                    <a:pt x="396" y="204"/>
                  </a:cubicBezTo>
                  <a:cubicBezTo>
                    <a:pt x="398" y="205"/>
                    <a:pt x="398" y="206"/>
                    <a:pt x="401" y="206"/>
                  </a:cubicBezTo>
                  <a:cubicBezTo>
                    <a:pt x="403" y="205"/>
                    <a:pt x="405" y="207"/>
                    <a:pt x="406" y="207"/>
                  </a:cubicBezTo>
                  <a:cubicBezTo>
                    <a:pt x="407" y="206"/>
                    <a:pt x="404" y="204"/>
                    <a:pt x="403" y="204"/>
                  </a:cubicBezTo>
                  <a:cubicBezTo>
                    <a:pt x="403" y="203"/>
                    <a:pt x="402" y="203"/>
                    <a:pt x="401" y="202"/>
                  </a:cubicBezTo>
                  <a:cubicBezTo>
                    <a:pt x="401" y="201"/>
                    <a:pt x="401" y="201"/>
                    <a:pt x="400" y="200"/>
                  </a:cubicBezTo>
                  <a:cubicBezTo>
                    <a:pt x="398" y="199"/>
                    <a:pt x="395" y="199"/>
                    <a:pt x="395" y="197"/>
                  </a:cubicBezTo>
                  <a:cubicBezTo>
                    <a:pt x="395" y="195"/>
                    <a:pt x="394" y="194"/>
                    <a:pt x="393" y="193"/>
                  </a:cubicBezTo>
                  <a:cubicBezTo>
                    <a:pt x="391" y="191"/>
                    <a:pt x="389" y="189"/>
                    <a:pt x="388" y="187"/>
                  </a:cubicBezTo>
                  <a:cubicBezTo>
                    <a:pt x="387" y="185"/>
                    <a:pt x="387" y="183"/>
                    <a:pt x="385" y="182"/>
                  </a:cubicBezTo>
                  <a:cubicBezTo>
                    <a:pt x="383" y="181"/>
                    <a:pt x="381" y="181"/>
                    <a:pt x="379" y="180"/>
                  </a:cubicBezTo>
                  <a:cubicBezTo>
                    <a:pt x="378" y="179"/>
                    <a:pt x="376" y="177"/>
                    <a:pt x="375" y="178"/>
                  </a:cubicBezTo>
                  <a:cubicBezTo>
                    <a:pt x="375" y="177"/>
                    <a:pt x="374" y="176"/>
                    <a:pt x="375" y="174"/>
                  </a:cubicBezTo>
                  <a:cubicBezTo>
                    <a:pt x="375" y="173"/>
                    <a:pt x="376" y="171"/>
                    <a:pt x="376" y="170"/>
                  </a:cubicBezTo>
                  <a:cubicBezTo>
                    <a:pt x="378" y="171"/>
                    <a:pt x="377" y="167"/>
                    <a:pt x="379" y="166"/>
                  </a:cubicBezTo>
                  <a:cubicBezTo>
                    <a:pt x="378" y="166"/>
                    <a:pt x="377" y="165"/>
                    <a:pt x="377" y="164"/>
                  </a:cubicBezTo>
                  <a:cubicBezTo>
                    <a:pt x="378" y="164"/>
                    <a:pt x="379" y="165"/>
                    <a:pt x="378" y="163"/>
                  </a:cubicBezTo>
                  <a:cubicBezTo>
                    <a:pt x="379" y="164"/>
                    <a:pt x="379" y="165"/>
                    <a:pt x="380" y="166"/>
                  </a:cubicBezTo>
                  <a:cubicBezTo>
                    <a:pt x="380" y="166"/>
                    <a:pt x="381" y="165"/>
                    <a:pt x="381" y="165"/>
                  </a:cubicBezTo>
                  <a:cubicBezTo>
                    <a:pt x="382" y="164"/>
                    <a:pt x="381" y="163"/>
                    <a:pt x="381" y="163"/>
                  </a:cubicBezTo>
                  <a:cubicBezTo>
                    <a:pt x="381" y="162"/>
                    <a:pt x="382" y="162"/>
                    <a:pt x="382" y="162"/>
                  </a:cubicBezTo>
                  <a:cubicBezTo>
                    <a:pt x="383" y="161"/>
                    <a:pt x="382" y="160"/>
                    <a:pt x="381" y="161"/>
                  </a:cubicBezTo>
                  <a:cubicBezTo>
                    <a:pt x="380" y="159"/>
                    <a:pt x="382" y="160"/>
                    <a:pt x="383" y="160"/>
                  </a:cubicBezTo>
                  <a:cubicBezTo>
                    <a:pt x="384" y="160"/>
                    <a:pt x="385" y="158"/>
                    <a:pt x="386" y="158"/>
                  </a:cubicBezTo>
                  <a:cubicBezTo>
                    <a:pt x="385" y="160"/>
                    <a:pt x="388" y="158"/>
                    <a:pt x="388" y="157"/>
                  </a:cubicBezTo>
                  <a:cubicBezTo>
                    <a:pt x="389" y="157"/>
                    <a:pt x="389" y="156"/>
                    <a:pt x="390" y="157"/>
                  </a:cubicBezTo>
                  <a:cubicBezTo>
                    <a:pt x="390" y="157"/>
                    <a:pt x="390" y="157"/>
                    <a:pt x="390" y="156"/>
                  </a:cubicBezTo>
                  <a:cubicBezTo>
                    <a:pt x="391" y="157"/>
                    <a:pt x="391" y="158"/>
                    <a:pt x="392" y="158"/>
                  </a:cubicBezTo>
                  <a:cubicBezTo>
                    <a:pt x="393" y="158"/>
                    <a:pt x="393" y="157"/>
                    <a:pt x="393" y="156"/>
                  </a:cubicBezTo>
                  <a:cubicBezTo>
                    <a:pt x="391" y="155"/>
                    <a:pt x="394" y="155"/>
                    <a:pt x="392" y="153"/>
                  </a:cubicBezTo>
                  <a:cubicBezTo>
                    <a:pt x="392" y="153"/>
                    <a:pt x="393" y="153"/>
                    <a:pt x="393" y="153"/>
                  </a:cubicBezTo>
                  <a:cubicBezTo>
                    <a:pt x="391" y="152"/>
                    <a:pt x="389" y="153"/>
                    <a:pt x="387" y="151"/>
                  </a:cubicBezTo>
                  <a:cubicBezTo>
                    <a:pt x="387" y="152"/>
                    <a:pt x="387" y="152"/>
                    <a:pt x="387" y="152"/>
                  </a:cubicBezTo>
                  <a:cubicBezTo>
                    <a:pt x="386" y="151"/>
                    <a:pt x="384" y="153"/>
                    <a:pt x="383" y="152"/>
                  </a:cubicBezTo>
                  <a:cubicBezTo>
                    <a:pt x="383" y="151"/>
                    <a:pt x="382" y="151"/>
                    <a:pt x="381" y="151"/>
                  </a:cubicBezTo>
                  <a:cubicBezTo>
                    <a:pt x="381" y="151"/>
                    <a:pt x="380" y="151"/>
                    <a:pt x="380" y="150"/>
                  </a:cubicBezTo>
                  <a:cubicBezTo>
                    <a:pt x="379" y="149"/>
                    <a:pt x="377" y="148"/>
                    <a:pt x="376" y="149"/>
                  </a:cubicBezTo>
                  <a:cubicBezTo>
                    <a:pt x="375" y="149"/>
                    <a:pt x="373" y="150"/>
                    <a:pt x="372" y="150"/>
                  </a:cubicBezTo>
                  <a:cubicBezTo>
                    <a:pt x="374" y="150"/>
                    <a:pt x="371" y="153"/>
                    <a:pt x="371" y="153"/>
                  </a:cubicBezTo>
                  <a:cubicBezTo>
                    <a:pt x="372" y="154"/>
                    <a:pt x="370" y="155"/>
                    <a:pt x="369" y="155"/>
                  </a:cubicBezTo>
                  <a:cubicBezTo>
                    <a:pt x="367" y="155"/>
                    <a:pt x="366" y="155"/>
                    <a:pt x="364" y="154"/>
                  </a:cubicBezTo>
                  <a:cubicBezTo>
                    <a:pt x="362" y="152"/>
                    <a:pt x="364" y="150"/>
                    <a:pt x="363" y="148"/>
                  </a:cubicBezTo>
                  <a:cubicBezTo>
                    <a:pt x="362" y="147"/>
                    <a:pt x="360" y="145"/>
                    <a:pt x="358" y="145"/>
                  </a:cubicBezTo>
                  <a:cubicBezTo>
                    <a:pt x="358" y="146"/>
                    <a:pt x="358" y="146"/>
                    <a:pt x="358" y="147"/>
                  </a:cubicBezTo>
                  <a:cubicBezTo>
                    <a:pt x="357" y="147"/>
                    <a:pt x="357" y="145"/>
                    <a:pt x="356" y="146"/>
                  </a:cubicBezTo>
                  <a:cubicBezTo>
                    <a:pt x="355" y="146"/>
                    <a:pt x="353" y="146"/>
                    <a:pt x="353" y="145"/>
                  </a:cubicBezTo>
                  <a:cubicBezTo>
                    <a:pt x="351" y="144"/>
                    <a:pt x="348" y="143"/>
                    <a:pt x="347" y="141"/>
                  </a:cubicBezTo>
                  <a:cubicBezTo>
                    <a:pt x="347" y="139"/>
                    <a:pt x="346" y="136"/>
                    <a:pt x="348" y="135"/>
                  </a:cubicBezTo>
                  <a:cubicBezTo>
                    <a:pt x="350" y="135"/>
                    <a:pt x="351" y="137"/>
                    <a:pt x="352" y="136"/>
                  </a:cubicBezTo>
                  <a:cubicBezTo>
                    <a:pt x="354" y="135"/>
                    <a:pt x="357" y="136"/>
                    <a:pt x="357" y="133"/>
                  </a:cubicBezTo>
                  <a:cubicBezTo>
                    <a:pt x="358" y="132"/>
                    <a:pt x="356" y="132"/>
                    <a:pt x="357" y="130"/>
                  </a:cubicBezTo>
                  <a:cubicBezTo>
                    <a:pt x="358" y="129"/>
                    <a:pt x="358" y="129"/>
                    <a:pt x="359" y="128"/>
                  </a:cubicBezTo>
                  <a:cubicBezTo>
                    <a:pt x="360" y="128"/>
                    <a:pt x="364" y="126"/>
                    <a:pt x="363" y="125"/>
                  </a:cubicBezTo>
                  <a:cubicBezTo>
                    <a:pt x="363" y="124"/>
                    <a:pt x="364" y="121"/>
                    <a:pt x="366" y="121"/>
                  </a:cubicBezTo>
                  <a:cubicBezTo>
                    <a:pt x="364" y="120"/>
                    <a:pt x="367" y="119"/>
                    <a:pt x="368" y="119"/>
                  </a:cubicBezTo>
                  <a:cubicBezTo>
                    <a:pt x="369" y="119"/>
                    <a:pt x="371" y="120"/>
                    <a:pt x="371" y="118"/>
                  </a:cubicBezTo>
                  <a:cubicBezTo>
                    <a:pt x="371" y="121"/>
                    <a:pt x="377" y="121"/>
                    <a:pt x="376" y="124"/>
                  </a:cubicBezTo>
                  <a:cubicBezTo>
                    <a:pt x="376" y="125"/>
                    <a:pt x="376" y="127"/>
                    <a:pt x="375" y="128"/>
                  </a:cubicBezTo>
                  <a:cubicBezTo>
                    <a:pt x="374" y="130"/>
                    <a:pt x="373" y="129"/>
                    <a:pt x="374" y="131"/>
                  </a:cubicBezTo>
                  <a:cubicBezTo>
                    <a:pt x="373" y="131"/>
                    <a:pt x="373" y="132"/>
                    <a:pt x="372" y="132"/>
                  </a:cubicBezTo>
                  <a:cubicBezTo>
                    <a:pt x="375" y="133"/>
                    <a:pt x="376" y="134"/>
                    <a:pt x="378" y="133"/>
                  </a:cubicBezTo>
                  <a:cubicBezTo>
                    <a:pt x="378" y="134"/>
                    <a:pt x="377" y="134"/>
                    <a:pt x="377" y="135"/>
                  </a:cubicBezTo>
                  <a:cubicBezTo>
                    <a:pt x="377" y="136"/>
                    <a:pt x="378" y="136"/>
                    <a:pt x="377" y="137"/>
                  </a:cubicBezTo>
                  <a:cubicBezTo>
                    <a:pt x="377" y="137"/>
                    <a:pt x="374" y="137"/>
                    <a:pt x="375" y="139"/>
                  </a:cubicBezTo>
                  <a:cubicBezTo>
                    <a:pt x="375" y="141"/>
                    <a:pt x="379" y="138"/>
                    <a:pt x="378" y="137"/>
                  </a:cubicBezTo>
                  <a:cubicBezTo>
                    <a:pt x="379" y="137"/>
                    <a:pt x="379" y="137"/>
                    <a:pt x="380" y="138"/>
                  </a:cubicBezTo>
                  <a:cubicBezTo>
                    <a:pt x="380" y="137"/>
                    <a:pt x="381" y="137"/>
                    <a:pt x="381" y="136"/>
                  </a:cubicBezTo>
                  <a:cubicBezTo>
                    <a:pt x="381" y="134"/>
                    <a:pt x="382" y="134"/>
                    <a:pt x="383" y="133"/>
                  </a:cubicBezTo>
                  <a:cubicBezTo>
                    <a:pt x="384" y="132"/>
                    <a:pt x="385" y="131"/>
                    <a:pt x="386" y="131"/>
                  </a:cubicBezTo>
                  <a:cubicBezTo>
                    <a:pt x="387" y="131"/>
                    <a:pt x="388" y="131"/>
                    <a:pt x="388" y="130"/>
                  </a:cubicBezTo>
                  <a:cubicBezTo>
                    <a:pt x="388" y="130"/>
                    <a:pt x="390" y="130"/>
                    <a:pt x="390" y="129"/>
                  </a:cubicBezTo>
                  <a:cubicBezTo>
                    <a:pt x="391" y="130"/>
                    <a:pt x="395" y="130"/>
                    <a:pt x="395" y="128"/>
                  </a:cubicBezTo>
                  <a:cubicBezTo>
                    <a:pt x="395" y="126"/>
                    <a:pt x="396" y="124"/>
                    <a:pt x="398" y="123"/>
                  </a:cubicBezTo>
                  <a:cubicBezTo>
                    <a:pt x="398" y="123"/>
                    <a:pt x="398" y="122"/>
                    <a:pt x="399" y="122"/>
                  </a:cubicBezTo>
                  <a:cubicBezTo>
                    <a:pt x="399" y="122"/>
                    <a:pt x="400" y="122"/>
                    <a:pt x="400" y="121"/>
                  </a:cubicBezTo>
                  <a:cubicBezTo>
                    <a:pt x="401" y="121"/>
                    <a:pt x="401" y="121"/>
                    <a:pt x="401" y="120"/>
                  </a:cubicBezTo>
                  <a:cubicBezTo>
                    <a:pt x="401" y="119"/>
                    <a:pt x="403" y="119"/>
                    <a:pt x="403" y="119"/>
                  </a:cubicBezTo>
                  <a:cubicBezTo>
                    <a:pt x="404" y="118"/>
                    <a:pt x="404" y="117"/>
                    <a:pt x="404" y="116"/>
                  </a:cubicBezTo>
                  <a:cubicBezTo>
                    <a:pt x="405" y="115"/>
                    <a:pt x="405" y="114"/>
                    <a:pt x="405" y="112"/>
                  </a:cubicBezTo>
                  <a:cubicBezTo>
                    <a:pt x="406" y="112"/>
                    <a:pt x="406" y="111"/>
                    <a:pt x="406" y="111"/>
                  </a:cubicBezTo>
                  <a:cubicBezTo>
                    <a:pt x="408" y="111"/>
                    <a:pt x="409" y="113"/>
                    <a:pt x="410" y="113"/>
                  </a:cubicBezTo>
                  <a:cubicBezTo>
                    <a:pt x="411" y="114"/>
                    <a:pt x="412" y="114"/>
                    <a:pt x="413" y="114"/>
                  </a:cubicBezTo>
                  <a:cubicBezTo>
                    <a:pt x="414" y="114"/>
                    <a:pt x="418" y="115"/>
                    <a:pt x="419" y="114"/>
                  </a:cubicBezTo>
                  <a:cubicBezTo>
                    <a:pt x="419" y="112"/>
                    <a:pt x="415" y="110"/>
                    <a:pt x="414" y="109"/>
                  </a:cubicBezTo>
                  <a:cubicBezTo>
                    <a:pt x="416" y="108"/>
                    <a:pt x="418" y="109"/>
                    <a:pt x="420" y="108"/>
                  </a:cubicBezTo>
                  <a:cubicBezTo>
                    <a:pt x="422" y="108"/>
                    <a:pt x="421" y="106"/>
                    <a:pt x="422" y="105"/>
                  </a:cubicBezTo>
                  <a:cubicBezTo>
                    <a:pt x="422" y="104"/>
                    <a:pt x="424" y="105"/>
                    <a:pt x="424" y="104"/>
                  </a:cubicBezTo>
                  <a:cubicBezTo>
                    <a:pt x="425" y="103"/>
                    <a:pt x="423" y="101"/>
                    <a:pt x="423" y="100"/>
                  </a:cubicBezTo>
                  <a:cubicBezTo>
                    <a:pt x="425" y="99"/>
                    <a:pt x="426" y="100"/>
                    <a:pt x="427" y="101"/>
                  </a:cubicBezTo>
                  <a:cubicBezTo>
                    <a:pt x="428" y="103"/>
                    <a:pt x="434" y="107"/>
                    <a:pt x="433" y="106"/>
                  </a:cubicBezTo>
                  <a:cubicBezTo>
                    <a:pt x="432" y="105"/>
                    <a:pt x="431" y="103"/>
                    <a:pt x="429" y="102"/>
                  </a:cubicBezTo>
                  <a:cubicBezTo>
                    <a:pt x="429" y="101"/>
                    <a:pt x="431" y="100"/>
                    <a:pt x="432" y="101"/>
                  </a:cubicBezTo>
                  <a:cubicBezTo>
                    <a:pt x="433" y="101"/>
                    <a:pt x="433" y="100"/>
                    <a:pt x="433" y="99"/>
                  </a:cubicBezTo>
                  <a:cubicBezTo>
                    <a:pt x="433" y="96"/>
                    <a:pt x="430" y="94"/>
                    <a:pt x="429" y="92"/>
                  </a:cubicBezTo>
                  <a:cubicBezTo>
                    <a:pt x="428" y="89"/>
                    <a:pt x="426" y="86"/>
                    <a:pt x="424" y="84"/>
                  </a:cubicBezTo>
                  <a:cubicBezTo>
                    <a:pt x="423" y="83"/>
                    <a:pt x="421" y="82"/>
                    <a:pt x="422" y="82"/>
                  </a:cubicBezTo>
                  <a:cubicBezTo>
                    <a:pt x="422" y="81"/>
                    <a:pt x="424" y="81"/>
                    <a:pt x="424" y="80"/>
                  </a:cubicBezTo>
                  <a:cubicBezTo>
                    <a:pt x="425" y="80"/>
                    <a:pt x="425" y="78"/>
                    <a:pt x="425" y="78"/>
                  </a:cubicBezTo>
                  <a:cubicBezTo>
                    <a:pt x="426" y="77"/>
                    <a:pt x="428" y="78"/>
                    <a:pt x="429" y="78"/>
                  </a:cubicBezTo>
                  <a:cubicBezTo>
                    <a:pt x="430" y="79"/>
                    <a:pt x="436" y="81"/>
                    <a:pt x="436" y="79"/>
                  </a:cubicBezTo>
                  <a:cubicBezTo>
                    <a:pt x="436" y="79"/>
                    <a:pt x="435" y="78"/>
                    <a:pt x="435" y="77"/>
                  </a:cubicBezTo>
                  <a:cubicBezTo>
                    <a:pt x="434" y="75"/>
                    <a:pt x="435" y="76"/>
                    <a:pt x="436" y="75"/>
                  </a:cubicBezTo>
                  <a:close/>
                  <a:moveTo>
                    <a:pt x="477" y="241"/>
                  </a:moveTo>
                  <a:cubicBezTo>
                    <a:pt x="477" y="241"/>
                    <a:pt x="477" y="242"/>
                    <a:pt x="478" y="242"/>
                  </a:cubicBezTo>
                  <a:cubicBezTo>
                    <a:pt x="478" y="242"/>
                    <a:pt x="478" y="242"/>
                    <a:pt x="478" y="242"/>
                  </a:cubicBezTo>
                  <a:cubicBezTo>
                    <a:pt x="478" y="242"/>
                    <a:pt x="478" y="242"/>
                    <a:pt x="478" y="242"/>
                  </a:cubicBezTo>
                  <a:cubicBezTo>
                    <a:pt x="477" y="241"/>
                    <a:pt x="477" y="241"/>
                    <a:pt x="477" y="241"/>
                  </a:cubicBezTo>
                  <a:close/>
                  <a:moveTo>
                    <a:pt x="480" y="238"/>
                  </a:moveTo>
                  <a:cubicBezTo>
                    <a:pt x="479" y="238"/>
                    <a:pt x="477" y="239"/>
                    <a:pt x="477" y="240"/>
                  </a:cubicBezTo>
                  <a:cubicBezTo>
                    <a:pt x="477" y="241"/>
                    <a:pt x="477" y="241"/>
                    <a:pt x="478" y="241"/>
                  </a:cubicBezTo>
                  <a:cubicBezTo>
                    <a:pt x="478" y="242"/>
                    <a:pt x="479" y="242"/>
                    <a:pt x="479" y="241"/>
                  </a:cubicBezTo>
                  <a:cubicBezTo>
                    <a:pt x="479" y="241"/>
                    <a:pt x="479" y="241"/>
                    <a:pt x="479" y="241"/>
                  </a:cubicBezTo>
                  <a:cubicBezTo>
                    <a:pt x="479" y="241"/>
                    <a:pt x="478" y="240"/>
                    <a:pt x="479" y="240"/>
                  </a:cubicBezTo>
                  <a:cubicBezTo>
                    <a:pt x="479" y="239"/>
                    <a:pt x="480" y="239"/>
                    <a:pt x="480" y="239"/>
                  </a:cubicBezTo>
                  <a:cubicBezTo>
                    <a:pt x="480" y="238"/>
                    <a:pt x="480" y="238"/>
                    <a:pt x="480" y="238"/>
                  </a:cubicBezTo>
                  <a:close/>
                  <a:moveTo>
                    <a:pt x="474" y="249"/>
                  </a:moveTo>
                  <a:cubicBezTo>
                    <a:pt x="474" y="249"/>
                    <a:pt x="474" y="248"/>
                    <a:pt x="474" y="248"/>
                  </a:cubicBezTo>
                  <a:cubicBezTo>
                    <a:pt x="474" y="248"/>
                    <a:pt x="474" y="248"/>
                    <a:pt x="474" y="248"/>
                  </a:cubicBezTo>
                  <a:cubicBezTo>
                    <a:pt x="474" y="249"/>
                    <a:pt x="474" y="249"/>
                    <a:pt x="474" y="249"/>
                  </a:cubicBezTo>
                  <a:close/>
                  <a:moveTo>
                    <a:pt x="471" y="256"/>
                  </a:moveTo>
                  <a:cubicBezTo>
                    <a:pt x="470" y="256"/>
                    <a:pt x="470" y="255"/>
                    <a:pt x="470" y="255"/>
                  </a:cubicBezTo>
                  <a:cubicBezTo>
                    <a:pt x="470" y="255"/>
                    <a:pt x="470" y="255"/>
                    <a:pt x="470" y="255"/>
                  </a:cubicBezTo>
                  <a:cubicBezTo>
                    <a:pt x="470" y="256"/>
                    <a:pt x="470" y="256"/>
                    <a:pt x="470" y="257"/>
                  </a:cubicBezTo>
                  <a:cubicBezTo>
                    <a:pt x="470" y="257"/>
                    <a:pt x="470" y="257"/>
                    <a:pt x="470" y="258"/>
                  </a:cubicBezTo>
                  <a:cubicBezTo>
                    <a:pt x="469" y="258"/>
                    <a:pt x="469" y="259"/>
                    <a:pt x="469" y="259"/>
                  </a:cubicBezTo>
                  <a:cubicBezTo>
                    <a:pt x="469" y="260"/>
                    <a:pt x="469" y="260"/>
                    <a:pt x="469" y="260"/>
                  </a:cubicBezTo>
                  <a:cubicBezTo>
                    <a:pt x="469" y="260"/>
                    <a:pt x="469" y="261"/>
                    <a:pt x="470" y="261"/>
                  </a:cubicBezTo>
                  <a:cubicBezTo>
                    <a:pt x="470" y="261"/>
                    <a:pt x="470" y="261"/>
                    <a:pt x="470" y="260"/>
                  </a:cubicBezTo>
                  <a:cubicBezTo>
                    <a:pt x="471" y="259"/>
                    <a:pt x="471" y="258"/>
                    <a:pt x="471" y="258"/>
                  </a:cubicBezTo>
                  <a:cubicBezTo>
                    <a:pt x="472" y="257"/>
                    <a:pt x="473" y="256"/>
                    <a:pt x="473" y="255"/>
                  </a:cubicBezTo>
                  <a:cubicBezTo>
                    <a:pt x="473" y="254"/>
                    <a:pt x="473" y="254"/>
                    <a:pt x="473" y="254"/>
                  </a:cubicBezTo>
                  <a:cubicBezTo>
                    <a:pt x="472" y="254"/>
                    <a:pt x="471" y="256"/>
                    <a:pt x="471" y="256"/>
                  </a:cubicBezTo>
                  <a:close/>
                  <a:moveTo>
                    <a:pt x="475" y="244"/>
                  </a:moveTo>
                  <a:cubicBezTo>
                    <a:pt x="475" y="244"/>
                    <a:pt x="475" y="244"/>
                    <a:pt x="475" y="244"/>
                  </a:cubicBezTo>
                  <a:cubicBezTo>
                    <a:pt x="475" y="244"/>
                    <a:pt x="475" y="244"/>
                    <a:pt x="475" y="245"/>
                  </a:cubicBezTo>
                  <a:cubicBezTo>
                    <a:pt x="475" y="245"/>
                    <a:pt x="476" y="246"/>
                    <a:pt x="476" y="245"/>
                  </a:cubicBezTo>
                  <a:cubicBezTo>
                    <a:pt x="476" y="245"/>
                    <a:pt x="476" y="245"/>
                    <a:pt x="476" y="245"/>
                  </a:cubicBezTo>
                  <a:cubicBezTo>
                    <a:pt x="476" y="245"/>
                    <a:pt x="476" y="245"/>
                    <a:pt x="476" y="245"/>
                  </a:cubicBezTo>
                  <a:cubicBezTo>
                    <a:pt x="476" y="244"/>
                    <a:pt x="476" y="244"/>
                    <a:pt x="475" y="244"/>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55" name="Chile">
              <a:extLst>
                <a:ext uri="{FF2B5EF4-FFF2-40B4-BE49-F238E27FC236}">
                  <a16:creationId xmlns:a16="http://schemas.microsoft.com/office/drawing/2014/main" id="{595A779C-68FF-4114-AE36-59003022D7CC}"/>
                </a:ext>
              </a:extLst>
            </p:cNvPr>
            <p:cNvSpPr>
              <a:spLocks noEditPoints="1"/>
            </p:cNvSpPr>
            <p:nvPr/>
          </p:nvSpPr>
          <p:spPr bwMode="auto">
            <a:xfrm>
              <a:off x="2142177" y="4389441"/>
              <a:ext cx="428053" cy="1199799"/>
            </a:xfrm>
            <a:custGeom>
              <a:avLst/>
              <a:gdLst>
                <a:gd name="T0" fmla="*/ 30 w 129"/>
                <a:gd name="T1" fmla="*/ 253 h 362"/>
                <a:gd name="T2" fmla="*/ 31 w 129"/>
                <a:gd name="T3" fmla="*/ 258 h 362"/>
                <a:gd name="T4" fmla="*/ 32 w 129"/>
                <a:gd name="T5" fmla="*/ 257 h 362"/>
                <a:gd name="T6" fmla="*/ 38 w 129"/>
                <a:gd name="T7" fmla="*/ 290 h 362"/>
                <a:gd name="T8" fmla="*/ 38 w 129"/>
                <a:gd name="T9" fmla="*/ 301 h 362"/>
                <a:gd name="T10" fmla="*/ 37 w 129"/>
                <a:gd name="T11" fmla="*/ 297 h 362"/>
                <a:gd name="T12" fmla="*/ 27 w 129"/>
                <a:gd name="T13" fmla="*/ 254 h 362"/>
                <a:gd name="T14" fmla="*/ 35 w 129"/>
                <a:gd name="T15" fmla="*/ 289 h 362"/>
                <a:gd name="T16" fmla="*/ 37 w 129"/>
                <a:gd name="T17" fmla="*/ 269 h 362"/>
                <a:gd name="T18" fmla="*/ 31 w 129"/>
                <a:gd name="T19" fmla="*/ 261 h 362"/>
                <a:gd name="T20" fmla="*/ 30 w 129"/>
                <a:gd name="T21" fmla="*/ 269 h 362"/>
                <a:gd name="T22" fmla="*/ 27 w 129"/>
                <a:gd name="T23" fmla="*/ 240 h 362"/>
                <a:gd name="T24" fmla="*/ 21 w 129"/>
                <a:gd name="T25" fmla="*/ 234 h 362"/>
                <a:gd name="T26" fmla="*/ 40 w 129"/>
                <a:gd name="T27" fmla="*/ 258 h 362"/>
                <a:gd name="T28" fmla="*/ 33 w 129"/>
                <a:gd name="T29" fmla="*/ 259 h 362"/>
                <a:gd name="T30" fmla="*/ 35 w 129"/>
                <a:gd name="T31" fmla="*/ 261 h 362"/>
                <a:gd name="T32" fmla="*/ 36 w 129"/>
                <a:gd name="T33" fmla="*/ 271 h 362"/>
                <a:gd name="T34" fmla="*/ 31 w 129"/>
                <a:gd name="T35" fmla="*/ 267 h 362"/>
                <a:gd name="T36" fmla="*/ 32 w 129"/>
                <a:gd name="T37" fmla="*/ 270 h 362"/>
                <a:gd name="T38" fmla="*/ 71 w 129"/>
                <a:gd name="T39" fmla="*/ 341 h 362"/>
                <a:gd name="T40" fmla="*/ 63 w 129"/>
                <a:gd name="T41" fmla="*/ 337 h 362"/>
                <a:gd name="T42" fmla="*/ 85 w 129"/>
                <a:gd name="T43" fmla="*/ 350 h 362"/>
                <a:gd name="T44" fmla="*/ 54 w 129"/>
                <a:gd name="T45" fmla="*/ 325 h 362"/>
                <a:gd name="T46" fmla="*/ 56 w 129"/>
                <a:gd name="T47" fmla="*/ 327 h 362"/>
                <a:gd name="T48" fmla="*/ 62 w 129"/>
                <a:gd name="T49" fmla="*/ 330 h 362"/>
                <a:gd name="T50" fmla="*/ 115 w 129"/>
                <a:gd name="T51" fmla="*/ 355 h 362"/>
                <a:gd name="T52" fmla="*/ 115 w 129"/>
                <a:gd name="T53" fmla="*/ 360 h 362"/>
                <a:gd name="T54" fmla="*/ 53 w 129"/>
                <a:gd name="T55" fmla="*/ 319 h 362"/>
                <a:gd name="T56" fmla="*/ 102 w 129"/>
                <a:gd name="T57" fmla="*/ 356 h 362"/>
                <a:gd name="T58" fmla="*/ 101 w 129"/>
                <a:gd name="T59" fmla="*/ 354 h 362"/>
                <a:gd name="T60" fmla="*/ 113 w 129"/>
                <a:gd name="T61" fmla="*/ 354 h 362"/>
                <a:gd name="T62" fmla="*/ 92 w 129"/>
                <a:gd name="T63" fmla="*/ 338 h 362"/>
                <a:gd name="T64" fmla="*/ 101 w 129"/>
                <a:gd name="T65" fmla="*/ 349 h 362"/>
                <a:gd name="T66" fmla="*/ 89 w 129"/>
                <a:gd name="T67" fmla="*/ 351 h 362"/>
                <a:gd name="T68" fmla="*/ 102 w 129"/>
                <a:gd name="T69" fmla="*/ 353 h 362"/>
                <a:gd name="T70" fmla="*/ 89 w 129"/>
                <a:gd name="T71" fmla="*/ 353 h 362"/>
                <a:gd name="T72" fmla="*/ 43 w 129"/>
                <a:gd name="T73" fmla="*/ 292 h 362"/>
                <a:gd name="T74" fmla="*/ 51 w 129"/>
                <a:gd name="T75" fmla="*/ 307 h 362"/>
                <a:gd name="T76" fmla="*/ 45 w 129"/>
                <a:gd name="T77" fmla="*/ 287 h 362"/>
                <a:gd name="T78" fmla="*/ 39 w 129"/>
                <a:gd name="T79" fmla="*/ 278 h 362"/>
                <a:gd name="T80" fmla="*/ 34 w 129"/>
                <a:gd name="T81" fmla="*/ 246 h 362"/>
                <a:gd name="T82" fmla="*/ 13 w 129"/>
                <a:gd name="T83" fmla="*/ 199 h 362"/>
                <a:gd name="T84" fmla="*/ 14 w 129"/>
                <a:gd name="T85" fmla="*/ 142 h 362"/>
                <a:gd name="T86" fmla="*/ 4 w 129"/>
                <a:gd name="T87" fmla="*/ 56 h 362"/>
                <a:gd name="T88" fmla="*/ 16 w 129"/>
                <a:gd name="T89" fmla="*/ 28 h 362"/>
                <a:gd name="T90" fmla="*/ 19 w 129"/>
                <a:gd name="T91" fmla="*/ 114 h 362"/>
                <a:gd name="T92" fmla="*/ 29 w 129"/>
                <a:gd name="T93" fmla="*/ 164 h 362"/>
                <a:gd name="T94" fmla="*/ 34 w 129"/>
                <a:gd name="T95" fmla="*/ 218 h 362"/>
                <a:gd name="T96" fmla="*/ 50 w 129"/>
                <a:gd name="T97" fmla="*/ 262 h 362"/>
                <a:gd name="T98" fmla="*/ 57 w 129"/>
                <a:gd name="T99" fmla="*/ 310 h 362"/>
                <a:gd name="T100" fmla="*/ 85 w 129"/>
                <a:gd name="T101" fmla="*/ 342 h 362"/>
                <a:gd name="T102" fmla="*/ 71 w 129"/>
                <a:gd name="T103" fmla="*/ 330 h 362"/>
                <a:gd name="T104" fmla="*/ 52 w 129"/>
                <a:gd name="T105" fmla="*/ 312 h 362"/>
                <a:gd name="T106" fmla="*/ 44 w 129"/>
                <a:gd name="T107" fmla="*/ 309 h 362"/>
                <a:gd name="T108" fmla="*/ 47 w 129"/>
                <a:gd name="T109" fmla="*/ 312 h 362"/>
                <a:gd name="T110" fmla="*/ 39 w 129"/>
                <a:gd name="T111" fmla="*/ 303 h 362"/>
                <a:gd name="T112" fmla="*/ 63 w 129"/>
                <a:gd name="T113" fmla="*/ 329 h 362"/>
                <a:gd name="T114" fmla="*/ 88 w 129"/>
                <a:gd name="T115" fmla="*/ 346 h 362"/>
                <a:gd name="T116" fmla="*/ 53 w 129"/>
                <a:gd name="T117" fmla="*/ 316 h 362"/>
                <a:gd name="T118" fmla="*/ 55 w 129"/>
                <a:gd name="T119" fmla="*/ 321 h 362"/>
                <a:gd name="T120" fmla="*/ 95 w 129"/>
                <a:gd name="T121" fmla="*/ 343 h 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9" h="362">
                  <a:moveTo>
                    <a:pt x="31" y="256"/>
                  </a:moveTo>
                  <a:cubicBezTo>
                    <a:pt x="31" y="256"/>
                    <a:pt x="31" y="256"/>
                    <a:pt x="31" y="257"/>
                  </a:cubicBezTo>
                  <a:cubicBezTo>
                    <a:pt x="31" y="256"/>
                    <a:pt x="31" y="256"/>
                    <a:pt x="31" y="256"/>
                  </a:cubicBezTo>
                  <a:close/>
                  <a:moveTo>
                    <a:pt x="28" y="252"/>
                  </a:moveTo>
                  <a:cubicBezTo>
                    <a:pt x="28" y="252"/>
                    <a:pt x="29" y="253"/>
                    <a:pt x="29" y="253"/>
                  </a:cubicBezTo>
                  <a:cubicBezTo>
                    <a:pt x="29" y="252"/>
                    <a:pt x="29" y="252"/>
                    <a:pt x="30" y="252"/>
                  </a:cubicBezTo>
                  <a:cubicBezTo>
                    <a:pt x="29" y="252"/>
                    <a:pt x="28" y="251"/>
                    <a:pt x="27" y="252"/>
                  </a:cubicBezTo>
                  <a:cubicBezTo>
                    <a:pt x="27" y="252"/>
                    <a:pt x="27" y="252"/>
                    <a:pt x="27" y="252"/>
                  </a:cubicBezTo>
                  <a:cubicBezTo>
                    <a:pt x="27" y="252"/>
                    <a:pt x="27" y="252"/>
                    <a:pt x="27" y="252"/>
                  </a:cubicBezTo>
                  <a:cubicBezTo>
                    <a:pt x="27" y="252"/>
                    <a:pt x="28" y="252"/>
                    <a:pt x="28" y="252"/>
                  </a:cubicBezTo>
                  <a:close/>
                  <a:moveTo>
                    <a:pt x="29" y="255"/>
                  </a:moveTo>
                  <a:cubicBezTo>
                    <a:pt x="29" y="256"/>
                    <a:pt x="29" y="256"/>
                    <a:pt x="30" y="256"/>
                  </a:cubicBezTo>
                  <a:cubicBezTo>
                    <a:pt x="30" y="256"/>
                    <a:pt x="30" y="256"/>
                    <a:pt x="30" y="256"/>
                  </a:cubicBezTo>
                  <a:cubicBezTo>
                    <a:pt x="30" y="256"/>
                    <a:pt x="30" y="256"/>
                    <a:pt x="31" y="255"/>
                  </a:cubicBezTo>
                  <a:cubicBezTo>
                    <a:pt x="30" y="255"/>
                    <a:pt x="29" y="255"/>
                    <a:pt x="29" y="255"/>
                  </a:cubicBezTo>
                  <a:close/>
                  <a:moveTo>
                    <a:pt x="30" y="253"/>
                  </a:moveTo>
                  <a:cubicBezTo>
                    <a:pt x="30" y="253"/>
                    <a:pt x="30" y="253"/>
                    <a:pt x="29" y="253"/>
                  </a:cubicBezTo>
                  <a:cubicBezTo>
                    <a:pt x="30" y="253"/>
                    <a:pt x="30" y="253"/>
                    <a:pt x="30" y="253"/>
                  </a:cubicBezTo>
                  <a:close/>
                  <a:moveTo>
                    <a:pt x="43" y="308"/>
                  </a:moveTo>
                  <a:cubicBezTo>
                    <a:pt x="42" y="307"/>
                    <a:pt x="41" y="307"/>
                    <a:pt x="40" y="306"/>
                  </a:cubicBezTo>
                  <a:cubicBezTo>
                    <a:pt x="40" y="306"/>
                    <a:pt x="40" y="306"/>
                    <a:pt x="40" y="306"/>
                  </a:cubicBezTo>
                  <a:cubicBezTo>
                    <a:pt x="40" y="306"/>
                    <a:pt x="40" y="306"/>
                    <a:pt x="40" y="306"/>
                  </a:cubicBezTo>
                  <a:cubicBezTo>
                    <a:pt x="40" y="307"/>
                    <a:pt x="41" y="307"/>
                    <a:pt x="41" y="308"/>
                  </a:cubicBezTo>
                  <a:cubicBezTo>
                    <a:pt x="42" y="308"/>
                    <a:pt x="42" y="308"/>
                    <a:pt x="43" y="308"/>
                  </a:cubicBezTo>
                  <a:cubicBezTo>
                    <a:pt x="43" y="308"/>
                    <a:pt x="43" y="308"/>
                    <a:pt x="43" y="308"/>
                  </a:cubicBezTo>
                  <a:cubicBezTo>
                    <a:pt x="43" y="308"/>
                    <a:pt x="43" y="308"/>
                    <a:pt x="43" y="308"/>
                  </a:cubicBezTo>
                  <a:close/>
                  <a:moveTo>
                    <a:pt x="30" y="254"/>
                  </a:moveTo>
                  <a:cubicBezTo>
                    <a:pt x="30" y="254"/>
                    <a:pt x="30" y="254"/>
                    <a:pt x="30" y="254"/>
                  </a:cubicBezTo>
                  <a:cubicBezTo>
                    <a:pt x="30" y="254"/>
                    <a:pt x="30" y="254"/>
                    <a:pt x="30" y="254"/>
                  </a:cubicBezTo>
                  <a:cubicBezTo>
                    <a:pt x="30" y="255"/>
                    <a:pt x="30" y="255"/>
                    <a:pt x="31" y="255"/>
                  </a:cubicBezTo>
                  <a:cubicBezTo>
                    <a:pt x="31" y="255"/>
                    <a:pt x="30" y="254"/>
                    <a:pt x="30" y="254"/>
                  </a:cubicBezTo>
                  <a:close/>
                  <a:moveTo>
                    <a:pt x="29" y="257"/>
                  </a:moveTo>
                  <a:cubicBezTo>
                    <a:pt x="30" y="258"/>
                    <a:pt x="30" y="258"/>
                    <a:pt x="31" y="259"/>
                  </a:cubicBezTo>
                  <a:cubicBezTo>
                    <a:pt x="31" y="258"/>
                    <a:pt x="31" y="258"/>
                    <a:pt x="31" y="258"/>
                  </a:cubicBezTo>
                  <a:cubicBezTo>
                    <a:pt x="31" y="258"/>
                    <a:pt x="31" y="258"/>
                    <a:pt x="31" y="258"/>
                  </a:cubicBezTo>
                  <a:cubicBezTo>
                    <a:pt x="31" y="258"/>
                    <a:pt x="31" y="258"/>
                    <a:pt x="31" y="258"/>
                  </a:cubicBezTo>
                  <a:cubicBezTo>
                    <a:pt x="31" y="258"/>
                    <a:pt x="30" y="258"/>
                    <a:pt x="29" y="257"/>
                  </a:cubicBezTo>
                  <a:close/>
                  <a:moveTo>
                    <a:pt x="28" y="259"/>
                  </a:moveTo>
                  <a:cubicBezTo>
                    <a:pt x="28" y="258"/>
                    <a:pt x="28" y="258"/>
                    <a:pt x="28" y="258"/>
                  </a:cubicBezTo>
                  <a:cubicBezTo>
                    <a:pt x="28" y="258"/>
                    <a:pt x="28" y="257"/>
                    <a:pt x="28" y="257"/>
                  </a:cubicBezTo>
                  <a:cubicBezTo>
                    <a:pt x="28" y="258"/>
                    <a:pt x="27" y="258"/>
                    <a:pt x="27" y="258"/>
                  </a:cubicBezTo>
                  <a:cubicBezTo>
                    <a:pt x="27" y="258"/>
                    <a:pt x="27" y="258"/>
                    <a:pt x="27" y="258"/>
                  </a:cubicBezTo>
                  <a:cubicBezTo>
                    <a:pt x="27" y="258"/>
                    <a:pt x="27" y="258"/>
                    <a:pt x="27" y="258"/>
                  </a:cubicBezTo>
                  <a:cubicBezTo>
                    <a:pt x="27" y="258"/>
                    <a:pt x="27" y="259"/>
                    <a:pt x="28" y="259"/>
                  </a:cubicBezTo>
                  <a:close/>
                  <a:moveTo>
                    <a:pt x="28" y="256"/>
                  </a:moveTo>
                  <a:cubicBezTo>
                    <a:pt x="28" y="256"/>
                    <a:pt x="28" y="256"/>
                    <a:pt x="27" y="256"/>
                  </a:cubicBezTo>
                  <a:cubicBezTo>
                    <a:pt x="27" y="256"/>
                    <a:pt x="27" y="256"/>
                    <a:pt x="27" y="256"/>
                  </a:cubicBezTo>
                  <a:cubicBezTo>
                    <a:pt x="27" y="256"/>
                    <a:pt x="27" y="256"/>
                    <a:pt x="27" y="256"/>
                  </a:cubicBezTo>
                  <a:cubicBezTo>
                    <a:pt x="27" y="256"/>
                    <a:pt x="27" y="256"/>
                    <a:pt x="27" y="256"/>
                  </a:cubicBezTo>
                  <a:cubicBezTo>
                    <a:pt x="27" y="256"/>
                    <a:pt x="28" y="256"/>
                    <a:pt x="28" y="256"/>
                  </a:cubicBezTo>
                  <a:cubicBezTo>
                    <a:pt x="28" y="256"/>
                    <a:pt x="28" y="256"/>
                    <a:pt x="28" y="256"/>
                  </a:cubicBezTo>
                  <a:cubicBezTo>
                    <a:pt x="28" y="256"/>
                    <a:pt x="28" y="256"/>
                    <a:pt x="28" y="256"/>
                  </a:cubicBezTo>
                  <a:cubicBezTo>
                    <a:pt x="28" y="256"/>
                    <a:pt x="28" y="256"/>
                    <a:pt x="28" y="256"/>
                  </a:cubicBezTo>
                  <a:close/>
                  <a:moveTo>
                    <a:pt x="32" y="257"/>
                  </a:moveTo>
                  <a:cubicBezTo>
                    <a:pt x="32" y="257"/>
                    <a:pt x="32" y="257"/>
                    <a:pt x="31" y="257"/>
                  </a:cubicBezTo>
                  <a:cubicBezTo>
                    <a:pt x="31" y="257"/>
                    <a:pt x="32" y="257"/>
                    <a:pt x="32" y="258"/>
                  </a:cubicBezTo>
                  <a:cubicBezTo>
                    <a:pt x="32" y="258"/>
                    <a:pt x="32" y="257"/>
                    <a:pt x="32" y="257"/>
                  </a:cubicBezTo>
                  <a:cubicBezTo>
                    <a:pt x="32" y="257"/>
                    <a:pt x="32" y="257"/>
                    <a:pt x="32" y="257"/>
                  </a:cubicBezTo>
                  <a:close/>
                  <a:moveTo>
                    <a:pt x="30" y="257"/>
                  </a:moveTo>
                  <a:cubicBezTo>
                    <a:pt x="30" y="257"/>
                    <a:pt x="31" y="257"/>
                    <a:pt x="31" y="257"/>
                  </a:cubicBezTo>
                  <a:cubicBezTo>
                    <a:pt x="31" y="257"/>
                    <a:pt x="31" y="257"/>
                    <a:pt x="31" y="257"/>
                  </a:cubicBezTo>
                  <a:cubicBezTo>
                    <a:pt x="31" y="257"/>
                    <a:pt x="31" y="257"/>
                    <a:pt x="31" y="257"/>
                  </a:cubicBezTo>
                  <a:cubicBezTo>
                    <a:pt x="31" y="257"/>
                    <a:pt x="30" y="257"/>
                    <a:pt x="30" y="257"/>
                  </a:cubicBezTo>
                  <a:close/>
                  <a:moveTo>
                    <a:pt x="31" y="253"/>
                  </a:moveTo>
                  <a:cubicBezTo>
                    <a:pt x="31" y="254"/>
                    <a:pt x="32" y="254"/>
                    <a:pt x="32" y="255"/>
                  </a:cubicBezTo>
                  <a:cubicBezTo>
                    <a:pt x="32" y="254"/>
                    <a:pt x="31" y="253"/>
                    <a:pt x="31" y="253"/>
                  </a:cubicBezTo>
                  <a:close/>
                  <a:moveTo>
                    <a:pt x="25" y="259"/>
                  </a:moveTo>
                  <a:cubicBezTo>
                    <a:pt x="25" y="259"/>
                    <a:pt x="25" y="260"/>
                    <a:pt x="26" y="260"/>
                  </a:cubicBezTo>
                  <a:cubicBezTo>
                    <a:pt x="26" y="260"/>
                    <a:pt x="26" y="260"/>
                    <a:pt x="26" y="260"/>
                  </a:cubicBezTo>
                  <a:cubicBezTo>
                    <a:pt x="26" y="260"/>
                    <a:pt x="26" y="260"/>
                    <a:pt x="26" y="260"/>
                  </a:cubicBezTo>
                  <a:cubicBezTo>
                    <a:pt x="26" y="259"/>
                    <a:pt x="26" y="259"/>
                    <a:pt x="25" y="259"/>
                  </a:cubicBezTo>
                  <a:close/>
                  <a:moveTo>
                    <a:pt x="38" y="290"/>
                  </a:moveTo>
                  <a:cubicBezTo>
                    <a:pt x="37" y="290"/>
                    <a:pt x="37" y="290"/>
                    <a:pt x="36" y="290"/>
                  </a:cubicBezTo>
                  <a:cubicBezTo>
                    <a:pt x="36" y="291"/>
                    <a:pt x="36" y="291"/>
                    <a:pt x="36" y="291"/>
                  </a:cubicBezTo>
                  <a:cubicBezTo>
                    <a:pt x="36" y="292"/>
                    <a:pt x="36" y="292"/>
                    <a:pt x="37" y="292"/>
                  </a:cubicBezTo>
                  <a:cubicBezTo>
                    <a:pt x="37" y="292"/>
                    <a:pt x="38" y="292"/>
                    <a:pt x="38" y="292"/>
                  </a:cubicBezTo>
                  <a:cubicBezTo>
                    <a:pt x="39" y="290"/>
                    <a:pt x="38" y="289"/>
                    <a:pt x="38" y="290"/>
                  </a:cubicBezTo>
                  <a:close/>
                  <a:moveTo>
                    <a:pt x="39" y="298"/>
                  </a:moveTo>
                  <a:cubicBezTo>
                    <a:pt x="39" y="298"/>
                    <a:pt x="39" y="298"/>
                    <a:pt x="39" y="298"/>
                  </a:cubicBezTo>
                  <a:cubicBezTo>
                    <a:pt x="39" y="298"/>
                    <a:pt x="39" y="299"/>
                    <a:pt x="40" y="300"/>
                  </a:cubicBezTo>
                  <a:cubicBezTo>
                    <a:pt x="40" y="300"/>
                    <a:pt x="40" y="300"/>
                    <a:pt x="40" y="300"/>
                  </a:cubicBezTo>
                  <a:cubicBezTo>
                    <a:pt x="40" y="300"/>
                    <a:pt x="40" y="300"/>
                    <a:pt x="40" y="300"/>
                  </a:cubicBezTo>
                  <a:cubicBezTo>
                    <a:pt x="41" y="300"/>
                    <a:pt x="40" y="299"/>
                    <a:pt x="39" y="298"/>
                  </a:cubicBezTo>
                  <a:close/>
                  <a:moveTo>
                    <a:pt x="23" y="261"/>
                  </a:moveTo>
                  <a:cubicBezTo>
                    <a:pt x="24" y="262"/>
                    <a:pt x="24" y="262"/>
                    <a:pt x="24" y="262"/>
                  </a:cubicBezTo>
                  <a:cubicBezTo>
                    <a:pt x="24" y="262"/>
                    <a:pt x="24" y="262"/>
                    <a:pt x="24" y="262"/>
                  </a:cubicBezTo>
                  <a:cubicBezTo>
                    <a:pt x="24" y="261"/>
                    <a:pt x="24" y="261"/>
                    <a:pt x="23" y="261"/>
                  </a:cubicBezTo>
                  <a:close/>
                  <a:moveTo>
                    <a:pt x="42" y="294"/>
                  </a:moveTo>
                  <a:cubicBezTo>
                    <a:pt x="43" y="293"/>
                    <a:pt x="39" y="290"/>
                    <a:pt x="42" y="294"/>
                  </a:cubicBezTo>
                  <a:close/>
                  <a:moveTo>
                    <a:pt x="38" y="301"/>
                  </a:moveTo>
                  <a:cubicBezTo>
                    <a:pt x="38" y="301"/>
                    <a:pt x="38" y="303"/>
                    <a:pt x="39" y="303"/>
                  </a:cubicBezTo>
                  <a:cubicBezTo>
                    <a:pt x="38" y="301"/>
                    <a:pt x="38" y="301"/>
                    <a:pt x="38" y="301"/>
                  </a:cubicBezTo>
                  <a:close/>
                  <a:moveTo>
                    <a:pt x="39" y="300"/>
                  </a:moveTo>
                  <a:cubicBezTo>
                    <a:pt x="39" y="299"/>
                    <a:pt x="38" y="299"/>
                    <a:pt x="36" y="299"/>
                  </a:cubicBezTo>
                  <a:cubicBezTo>
                    <a:pt x="36" y="299"/>
                    <a:pt x="36" y="299"/>
                    <a:pt x="36" y="299"/>
                  </a:cubicBezTo>
                  <a:cubicBezTo>
                    <a:pt x="36" y="299"/>
                    <a:pt x="36" y="299"/>
                    <a:pt x="36" y="299"/>
                  </a:cubicBezTo>
                  <a:cubicBezTo>
                    <a:pt x="37" y="300"/>
                    <a:pt x="37" y="300"/>
                    <a:pt x="38" y="300"/>
                  </a:cubicBezTo>
                  <a:cubicBezTo>
                    <a:pt x="38" y="301"/>
                    <a:pt x="39" y="301"/>
                    <a:pt x="40" y="301"/>
                  </a:cubicBezTo>
                  <a:cubicBezTo>
                    <a:pt x="40" y="301"/>
                    <a:pt x="39" y="300"/>
                    <a:pt x="39" y="300"/>
                  </a:cubicBezTo>
                  <a:close/>
                  <a:moveTo>
                    <a:pt x="37" y="297"/>
                  </a:moveTo>
                  <a:cubicBezTo>
                    <a:pt x="37" y="297"/>
                    <a:pt x="37" y="297"/>
                    <a:pt x="36" y="297"/>
                  </a:cubicBezTo>
                  <a:cubicBezTo>
                    <a:pt x="37" y="297"/>
                    <a:pt x="37" y="297"/>
                    <a:pt x="37" y="297"/>
                  </a:cubicBezTo>
                  <a:cubicBezTo>
                    <a:pt x="37" y="296"/>
                    <a:pt x="35" y="297"/>
                    <a:pt x="35" y="297"/>
                  </a:cubicBezTo>
                  <a:cubicBezTo>
                    <a:pt x="35" y="297"/>
                    <a:pt x="35" y="297"/>
                    <a:pt x="36" y="297"/>
                  </a:cubicBezTo>
                  <a:cubicBezTo>
                    <a:pt x="36" y="298"/>
                    <a:pt x="36" y="298"/>
                    <a:pt x="36" y="298"/>
                  </a:cubicBezTo>
                  <a:cubicBezTo>
                    <a:pt x="36" y="298"/>
                    <a:pt x="36" y="298"/>
                    <a:pt x="36" y="298"/>
                  </a:cubicBezTo>
                  <a:cubicBezTo>
                    <a:pt x="37" y="298"/>
                    <a:pt x="38" y="298"/>
                    <a:pt x="38" y="298"/>
                  </a:cubicBezTo>
                  <a:cubicBezTo>
                    <a:pt x="38" y="297"/>
                    <a:pt x="38" y="297"/>
                    <a:pt x="37" y="297"/>
                  </a:cubicBezTo>
                  <a:close/>
                  <a:moveTo>
                    <a:pt x="39" y="294"/>
                  </a:moveTo>
                  <a:cubicBezTo>
                    <a:pt x="39" y="293"/>
                    <a:pt x="39" y="293"/>
                    <a:pt x="38" y="292"/>
                  </a:cubicBezTo>
                  <a:cubicBezTo>
                    <a:pt x="38" y="292"/>
                    <a:pt x="37" y="292"/>
                    <a:pt x="36" y="292"/>
                  </a:cubicBezTo>
                  <a:cubicBezTo>
                    <a:pt x="36" y="292"/>
                    <a:pt x="36" y="292"/>
                    <a:pt x="36" y="292"/>
                  </a:cubicBezTo>
                  <a:cubicBezTo>
                    <a:pt x="36" y="292"/>
                    <a:pt x="36" y="292"/>
                    <a:pt x="36" y="292"/>
                  </a:cubicBezTo>
                  <a:cubicBezTo>
                    <a:pt x="37" y="293"/>
                    <a:pt x="37" y="293"/>
                    <a:pt x="37" y="294"/>
                  </a:cubicBezTo>
                  <a:cubicBezTo>
                    <a:pt x="38" y="294"/>
                    <a:pt x="38" y="295"/>
                    <a:pt x="39" y="295"/>
                  </a:cubicBezTo>
                  <a:cubicBezTo>
                    <a:pt x="39" y="295"/>
                    <a:pt x="39" y="294"/>
                    <a:pt x="39" y="294"/>
                  </a:cubicBezTo>
                  <a:cubicBezTo>
                    <a:pt x="39" y="296"/>
                    <a:pt x="40" y="297"/>
                    <a:pt x="43" y="297"/>
                  </a:cubicBezTo>
                  <a:cubicBezTo>
                    <a:pt x="42" y="296"/>
                    <a:pt x="41" y="294"/>
                    <a:pt x="40" y="292"/>
                  </a:cubicBezTo>
                  <a:cubicBezTo>
                    <a:pt x="39" y="293"/>
                    <a:pt x="39" y="293"/>
                    <a:pt x="39" y="294"/>
                  </a:cubicBezTo>
                  <a:close/>
                  <a:moveTo>
                    <a:pt x="27" y="254"/>
                  </a:moveTo>
                  <a:cubicBezTo>
                    <a:pt x="27" y="254"/>
                    <a:pt x="27" y="254"/>
                    <a:pt x="27" y="254"/>
                  </a:cubicBezTo>
                  <a:cubicBezTo>
                    <a:pt x="27" y="254"/>
                    <a:pt x="27" y="254"/>
                    <a:pt x="27" y="254"/>
                  </a:cubicBezTo>
                  <a:cubicBezTo>
                    <a:pt x="27" y="254"/>
                    <a:pt x="27" y="254"/>
                    <a:pt x="27" y="254"/>
                  </a:cubicBezTo>
                  <a:cubicBezTo>
                    <a:pt x="27" y="254"/>
                    <a:pt x="27" y="254"/>
                    <a:pt x="27" y="254"/>
                  </a:cubicBezTo>
                  <a:cubicBezTo>
                    <a:pt x="27" y="254"/>
                    <a:pt x="27" y="254"/>
                    <a:pt x="27" y="254"/>
                  </a:cubicBezTo>
                  <a:cubicBezTo>
                    <a:pt x="27" y="254"/>
                    <a:pt x="27" y="254"/>
                    <a:pt x="27" y="254"/>
                  </a:cubicBezTo>
                  <a:close/>
                  <a:moveTo>
                    <a:pt x="28" y="260"/>
                  </a:moveTo>
                  <a:cubicBezTo>
                    <a:pt x="28" y="260"/>
                    <a:pt x="28" y="260"/>
                    <a:pt x="28" y="260"/>
                  </a:cubicBezTo>
                  <a:cubicBezTo>
                    <a:pt x="28" y="260"/>
                    <a:pt x="28" y="260"/>
                    <a:pt x="28" y="260"/>
                  </a:cubicBezTo>
                  <a:cubicBezTo>
                    <a:pt x="28" y="260"/>
                    <a:pt x="28" y="259"/>
                    <a:pt x="27" y="259"/>
                  </a:cubicBezTo>
                  <a:cubicBezTo>
                    <a:pt x="27" y="259"/>
                    <a:pt x="27" y="259"/>
                    <a:pt x="27" y="259"/>
                  </a:cubicBezTo>
                  <a:cubicBezTo>
                    <a:pt x="27" y="260"/>
                    <a:pt x="27" y="260"/>
                    <a:pt x="26" y="260"/>
                  </a:cubicBezTo>
                  <a:cubicBezTo>
                    <a:pt x="26" y="260"/>
                    <a:pt x="26" y="260"/>
                    <a:pt x="26" y="260"/>
                  </a:cubicBezTo>
                  <a:cubicBezTo>
                    <a:pt x="26" y="260"/>
                    <a:pt x="26" y="260"/>
                    <a:pt x="26" y="260"/>
                  </a:cubicBezTo>
                  <a:cubicBezTo>
                    <a:pt x="27" y="260"/>
                    <a:pt x="28" y="260"/>
                    <a:pt x="28" y="260"/>
                  </a:cubicBezTo>
                  <a:close/>
                  <a:moveTo>
                    <a:pt x="33" y="292"/>
                  </a:moveTo>
                  <a:cubicBezTo>
                    <a:pt x="34" y="293"/>
                    <a:pt x="35" y="294"/>
                    <a:pt x="36" y="296"/>
                  </a:cubicBezTo>
                  <a:cubicBezTo>
                    <a:pt x="37" y="296"/>
                    <a:pt x="38" y="297"/>
                    <a:pt x="39" y="298"/>
                  </a:cubicBezTo>
                  <a:cubicBezTo>
                    <a:pt x="40" y="296"/>
                    <a:pt x="35" y="291"/>
                    <a:pt x="33" y="292"/>
                  </a:cubicBezTo>
                  <a:close/>
                  <a:moveTo>
                    <a:pt x="35" y="288"/>
                  </a:moveTo>
                  <a:cubicBezTo>
                    <a:pt x="35" y="288"/>
                    <a:pt x="35" y="288"/>
                    <a:pt x="35" y="288"/>
                  </a:cubicBezTo>
                  <a:cubicBezTo>
                    <a:pt x="35" y="288"/>
                    <a:pt x="35" y="288"/>
                    <a:pt x="35" y="288"/>
                  </a:cubicBezTo>
                  <a:cubicBezTo>
                    <a:pt x="35" y="288"/>
                    <a:pt x="35" y="288"/>
                    <a:pt x="34" y="288"/>
                  </a:cubicBezTo>
                  <a:cubicBezTo>
                    <a:pt x="34" y="289"/>
                    <a:pt x="34" y="289"/>
                    <a:pt x="35" y="289"/>
                  </a:cubicBezTo>
                  <a:cubicBezTo>
                    <a:pt x="36" y="289"/>
                    <a:pt x="35" y="288"/>
                    <a:pt x="35" y="288"/>
                  </a:cubicBezTo>
                  <a:close/>
                  <a:moveTo>
                    <a:pt x="30" y="244"/>
                  </a:moveTo>
                  <a:cubicBezTo>
                    <a:pt x="29" y="243"/>
                    <a:pt x="29" y="243"/>
                    <a:pt x="28" y="243"/>
                  </a:cubicBezTo>
                  <a:cubicBezTo>
                    <a:pt x="29" y="244"/>
                    <a:pt x="29" y="244"/>
                    <a:pt x="30" y="244"/>
                  </a:cubicBezTo>
                  <a:close/>
                  <a:moveTo>
                    <a:pt x="37" y="269"/>
                  </a:moveTo>
                  <a:cubicBezTo>
                    <a:pt x="37" y="269"/>
                    <a:pt x="37" y="270"/>
                    <a:pt x="38" y="270"/>
                  </a:cubicBezTo>
                  <a:cubicBezTo>
                    <a:pt x="38" y="270"/>
                    <a:pt x="37" y="269"/>
                    <a:pt x="37" y="269"/>
                  </a:cubicBezTo>
                  <a:close/>
                  <a:moveTo>
                    <a:pt x="38" y="273"/>
                  </a:moveTo>
                  <a:cubicBezTo>
                    <a:pt x="38" y="273"/>
                    <a:pt x="39" y="274"/>
                    <a:pt x="39" y="274"/>
                  </a:cubicBezTo>
                  <a:cubicBezTo>
                    <a:pt x="40" y="273"/>
                    <a:pt x="39" y="272"/>
                    <a:pt x="38" y="273"/>
                  </a:cubicBezTo>
                  <a:close/>
                  <a:moveTo>
                    <a:pt x="38" y="272"/>
                  </a:moveTo>
                  <a:cubicBezTo>
                    <a:pt x="38" y="272"/>
                    <a:pt x="38" y="272"/>
                    <a:pt x="38" y="272"/>
                  </a:cubicBezTo>
                  <a:cubicBezTo>
                    <a:pt x="38" y="272"/>
                    <a:pt x="38" y="272"/>
                    <a:pt x="38" y="272"/>
                  </a:cubicBezTo>
                  <a:cubicBezTo>
                    <a:pt x="38" y="272"/>
                    <a:pt x="39" y="273"/>
                    <a:pt x="39" y="273"/>
                  </a:cubicBezTo>
                  <a:cubicBezTo>
                    <a:pt x="39" y="272"/>
                    <a:pt x="39" y="272"/>
                    <a:pt x="38" y="272"/>
                  </a:cubicBezTo>
                  <a:close/>
                  <a:moveTo>
                    <a:pt x="37" y="267"/>
                  </a:moveTo>
                  <a:cubicBezTo>
                    <a:pt x="37" y="267"/>
                    <a:pt x="37" y="268"/>
                    <a:pt x="37" y="268"/>
                  </a:cubicBezTo>
                  <a:cubicBezTo>
                    <a:pt x="36" y="268"/>
                    <a:pt x="37" y="269"/>
                    <a:pt x="37" y="269"/>
                  </a:cubicBezTo>
                  <a:cubicBezTo>
                    <a:pt x="38" y="269"/>
                    <a:pt x="38" y="270"/>
                    <a:pt x="38" y="270"/>
                  </a:cubicBezTo>
                  <a:cubicBezTo>
                    <a:pt x="38" y="270"/>
                    <a:pt x="38" y="270"/>
                    <a:pt x="38" y="270"/>
                  </a:cubicBezTo>
                  <a:cubicBezTo>
                    <a:pt x="38" y="270"/>
                    <a:pt x="38" y="269"/>
                    <a:pt x="38" y="269"/>
                  </a:cubicBezTo>
                  <a:cubicBezTo>
                    <a:pt x="38" y="268"/>
                    <a:pt x="38" y="267"/>
                    <a:pt x="37" y="267"/>
                  </a:cubicBezTo>
                  <a:close/>
                  <a:moveTo>
                    <a:pt x="31" y="266"/>
                  </a:moveTo>
                  <a:cubicBezTo>
                    <a:pt x="31" y="266"/>
                    <a:pt x="31" y="266"/>
                    <a:pt x="31" y="266"/>
                  </a:cubicBezTo>
                  <a:cubicBezTo>
                    <a:pt x="32" y="265"/>
                    <a:pt x="31" y="264"/>
                    <a:pt x="30" y="264"/>
                  </a:cubicBezTo>
                  <a:cubicBezTo>
                    <a:pt x="30" y="265"/>
                    <a:pt x="31" y="265"/>
                    <a:pt x="31" y="266"/>
                  </a:cubicBezTo>
                  <a:close/>
                  <a:moveTo>
                    <a:pt x="30" y="263"/>
                  </a:moveTo>
                  <a:cubicBezTo>
                    <a:pt x="31" y="263"/>
                    <a:pt x="32" y="263"/>
                    <a:pt x="33" y="263"/>
                  </a:cubicBezTo>
                  <a:cubicBezTo>
                    <a:pt x="33" y="262"/>
                    <a:pt x="33" y="262"/>
                    <a:pt x="33" y="262"/>
                  </a:cubicBezTo>
                  <a:cubicBezTo>
                    <a:pt x="33" y="262"/>
                    <a:pt x="33" y="262"/>
                    <a:pt x="33" y="262"/>
                  </a:cubicBezTo>
                  <a:cubicBezTo>
                    <a:pt x="33" y="262"/>
                    <a:pt x="33" y="262"/>
                    <a:pt x="33" y="262"/>
                  </a:cubicBezTo>
                  <a:cubicBezTo>
                    <a:pt x="32" y="261"/>
                    <a:pt x="31" y="262"/>
                    <a:pt x="30" y="263"/>
                  </a:cubicBezTo>
                  <a:close/>
                  <a:moveTo>
                    <a:pt x="32" y="261"/>
                  </a:moveTo>
                  <a:cubicBezTo>
                    <a:pt x="32" y="261"/>
                    <a:pt x="32" y="261"/>
                    <a:pt x="32" y="261"/>
                  </a:cubicBezTo>
                  <a:cubicBezTo>
                    <a:pt x="32" y="261"/>
                    <a:pt x="31" y="261"/>
                    <a:pt x="31" y="261"/>
                  </a:cubicBezTo>
                  <a:cubicBezTo>
                    <a:pt x="31" y="261"/>
                    <a:pt x="31" y="261"/>
                    <a:pt x="31" y="261"/>
                  </a:cubicBezTo>
                  <a:cubicBezTo>
                    <a:pt x="31" y="261"/>
                    <a:pt x="31" y="261"/>
                    <a:pt x="31" y="261"/>
                  </a:cubicBezTo>
                  <a:cubicBezTo>
                    <a:pt x="31" y="261"/>
                    <a:pt x="32" y="261"/>
                    <a:pt x="32" y="261"/>
                  </a:cubicBezTo>
                  <a:close/>
                  <a:moveTo>
                    <a:pt x="37" y="271"/>
                  </a:moveTo>
                  <a:cubicBezTo>
                    <a:pt x="37" y="272"/>
                    <a:pt x="37" y="272"/>
                    <a:pt x="37" y="272"/>
                  </a:cubicBezTo>
                  <a:cubicBezTo>
                    <a:pt x="38" y="272"/>
                    <a:pt x="38" y="271"/>
                    <a:pt x="39" y="271"/>
                  </a:cubicBezTo>
                  <a:cubicBezTo>
                    <a:pt x="39" y="271"/>
                    <a:pt x="39" y="271"/>
                    <a:pt x="39" y="271"/>
                  </a:cubicBezTo>
                  <a:cubicBezTo>
                    <a:pt x="39" y="271"/>
                    <a:pt x="39" y="271"/>
                    <a:pt x="39" y="271"/>
                  </a:cubicBezTo>
                  <a:cubicBezTo>
                    <a:pt x="38" y="270"/>
                    <a:pt x="37" y="271"/>
                    <a:pt x="37" y="271"/>
                  </a:cubicBezTo>
                  <a:close/>
                  <a:moveTo>
                    <a:pt x="28" y="240"/>
                  </a:moveTo>
                  <a:cubicBezTo>
                    <a:pt x="28" y="239"/>
                    <a:pt x="27" y="239"/>
                    <a:pt x="27" y="239"/>
                  </a:cubicBezTo>
                  <a:cubicBezTo>
                    <a:pt x="27" y="239"/>
                    <a:pt x="26" y="239"/>
                    <a:pt x="26" y="239"/>
                  </a:cubicBezTo>
                  <a:cubicBezTo>
                    <a:pt x="26" y="239"/>
                    <a:pt x="26" y="239"/>
                    <a:pt x="26" y="239"/>
                  </a:cubicBezTo>
                  <a:cubicBezTo>
                    <a:pt x="26" y="239"/>
                    <a:pt x="26" y="239"/>
                    <a:pt x="26" y="239"/>
                  </a:cubicBezTo>
                  <a:cubicBezTo>
                    <a:pt x="27" y="239"/>
                    <a:pt x="27" y="239"/>
                    <a:pt x="28" y="240"/>
                  </a:cubicBezTo>
                  <a:close/>
                  <a:moveTo>
                    <a:pt x="31" y="270"/>
                  </a:moveTo>
                  <a:cubicBezTo>
                    <a:pt x="31" y="269"/>
                    <a:pt x="31" y="269"/>
                    <a:pt x="31" y="268"/>
                  </a:cubicBezTo>
                  <a:cubicBezTo>
                    <a:pt x="31" y="268"/>
                    <a:pt x="30" y="269"/>
                    <a:pt x="30" y="269"/>
                  </a:cubicBezTo>
                  <a:cubicBezTo>
                    <a:pt x="30" y="269"/>
                    <a:pt x="30" y="269"/>
                    <a:pt x="30" y="269"/>
                  </a:cubicBezTo>
                  <a:cubicBezTo>
                    <a:pt x="30" y="269"/>
                    <a:pt x="30" y="270"/>
                    <a:pt x="30" y="270"/>
                  </a:cubicBezTo>
                  <a:lnTo>
                    <a:pt x="31" y="270"/>
                  </a:lnTo>
                  <a:close/>
                  <a:moveTo>
                    <a:pt x="21" y="249"/>
                  </a:moveTo>
                  <a:cubicBezTo>
                    <a:pt x="21" y="250"/>
                    <a:pt x="21" y="250"/>
                    <a:pt x="22" y="250"/>
                  </a:cubicBezTo>
                  <a:cubicBezTo>
                    <a:pt x="22" y="250"/>
                    <a:pt x="22" y="250"/>
                    <a:pt x="22" y="249"/>
                  </a:cubicBezTo>
                  <a:cubicBezTo>
                    <a:pt x="22" y="249"/>
                    <a:pt x="21" y="249"/>
                    <a:pt x="21" y="249"/>
                  </a:cubicBezTo>
                  <a:close/>
                  <a:moveTo>
                    <a:pt x="26" y="247"/>
                  </a:moveTo>
                  <a:cubicBezTo>
                    <a:pt x="26" y="247"/>
                    <a:pt x="27" y="248"/>
                    <a:pt x="28" y="248"/>
                  </a:cubicBezTo>
                  <a:cubicBezTo>
                    <a:pt x="28" y="248"/>
                    <a:pt x="28" y="248"/>
                    <a:pt x="28" y="248"/>
                  </a:cubicBezTo>
                  <a:cubicBezTo>
                    <a:pt x="28" y="248"/>
                    <a:pt x="28" y="247"/>
                    <a:pt x="28" y="247"/>
                  </a:cubicBezTo>
                  <a:cubicBezTo>
                    <a:pt x="28" y="246"/>
                    <a:pt x="28" y="245"/>
                    <a:pt x="28" y="245"/>
                  </a:cubicBezTo>
                  <a:cubicBezTo>
                    <a:pt x="29" y="245"/>
                    <a:pt x="29" y="245"/>
                    <a:pt x="29" y="244"/>
                  </a:cubicBezTo>
                  <a:cubicBezTo>
                    <a:pt x="29" y="244"/>
                    <a:pt x="28" y="243"/>
                    <a:pt x="27" y="243"/>
                  </a:cubicBezTo>
                  <a:cubicBezTo>
                    <a:pt x="28" y="243"/>
                    <a:pt x="28" y="243"/>
                    <a:pt x="29" y="243"/>
                  </a:cubicBezTo>
                  <a:cubicBezTo>
                    <a:pt x="29" y="243"/>
                    <a:pt x="29" y="243"/>
                    <a:pt x="29" y="243"/>
                  </a:cubicBezTo>
                  <a:cubicBezTo>
                    <a:pt x="29" y="243"/>
                    <a:pt x="29" y="243"/>
                    <a:pt x="29" y="243"/>
                  </a:cubicBezTo>
                  <a:cubicBezTo>
                    <a:pt x="29" y="242"/>
                    <a:pt x="27" y="241"/>
                    <a:pt x="26" y="240"/>
                  </a:cubicBezTo>
                  <a:cubicBezTo>
                    <a:pt x="26" y="240"/>
                    <a:pt x="27" y="240"/>
                    <a:pt x="27" y="240"/>
                  </a:cubicBezTo>
                  <a:cubicBezTo>
                    <a:pt x="27" y="240"/>
                    <a:pt x="27" y="240"/>
                    <a:pt x="27" y="240"/>
                  </a:cubicBezTo>
                  <a:cubicBezTo>
                    <a:pt x="27" y="240"/>
                    <a:pt x="27" y="240"/>
                    <a:pt x="27" y="240"/>
                  </a:cubicBezTo>
                  <a:cubicBezTo>
                    <a:pt x="27" y="240"/>
                    <a:pt x="26" y="240"/>
                    <a:pt x="26" y="240"/>
                  </a:cubicBezTo>
                  <a:cubicBezTo>
                    <a:pt x="26" y="240"/>
                    <a:pt x="26" y="240"/>
                    <a:pt x="26" y="240"/>
                  </a:cubicBezTo>
                  <a:cubicBezTo>
                    <a:pt x="26" y="239"/>
                    <a:pt x="26" y="239"/>
                    <a:pt x="26" y="239"/>
                  </a:cubicBezTo>
                  <a:cubicBezTo>
                    <a:pt x="26" y="239"/>
                    <a:pt x="26" y="239"/>
                    <a:pt x="26" y="239"/>
                  </a:cubicBezTo>
                  <a:cubicBezTo>
                    <a:pt x="26" y="239"/>
                    <a:pt x="26" y="239"/>
                    <a:pt x="26" y="239"/>
                  </a:cubicBezTo>
                  <a:cubicBezTo>
                    <a:pt x="25" y="238"/>
                    <a:pt x="27" y="238"/>
                    <a:pt x="27" y="237"/>
                  </a:cubicBezTo>
                  <a:cubicBezTo>
                    <a:pt x="27" y="237"/>
                    <a:pt x="27" y="237"/>
                    <a:pt x="27" y="237"/>
                  </a:cubicBezTo>
                  <a:cubicBezTo>
                    <a:pt x="27" y="237"/>
                    <a:pt x="27" y="237"/>
                    <a:pt x="27" y="237"/>
                  </a:cubicBezTo>
                  <a:cubicBezTo>
                    <a:pt x="27" y="236"/>
                    <a:pt x="26" y="235"/>
                    <a:pt x="25" y="234"/>
                  </a:cubicBezTo>
                  <a:cubicBezTo>
                    <a:pt x="25" y="234"/>
                    <a:pt x="25" y="233"/>
                    <a:pt x="25" y="233"/>
                  </a:cubicBezTo>
                  <a:cubicBezTo>
                    <a:pt x="24" y="233"/>
                    <a:pt x="24" y="233"/>
                    <a:pt x="24" y="233"/>
                  </a:cubicBezTo>
                  <a:cubicBezTo>
                    <a:pt x="24" y="233"/>
                    <a:pt x="24" y="233"/>
                    <a:pt x="24" y="233"/>
                  </a:cubicBezTo>
                  <a:cubicBezTo>
                    <a:pt x="24" y="233"/>
                    <a:pt x="23" y="233"/>
                    <a:pt x="23" y="233"/>
                  </a:cubicBezTo>
                  <a:cubicBezTo>
                    <a:pt x="23" y="234"/>
                    <a:pt x="23" y="233"/>
                    <a:pt x="22" y="233"/>
                  </a:cubicBezTo>
                  <a:cubicBezTo>
                    <a:pt x="22" y="233"/>
                    <a:pt x="21" y="232"/>
                    <a:pt x="21" y="232"/>
                  </a:cubicBezTo>
                  <a:cubicBezTo>
                    <a:pt x="21" y="233"/>
                    <a:pt x="21" y="234"/>
                    <a:pt x="21" y="234"/>
                  </a:cubicBezTo>
                  <a:cubicBezTo>
                    <a:pt x="21" y="235"/>
                    <a:pt x="21" y="235"/>
                    <a:pt x="21" y="236"/>
                  </a:cubicBezTo>
                  <a:cubicBezTo>
                    <a:pt x="21" y="236"/>
                    <a:pt x="21" y="237"/>
                    <a:pt x="21" y="237"/>
                  </a:cubicBezTo>
                  <a:cubicBezTo>
                    <a:pt x="22" y="238"/>
                    <a:pt x="22" y="240"/>
                    <a:pt x="23" y="241"/>
                  </a:cubicBezTo>
                  <a:cubicBezTo>
                    <a:pt x="23" y="242"/>
                    <a:pt x="23" y="243"/>
                    <a:pt x="23" y="244"/>
                  </a:cubicBezTo>
                  <a:cubicBezTo>
                    <a:pt x="23" y="244"/>
                    <a:pt x="23" y="244"/>
                    <a:pt x="23" y="244"/>
                  </a:cubicBezTo>
                  <a:cubicBezTo>
                    <a:pt x="23" y="244"/>
                    <a:pt x="23" y="245"/>
                    <a:pt x="23" y="245"/>
                  </a:cubicBezTo>
                  <a:cubicBezTo>
                    <a:pt x="23" y="245"/>
                    <a:pt x="23" y="245"/>
                    <a:pt x="23" y="245"/>
                  </a:cubicBezTo>
                  <a:cubicBezTo>
                    <a:pt x="23" y="245"/>
                    <a:pt x="23" y="246"/>
                    <a:pt x="23" y="246"/>
                  </a:cubicBezTo>
                  <a:cubicBezTo>
                    <a:pt x="24" y="247"/>
                    <a:pt x="25" y="247"/>
                    <a:pt x="26" y="247"/>
                  </a:cubicBezTo>
                  <a:close/>
                  <a:moveTo>
                    <a:pt x="37" y="261"/>
                  </a:moveTo>
                  <a:cubicBezTo>
                    <a:pt x="36" y="261"/>
                    <a:pt x="38" y="262"/>
                    <a:pt x="38" y="262"/>
                  </a:cubicBezTo>
                  <a:cubicBezTo>
                    <a:pt x="39" y="262"/>
                    <a:pt x="40" y="261"/>
                    <a:pt x="40" y="260"/>
                  </a:cubicBezTo>
                  <a:cubicBezTo>
                    <a:pt x="40" y="260"/>
                    <a:pt x="40" y="260"/>
                    <a:pt x="40" y="260"/>
                  </a:cubicBezTo>
                  <a:cubicBezTo>
                    <a:pt x="40" y="260"/>
                    <a:pt x="40" y="260"/>
                    <a:pt x="40" y="260"/>
                  </a:cubicBezTo>
                  <a:cubicBezTo>
                    <a:pt x="40" y="260"/>
                    <a:pt x="40" y="260"/>
                    <a:pt x="40" y="260"/>
                  </a:cubicBezTo>
                  <a:cubicBezTo>
                    <a:pt x="40" y="260"/>
                    <a:pt x="40" y="260"/>
                    <a:pt x="40" y="259"/>
                  </a:cubicBezTo>
                  <a:cubicBezTo>
                    <a:pt x="40" y="259"/>
                    <a:pt x="41" y="259"/>
                    <a:pt x="41" y="259"/>
                  </a:cubicBezTo>
                  <a:cubicBezTo>
                    <a:pt x="41" y="258"/>
                    <a:pt x="40" y="258"/>
                    <a:pt x="40" y="258"/>
                  </a:cubicBezTo>
                  <a:cubicBezTo>
                    <a:pt x="40" y="258"/>
                    <a:pt x="40" y="258"/>
                    <a:pt x="40" y="258"/>
                  </a:cubicBezTo>
                  <a:cubicBezTo>
                    <a:pt x="39" y="258"/>
                    <a:pt x="39" y="258"/>
                    <a:pt x="39" y="258"/>
                  </a:cubicBezTo>
                  <a:cubicBezTo>
                    <a:pt x="39" y="258"/>
                    <a:pt x="39" y="258"/>
                    <a:pt x="39" y="258"/>
                  </a:cubicBezTo>
                  <a:cubicBezTo>
                    <a:pt x="38" y="257"/>
                    <a:pt x="38" y="257"/>
                    <a:pt x="38" y="257"/>
                  </a:cubicBezTo>
                  <a:cubicBezTo>
                    <a:pt x="38" y="257"/>
                    <a:pt x="38" y="258"/>
                    <a:pt x="37" y="257"/>
                  </a:cubicBezTo>
                  <a:cubicBezTo>
                    <a:pt x="36" y="258"/>
                    <a:pt x="37" y="258"/>
                    <a:pt x="37" y="259"/>
                  </a:cubicBezTo>
                  <a:cubicBezTo>
                    <a:pt x="37" y="259"/>
                    <a:pt x="36" y="259"/>
                    <a:pt x="36" y="259"/>
                  </a:cubicBezTo>
                  <a:cubicBezTo>
                    <a:pt x="36" y="260"/>
                    <a:pt x="36" y="261"/>
                    <a:pt x="37" y="261"/>
                  </a:cubicBezTo>
                  <a:close/>
                  <a:moveTo>
                    <a:pt x="28" y="233"/>
                  </a:moveTo>
                  <a:cubicBezTo>
                    <a:pt x="28" y="233"/>
                    <a:pt x="29" y="233"/>
                    <a:pt x="29" y="233"/>
                  </a:cubicBezTo>
                  <a:cubicBezTo>
                    <a:pt x="29" y="233"/>
                    <a:pt x="29" y="233"/>
                    <a:pt x="29" y="233"/>
                  </a:cubicBezTo>
                  <a:cubicBezTo>
                    <a:pt x="29" y="233"/>
                    <a:pt x="29" y="233"/>
                    <a:pt x="29" y="233"/>
                  </a:cubicBezTo>
                  <a:cubicBezTo>
                    <a:pt x="29" y="233"/>
                    <a:pt x="29" y="233"/>
                    <a:pt x="28" y="233"/>
                  </a:cubicBezTo>
                  <a:cubicBezTo>
                    <a:pt x="28" y="232"/>
                    <a:pt x="28" y="232"/>
                    <a:pt x="28" y="232"/>
                  </a:cubicBezTo>
                  <a:cubicBezTo>
                    <a:pt x="28" y="232"/>
                    <a:pt x="28" y="232"/>
                    <a:pt x="28" y="232"/>
                  </a:cubicBezTo>
                  <a:cubicBezTo>
                    <a:pt x="28" y="232"/>
                    <a:pt x="28" y="232"/>
                    <a:pt x="28" y="232"/>
                  </a:cubicBezTo>
                  <a:cubicBezTo>
                    <a:pt x="28" y="232"/>
                    <a:pt x="28" y="233"/>
                    <a:pt x="28" y="233"/>
                  </a:cubicBezTo>
                  <a:close/>
                  <a:moveTo>
                    <a:pt x="33" y="259"/>
                  </a:moveTo>
                  <a:cubicBezTo>
                    <a:pt x="33" y="260"/>
                    <a:pt x="33" y="260"/>
                    <a:pt x="34" y="260"/>
                  </a:cubicBezTo>
                  <a:cubicBezTo>
                    <a:pt x="34" y="260"/>
                    <a:pt x="34" y="260"/>
                    <a:pt x="35" y="260"/>
                  </a:cubicBezTo>
                  <a:cubicBezTo>
                    <a:pt x="35" y="260"/>
                    <a:pt x="35" y="260"/>
                    <a:pt x="35" y="260"/>
                  </a:cubicBezTo>
                  <a:cubicBezTo>
                    <a:pt x="35" y="260"/>
                    <a:pt x="35" y="260"/>
                    <a:pt x="35" y="260"/>
                  </a:cubicBezTo>
                  <a:cubicBezTo>
                    <a:pt x="34" y="259"/>
                    <a:pt x="33" y="259"/>
                    <a:pt x="33" y="259"/>
                  </a:cubicBezTo>
                  <a:close/>
                  <a:moveTo>
                    <a:pt x="35" y="254"/>
                  </a:moveTo>
                  <a:cubicBezTo>
                    <a:pt x="35" y="253"/>
                    <a:pt x="35" y="253"/>
                    <a:pt x="35" y="253"/>
                  </a:cubicBezTo>
                  <a:cubicBezTo>
                    <a:pt x="35" y="252"/>
                    <a:pt x="35" y="252"/>
                    <a:pt x="34" y="253"/>
                  </a:cubicBezTo>
                  <a:cubicBezTo>
                    <a:pt x="34" y="253"/>
                    <a:pt x="35" y="253"/>
                    <a:pt x="35" y="253"/>
                  </a:cubicBezTo>
                  <a:cubicBezTo>
                    <a:pt x="35" y="253"/>
                    <a:pt x="35" y="254"/>
                    <a:pt x="35" y="254"/>
                  </a:cubicBezTo>
                  <a:close/>
                  <a:moveTo>
                    <a:pt x="34" y="260"/>
                  </a:moveTo>
                  <a:cubicBezTo>
                    <a:pt x="34" y="260"/>
                    <a:pt x="34" y="260"/>
                    <a:pt x="34" y="260"/>
                  </a:cubicBezTo>
                  <a:cubicBezTo>
                    <a:pt x="34" y="260"/>
                    <a:pt x="34" y="260"/>
                    <a:pt x="34" y="260"/>
                  </a:cubicBezTo>
                  <a:cubicBezTo>
                    <a:pt x="34" y="260"/>
                    <a:pt x="34" y="260"/>
                    <a:pt x="34" y="260"/>
                  </a:cubicBezTo>
                  <a:cubicBezTo>
                    <a:pt x="34" y="261"/>
                    <a:pt x="34" y="261"/>
                    <a:pt x="34" y="261"/>
                  </a:cubicBezTo>
                  <a:cubicBezTo>
                    <a:pt x="34" y="261"/>
                    <a:pt x="34" y="261"/>
                    <a:pt x="35" y="261"/>
                  </a:cubicBezTo>
                  <a:cubicBezTo>
                    <a:pt x="35" y="261"/>
                    <a:pt x="35" y="261"/>
                    <a:pt x="35" y="261"/>
                  </a:cubicBezTo>
                  <a:cubicBezTo>
                    <a:pt x="35" y="261"/>
                    <a:pt x="35" y="261"/>
                    <a:pt x="35" y="261"/>
                  </a:cubicBezTo>
                  <a:cubicBezTo>
                    <a:pt x="35" y="261"/>
                    <a:pt x="35" y="261"/>
                    <a:pt x="35" y="261"/>
                  </a:cubicBezTo>
                  <a:cubicBezTo>
                    <a:pt x="35" y="261"/>
                    <a:pt x="35" y="261"/>
                    <a:pt x="34" y="260"/>
                  </a:cubicBezTo>
                  <a:close/>
                  <a:moveTo>
                    <a:pt x="33" y="263"/>
                  </a:moveTo>
                  <a:cubicBezTo>
                    <a:pt x="33" y="263"/>
                    <a:pt x="32" y="263"/>
                    <a:pt x="31" y="263"/>
                  </a:cubicBezTo>
                  <a:cubicBezTo>
                    <a:pt x="31" y="263"/>
                    <a:pt x="31" y="263"/>
                    <a:pt x="31" y="263"/>
                  </a:cubicBezTo>
                  <a:cubicBezTo>
                    <a:pt x="31" y="263"/>
                    <a:pt x="31" y="263"/>
                    <a:pt x="31" y="263"/>
                  </a:cubicBezTo>
                  <a:cubicBezTo>
                    <a:pt x="32" y="265"/>
                    <a:pt x="34" y="265"/>
                    <a:pt x="35" y="265"/>
                  </a:cubicBezTo>
                  <a:cubicBezTo>
                    <a:pt x="35" y="265"/>
                    <a:pt x="36" y="265"/>
                    <a:pt x="36" y="265"/>
                  </a:cubicBezTo>
                  <a:cubicBezTo>
                    <a:pt x="36" y="264"/>
                    <a:pt x="35" y="264"/>
                    <a:pt x="35" y="263"/>
                  </a:cubicBezTo>
                  <a:cubicBezTo>
                    <a:pt x="35" y="263"/>
                    <a:pt x="34" y="263"/>
                    <a:pt x="33" y="263"/>
                  </a:cubicBezTo>
                  <a:close/>
                  <a:moveTo>
                    <a:pt x="28" y="261"/>
                  </a:moveTo>
                  <a:cubicBezTo>
                    <a:pt x="29" y="261"/>
                    <a:pt x="29" y="261"/>
                    <a:pt x="29" y="261"/>
                  </a:cubicBezTo>
                  <a:cubicBezTo>
                    <a:pt x="30" y="261"/>
                    <a:pt x="29" y="260"/>
                    <a:pt x="28" y="260"/>
                  </a:cubicBezTo>
                  <a:cubicBezTo>
                    <a:pt x="28" y="260"/>
                    <a:pt x="28" y="260"/>
                    <a:pt x="28" y="260"/>
                  </a:cubicBezTo>
                  <a:cubicBezTo>
                    <a:pt x="28" y="260"/>
                    <a:pt x="28" y="260"/>
                    <a:pt x="28" y="260"/>
                  </a:cubicBezTo>
                  <a:cubicBezTo>
                    <a:pt x="28" y="261"/>
                    <a:pt x="28" y="261"/>
                    <a:pt x="28" y="261"/>
                  </a:cubicBezTo>
                  <a:close/>
                  <a:moveTo>
                    <a:pt x="36" y="271"/>
                  </a:moveTo>
                  <a:cubicBezTo>
                    <a:pt x="36" y="271"/>
                    <a:pt x="36" y="271"/>
                    <a:pt x="36" y="271"/>
                  </a:cubicBezTo>
                  <a:cubicBezTo>
                    <a:pt x="36" y="270"/>
                    <a:pt x="36" y="270"/>
                    <a:pt x="35" y="270"/>
                  </a:cubicBezTo>
                  <a:cubicBezTo>
                    <a:pt x="35" y="270"/>
                    <a:pt x="35" y="270"/>
                    <a:pt x="35" y="270"/>
                  </a:cubicBezTo>
                  <a:cubicBezTo>
                    <a:pt x="35" y="270"/>
                    <a:pt x="35" y="270"/>
                    <a:pt x="35" y="270"/>
                  </a:cubicBezTo>
                  <a:cubicBezTo>
                    <a:pt x="35" y="270"/>
                    <a:pt x="36" y="271"/>
                    <a:pt x="36" y="271"/>
                  </a:cubicBezTo>
                  <a:close/>
                  <a:moveTo>
                    <a:pt x="32" y="259"/>
                  </a:moveTo>
                  <a:cubicBezTo>
                    <a:pt x="31" y="259"/>
                    <a:pt x="30" y="259"/>
                    <a:pt x="29" y="259"/>
                  </a:cubicBezTo>
                  <a:cubicBezTo>
                    <a:pt x="29" y="259"/>
                    <a:pt x="29" y="260"/>
                    <a:pt x="29" y="260"/>
                  </a:cubicBezTo>
                  <a:cubicBezTo>
                    <a:pt x="29" y="260"/>
                    <a:pt x="29" y="261"/>
                    <a:pt x="30" y="261"/>
                  </a:cubicBezTo>
                  <a:cubicBezTo>
                    <a:pt x="30" y="261"/>
                    <a:pt x="30" y="261"/>
                    <a:pt x="30" y="261"/>
                  </a:cubicBezTo>
                  <a:cubicBezTo>
                    <a:pt x="30" y="261"/>
                    <a:pt x="31" y="261"/>
                    <a:pt x="31" y="261"/>
                  </a:cubicBezTo>
                  <a:cubicBezTo>
                    <a:pt x="31" y="260"/>
                    <a:pt x="32" y="260"/>
                    <a:pt x="33" y="260"/>
                  </a:cubicBezTo>
                  <a:cubicBezTo>
                    <a:pt x="33" y="260"/>
                    <a:pt x="33" y="260"/>
                    <a:pt x="33" y="260"/>
                  </a:cubicBezTo>
                  <a:cubicBezTo>
                    <a:pt x="33" y="260"/>
                    <a:pt x="33" y="260"/>
                    <a:pt x="33" y="260"/>
                  </a:cubicBezTo>
                  <a:cubicBezTo>
                    <a:pt x="32" y="260"/>
                    <a:pt x="32" y="259"/>
                    <a:pt x="32" y="259"/>
                  </a:cubicBezTo>
                  <a:close/>
                  <a:moveTo>
                    <a:pt x="31" y="266"/>
                  </a:moveTo>
                  <a:cubicBezTo>
                    <a:pt x="31" y="266"/>
                    <a:pt x="31" y="266"/>
                    <a:pt x="31" y="266"/>
                  </a:cubicBezTo>
                  <a:cubicBezTo>
                    <a:pt x="31" y="266"/>
                    <a:pt x="31" y="266"/>
                    <a:pt x="31" y="266"/>
                  </a:cubicBezTo>
                  <a:cubicBezTo>
                    <a:pt x="31" y="266"/>
                    <a:pt x="31" y="266"/>
                    <a:pt x="31" y="267"/>
                  </a:cubicBezTo>
                  <a:cubicBezTo>
                    <a:pt x="31" y="266"/>
                    <a:pt x="31" y="266"/>
                    <a:pt x="31" y="266"/>
                  </a:cubicBezTo>
                  <a:close/>
                  <a:moveTo>
                    <a:pt x="34" y="262"/>
                  </a:moveTo>
                  <a:cubicBezTo>
                    <a:pt x="34" y="262"/>
                    <a:pt x="34" y="262"/>
                    <a:pt x="34" y="262"/>
                  </a:cubicBezTo>
                  <a:cubicBezTo>
                    <a:pt x="34" y="261"/>
                    <a:pt x="33" y="261"/>
                    <a:pt x="33" y="261"/>
                  </a:cubicBezTo>
                  <a:cubicBezTo>
                    <a:pt x="33" y="262"/>
                    <a:pt x="33" y="262"/>
                    <a:pt x="34" y="262"/>
                  </a:cubicBezTo>
                  <a:close/>
                  <a:moveTo>
                    <a:pt x="36" y="266"/>
                  </a:moveTo>
                  <a:cubicBezTo>
                    <a:pt x="35" y="265"/>
                    <a:pt x="33" y="265"/>
                    <a:pt x="33" y="265"/>
                  </a:cubicBezTo>
                  <a:cubicBezTo>
                    <a:pt x="33" y="266"/>
                    <a:pt x="34" y="266"/>
                    <a:pt x="34" y="266"/>
                  </a:cubicBezTo>
                  <a:cubicBezTo>
                    <a:pt x="35" y="266"/>
                    <a:pt x="35" y="266"/>
                    <a:pt x="36" y="266"/>
                  </a:cubicBezTo>
                  <a:close/>
                  <a:moveTo>
                    <a:pt x="34" y="268"/>
                  </a:moveTo>
                  <a:cubicBezTo>
                    <a:pt x="34" y="268"/>
                    <a:pt x="34" y="268"/>
                    <a:pt x="34" y="268"/>
                  </a:cubicBezTo>
                  <a:cubicBezTo>
                    <a:pt x="34" y="267"/>
                    <a:pt x="35" y="268"/>
                    <a:pt x="36" y="268"/>
                  </a:cubicBezTo>
                  <a:cubicBezTo>
                    <a:pt x="36" y="267"/>
                    <a:pt x="34" y="267"/>
                    <a:pt x="34" y="268"/>
                  </a:cubicBezTo>
                  <a:close/>
                  <a:moveTo>
                    <a:pt x="33" y="269"/>
                  </a:moveTo>
                  <a:cubicBezTo>
                    <a:pt x="33" y="268"/>
                    <a:pt x="33" y="267"/>
                    <a:pt x="32" y="267"/>
                  </a:cubicBezTo>
                  <a:cubicBezTo>
                    <a:pt x="32" y="267"/>
                    <a:pt x="32" y="267"/>
                    <a:pt x="32" y="267"/>
                  </a:cubicBezTo>
                  <a:cubicBezTo>
                    <a:pt x="31" y="268"/>
                    <a:pt x="31" y="268"/>
                    <a:pt x="31" y="268"/>
                  </a:cubicBezTo>
                  <a:cubicBezTo>
                    <a:pt x="32" y="269"/>
                    <a:pt x="32" y="270"/>
                    <a:pt x="32" y="270"/>
                  </a:cubicBezTo>
                  <a:cubicBezTo>
                    <a:pt x="33" y="270"/>
                    <a:pt x="33" y="269"/>
                    <a:pt x="33" y="269"/>
                  </a:cubicBezTo>
                  <a:close/>
                  <a:moveTo>
                    <a:pt x="34" y="267"/>
                  </a:moveTo>
                  <a:cubicBezTo>
                    <a:pt x="35" y="267"/>
                    <a:pt x="35" y="267"/>
                    <a:pt x="35" y="267"/>
                  </a:cubicBezTo>
                  <a:cubicBezTo>
                    <a:pt x="35" y="266"/>
                    <a:pt x="35" y="266"/>
                    <a:pt x="34" y="267"/>
                  </a:cubicBezTo>
                  <a:close/>
                  <a:moveTo>
                    <a:pt x="34" y="270"/>
                  </a:moveTo>
                  <a:cubicBezTo>
                    <a:pt x="34" y="270"/>
                    <a:pt x="34" y="270"/>
                    <a:pt x="34" y="270"/>
                  </a:cubicBezTo>
                  <a:cubicBezTo>
                    <a:pt x="34" y="270"/>
                    <a:pt x="34" y="269"/>
                    <a:pt x="33" y="269"/>
                  </a:cubicBezTo>
                  <a:cubicBezTo>
                    <a:pt x="33" y="269"/>
                    <a:pt x="33" y="269"/>
                    <a:pt x="33" y="269"/>
                  </a:cubicBezTo>
                  <a:cubicBezTo>
                    <a:pt x="33" y="270"/>
                    <a:pt x="34" y="270"/>
                    <a:pt x="34" y="270"/>
                  </a:cubicBezTo>
                  <a:cubicBezTo>
                    <a:pt x="34" y="270"/>
                    <a:pt x="34" y="270"/>
                    <a:pt x="34" y="270"/>
                  </a:cubicBezTo>
                  <a:close/>
                  <a:moveTo>
                    <a:pt x="36" y="270"/>
                  </a:moveTo>
                  <a:cubicBezTo>
                    <a:pt x="36" y="269"/>
                    <a:pt x="36" y="269"/>
                    <a:pt x="36" y="269"/>
                  </a:cubicBezTo>
                  <a:cubicBezTo>
                    <a:pt x="36" y="269"/>
                    <a:pt x="36" y="269"/>
                    <a:pt x="36" y="269"/>
                  </a:cubicBezTo>
                  <a:cubicBezTo>
                    <a:pt x="36" y="268"/>
                    <a:pt x="35" y="268"/>
                    <a:pt x="34" y="268"/>
                  </a:cubicBezTo>
                  <a:cubicBezTo>
                    <a:pt x="35" y="269"/>
                    <a:pt x="35" y="269"/>
                    <a:pt x="36" y="270"/>
                  </a:cubicBezTo>
                  <a:close/>
                  <a:moveTo>
                    <a:pt x="45" y="295"/>
                  </a:moveTo>
                  <a:cubicBezTo>
                    <a:pt x="45" y="294"/>
                    <a:pt x="41" y="294"/>
                    <a:pt x="45" y="295"/>
                  </a:cubicBezTo>
                  <a:close/>
                  <a:moveTo>
                    <a:pt x="71" y="341"/>
                  </a:moveTo>
                  <a:cubicBezTo>
                    <a:pt x="71" y="341"/>
                    <a:pt x="72" y="342"/>
                    <a:pt x="72" y="341"/>
                  </a:cubicBezTo>
                  <a:cubicBezTo>
                    <a:pt x="73" y="341"/>
                    <a:pt x="73" y="341"/>
                    <a:pt x="73" y="341"/>
                  </a:cubicBezTo>
                  <a:cubicBezTo>
                    <a:pt x="73" y="341"/>
                    <a:pt x="73" y="341"/>
                    <a:pt x="73" y="341"/>
                  </a:cubicBezTo>
                  <a:cubicBezTo>
                    <a:pt x="73" y="341"/>
                    <a:pt x="72" y="341"/>
                    <a:pt x="72" y="341"/>
                  </a:cubicBezTo>
                  <a:cubicBezTo>
                    <a:pt x="72" y="341"/>
                    <a:pt x="71" y="341"/>
                    <a:pt x="71" y="341"/>
                  </a:cubicBezTo>
                  <a:close/>
                  <a:moveTo>
                    <a:pt x="87" y="346"/>
                  </a:moveTo>
                  <a:cubicBezTo>
                    <a:pt x="86" y="346"/>
                    <a:pt x="85" y="346"/>
                    <a:pt x="84" y="346"/>
                  </a:cubicBezTo>
                  <a:cubicBezTo>
                    <a:pt x="85" y="347"/>
                    <a:pt x="87" y="348"/>
                    <a:pt x="87" y="349"/>
                  </a:cubicBezTo>
                  <a:cubicBezTo>
                    <a:pt x="88" y="349"/>
                    <a:pt x="88" y="346"/>
                    <a:pt x="88" y="346"/>
                  </a:cubicBezTo>
                  <a:cubicBezTo>
                    <a:pt x="87" y="346"/>
                    <a:pt x="87" y="346"/>
                    <a:pt x="87" y="346"/>
                  </a:cubicBezTo>
                  <a:close/>
                  <a:moveTo>
                    <a:pt x="72" y="340"/>
                  </a:moveTo>
                  <a:cubicBezTo>
                    <a:pt x="75" y="341"/>
                    <a:pt x="67" y="336"/>
                    <a:pt x="62" y="335"/>
                  </a:cubicBezTo>
                  <a:cubicBezTo>
                    <a:pt x="62" y="335"/>
                    <a:pt x="62" y="335"/>
                    <a:pt x="62" y="335"/>
                  </a:cubicBezTo>
                  <a:cubicBezTo>
                    <a:pt x="62" y="335"/>
                    <a:pt x="62" y="335"/>
                    <a:pt x="62" y="335"/>
                  </a:cubicBezTo>
                  <a:cubicBezTo>
                    <a:pt x="61" y="335"/>
                    <a:pt x="61" y="335"/>
                    <a:pt x="60" y="335"/>
                  </a:cubicBezTo>
                  <a:cubicBezTo>
                    <a:pt x="60" y="335"/>
                    <a:pt x="60" y="335"/>
                    <a:pt x="60" y="335"/>
                  </a:cubicBezTo>
                  <a:cubicBezTo>
                    <a:pt x="60" y="335"/>
                    <a:pt x="60" y="335"/>
                    <a:pt x="60" y="335"/>
                  </a:cubicBezTo>
                  <a:cubicBezTo>
                    <a:pt x="60" y="335"/>
                    <a:pt x="62" y="336"/>
                    <a:pt x="63" y="337"/>
                  </a:cubicBezTo>
                  <a:cubicBezTo>
                    <a:pt x="66" y="338"/>
                    <a:pt x="71" y="341"/>
                    <a:pt x="72" y="340"/>
                  </a:cubicBezTo>
                  <a:close/>
                  <a:moveTo>
                    <a:pt x="83" y="347"/>
                  </a:moveTo>
                  <a:cubicBezTo>
                    <a:pt x="83" y="348"/>
                    <a:pt x="85" y="348"/>
                    <a:pt x="85" y="348"/>
                  </a:cubicBezTo>
                  <a:cubicBezTo>
                    <a:pt x="85" y="347"/>
                    <a:pt x="85" y="347"/>
                    <a:pt x="84" y="347"/>
                  </a:cubicBezTo>
                  <a:cubicBezTo>
                    <a:pt x="83" y="347"/>
                    <a:pt x="83" y="347"/>
                    <a:pt x="83" y="347"/>
                  </a:cubicBezTo>
                  <a:close/>
                  <a:moveTo>
                    <a:pt x="61" y="329"/>
                  </a:moveTo>
                  <a:cubicBezTo>
                    <a:pt x="61" y="329"/>
                    <a:pt x="61" y="329"/>
                    <a:pt x="61" y="329"/>
                  </a:cubicBezTo>
                  <a:cubicBezTo>
                    <a:pt x="61" y="329"/>
                    <a:pt x="61" y="329"/>
                    <a:pt x="61" y="329"/>
                  </a:cubicBezTo>
                  <a:cubicBezTo>
                    <a:pt x="61" y="329"/>
                    <a:pt x="62" y="330"/>
                    <a:pt x="62" y="330"/>
                  </a:cubicBezTo>
                  <a:cubicBezTo>
                    <a:pt x="62" y="330"/>
                    <a:pt x="62" y="330"/>
                    <a:pt x="62" y="330"/>
                  </a:cubicBezTo>
                  <a:cubicBezTo>
                    <a:pt x="62" y="329"/>
                    <a:pt x="62" y="329"/>
                    <a:pt x="61" y="329"/>
                  </a:cubicBezTo>
                  <a:cubicBezTo>
                    <a:pt x="61" y="329"/>
                    <a:pt x="61" y="329"/>
                    <a:pt x="61" y="329"/>
                  </a:cubicBezTo>
                  <a:cubicBezTo>
                    <a:pt x="60" y="329"/>
                    <a:pt x="60" y="329"/>
                    <a:pt x="60" y="330"/>
                  </a:cubicBezTo>
                  <a:cubicBezTo>
                    <a:pt x="60" y="329"/>
                    <a:pt x="60" y="329"/>
                    <a:pt x="61" y="329"/>
                  </a:cubicBezTo>
                  <a:cubicBezTo>
                    <a:pt x="61" y="329"/>
                    <a:pt x="61" y="329"/>
                    <a:pt x="61" y="329"/>
                  </a:cubicBezTo>
                  <a:close/>
                  <a:moveTo>
                    <a:pt x="84" y="350"/>
                  </a:moveTo>
                  <a:cubicBezTo>
                    <a:pt x="84" y="350"/>
                    <a:pt x="84" y="350"/>
                    <a:pt x="85" y="350"/>
                  </a:cubicBezTo>
                  <a:cubicBezTo>
                    <a:pt x="85" y="350"/>
                    <a:pt x="85" y="350"/>
                    <a:pt x="85" y="350"/>
                  </a:cubicBezTo>
                  <a:cubicBezTo>
                    <a:pt x="85" y="349"/>
                    <a:pt x="84" y="350"/>
                    <a:pt x="84" y="350"/>
                  </a:cubicBezTo>
                  <a:close/>
                  <a:moveTo>
                    <a:pt x="84" y="345"/>
                  </a:moveTo>
                  <a:cubicBezTo>
                    <a:pt x="84" y="345"/>
                    <a:pt x="84" y="345"/>
                    <a:pt x="84" y="345"/>
                  </a:cubicBezTo>
                  <a:cubicBezTo>
                    <a:pt x="83" y="345"/>
                    <a:pt x="82" y="344"/>
                    <a:pt x="80" y="343"/>
                  </a:cubicBezTo>
                  <a:cubicBezTo>
                    <a:pt x="78" y="342"/>
                    <a:pt x="75" y="341"/>
                    <a:pt x="75" y="341"/>
                  </a:cubicBezTo>
                  <a:cubicBezTo>
                    <a:pt x="75" y="341"/>
                    <a:pt x="75" y="341"/>
                    <a:pt x="75" y="341"/>
                  </a:cubicBezTo>
                  <a:cubicBezTo>
                    <a:pt x="75" y="341"/>
                    <a:pt x="75" y="341"/>
                    <a:pt x="75" y="341"/>
                  </a:cubicBezTo>
                  <a:cubicBezTo>
                    <a:pt x="75" y="341"/>
                    <a:pt x="75" y="341"/>
                    <a:pt x="75" y="341"/>
                  </a:cubicBezTo>
                  <a:cubicBezTo>
                    <a:pt x="75" y="342"/>
                    <a:pt x="75" y="342"/>
                    <a:pt x="74" y="342"/>
                  </a:cubicBezTo>
                  <a:cubicBezTo>
                    <a:pt x="73" y="343"/>
                    <a:pt x="71" y="342"/>
                    <a:pt x="71" y="342"/>
                  </a:cubicBezTo>
                  <a:cubicBezTo>
                    <a:pt x="71" y="342"/>
                    <a:pt x="73" y="343"/>
                    <a:pt x="77" y="343"/>
                  </a:cubicBezTo>
                  <a:cubicBezTo>
                    <a:pt x="75" y="343"/>
                    <a:pt x="74" y="343"/>
                    <a:pt x="73" y="343"/>
                  </a:cubicBezTo>
                  <a:cubicBezTo>
                    <a:pt x="73" y="343"/>
                    <a:pt x="73" y="343"/>
                    <a:pt x="73" y="343"/>
                  </a:cubicBezTo>
                  <a:cubicBezTo>
                    <a:pt x="74" y="344"/>
                    <a:pt x="81" y="345"/>
                    <a:pt x="80" y="345"/>
                  </a:cubicBezTo>
                  <a:cubicBezTo>
                    <a:pt x="80" y="346"/>
                    <a:pt x="80" y="346"/>
                    <a:pt x="80" y="346"/>
                  </a:cubicBezTo>
                  <a:cubicBezTo>
                    <a:pt x="79" y="347"/>
                    <a:pt x="79" y="347"/>
                    <a:pt x="81" y="348"/>
                  </a:cubicBezTo>
                  <a:cubicBezTo>
                    <a:pt x="81" y="347"/>
                    <a:pt x="83" y="346"/>
                    <a:pt x="84" y="345"/>
                  </a:cubicBezTo>
                  <a:close/>
                  <a:moveTo>
                    <a:pt x="54" y="325"/>
                  </a:moveTo>
                  <a:cubicBezTo>
                    <a:pt x="54" y="325"/>
                    <a:pt x="54" y="325"/>
                    <a:pt x="54" y="325"/>
                  </a:cubicBezTo>
                  <a:cubicBezTo>
                    <a:pt x="54" y="325"/>
                    <a:pt x="54" y="325"/>
                    <a:pt x="54" y="325"/>
                  </a:cubicBezTo>
                  <a:cubicBezTo>
                    <a:pt x="54" y="325"/>
                    <a:pt x="54" y="326"/>
                    <a:pt x="54" y="326"/>
                  </a:cubicBezTo>
                  <a:cubicBezTo>
                    <a:pt x="54" y="326"/>
                    <a:pt x="54" y="327"/>
                    <a:pt x="55" y="327"/>
                  </a:cubicBezTo>
                  <a:cubicBezTo>
                    <a:pt x="55" y="328"/>
                    <a:pt x="55" y="329"/>
                    <a:pt x="56" y="329"/>
                  </a:cubicBezTo>
                  <a:cubicBezTo>
                    <a:pt x="56" y="328"/>
                    <a:pt x="56" y="328"/>
                    <a:pt x="56" y="327"/>
                  </a:cubicBezTo>
                  <a:cubicBezTo>
                    <a:pt x="55" y="326"/>
                    <a:pt x="55" y="326"/>
                    <a:pt x="54" y="325"/>
                  </a:cubicBezTo>
                  <a:close/>
                  <a:moveTo>
                    <a:pt x="53" y="327"/>
                  </a:moveTo>
                  <a:cubicBezTo>
                    <a:pt x="54" y="327"/>
                    <a:pt x="54" y="327"/>
                    <a:pt x="54" y="327"/>
                  </a:cubicBezTo>
                  <a:cubicBezTo>
                    <a:pt x="54" y="327"/>
                    <a:pt x="54" y="327"/>
                    <a:pt x="54" y="326"/>
                  </a:cubicBezTo>
                  <a:cubicBezTo>
                    <a:pt x="54" y="326"/>
                    <a:pt x="54" y="326"/>
                    <a:pt x="54" y="326"/>
                  </a:cubicBezTo>
                  <a:cubicBezTo>
                    <a:pt x="54" y="326"/>
                    <a:pt x="52" y="325"/>
                    <a:pt x="53" y="327"/>
                  </a:cubicBezTo>
                  <a:close/>
                  <a:moveTo>
                    <a:pt x="55" y="323"/>
                  </a:moveTo>
                  <a:cubicBezTo>
                    <a:pt x="53" y="320"/>
                    <a:pt x="53" y="321"/>
                    <a:pt x="53" y="322"/>
                  </a:cubicBezTo>
                  <a:cubicBezTo>
                    <a:pt x="53" y="323"/>
                    <a:pt x="53" y="323"/>
                    <a:pt x="52" y="323"/>
                  </a:cubicBezTo>
                  <a:cubicBezTo>
                    <a:pt x="54" y="323"/>
                    <a:pt x="54" y="322"/>
                    <a:pt x="55" y="323"/>
                  </a:cubicBezTo>
                  <a:close/>
                  <a:moveTo>
                    <a:pt x="57" y="329"/>
                  </a:moveTo>
                  <a:cubicBezTo>
                    <a:pt x="57" y="328"/>
                    <a:pt x="56" y="326"/>
                    <a:pt x="56" y="327"/>
                  </a:cubicBezTo>
                  <a:cubicBezTo>
                    <a:pt x="56" y="327"/>
                    <a:pt x="56" y="328"/>
                    <a:pt x="56" y="329"/>
                  </a:cubicBezTo>
                  <a:cubicBezTo>
                    <a:pt x="56" y="329"/>
                    <a:pt x="57" y="329"/>
                    <a:pt x="57" y="329"/>
                  </a:cubicBezTo>
                  <a:close/>
                  <a:moveTo>
                    <a:pt x="58" y="331"/>
                  </a:moveTo>
                  <a:cubicBezTo>
                    <a:pt x="58" y="331"/>
                    <a:pt x="58" y="331"/>
                    <a:pt x="58" y="331"/>
                  </a:cubicBezTo>
                  <a:cubicBezTo>
                    <a:pt x="58" y="331"/>
                    <a:pt x="58" y="331"/>
                    <a:pt x="58" y="331"/>
                  </a:cubicBezTo>
                  <a:cubicBezTo>
                    <a:pt x="58" y="331"/>
                    <a:pt x="57" y="330"/>
                    <a:pt x="57" y="330"/>
                  </a:cubicBezTo>
                  <a:cubicBezTo>
                    <a:pt x="57" y="330"/>
                    <a:pt x="56" y="330"/>
                    <a:pt x="56" y="330"/>
                  </a:cubicBezTo>
                  <a:cubicBezTo>
                    <a:pt x="56" y="330"/>
                    <a:pt x="56" y="330"/>
                    <a:pt x="58" y="331"/>
                  </a:cubicBezTo>
                  <a:cubicBezTo>
                    <a:pt x="58" y="331"/>
                    <a:pt x="58" y="331"/>
                    <a:pt x="58" y="331"/>
                  </a:cubicBezTo>
                  <a:cubicBezTo>
                    <a:pt x="58" y="331"/>
                    <a:pt x="58" y="331"/>
                    <a:pt x="58" y="331"/>
                  </a:cubicBezTo>
                  <a:cubicBezTo>
                    <a:pt x="58" y="331"/>
                    <a:pt x="58" y="331"/>
                    <a:pt x="58" y="331"/>
                  </a:cubicBezTo>
                  <a:close/>
                  <a:moveTo>
                    <a:pt x="62" y="330"/>
                  </a:moveTo>
                  <a:cubicBezTo>
                    <a:pt x="62" y="330"/>
                    <a:pt x="62" y="330"/>
                    <a:pt x="62" y="330"/>
                  </a:cubicBezTo>
                  <a:cubicBezTo>
                    <a:pt x="62" y="331"/>
                    <a:pt x="62" y="331"/>
                    <a:pt x="63" y="332"/>
                  </a:cubicBezTo>
                  <a:cubicBezTo>
                    <a:pt x="64" y="332"/>
                    <a:pt x="64" y="331"/>
                    <a:pt x="64" y="331"/>
                  </a:cubicBezTo>
                  <a:cubicBezTo>
                    <a:pt x="64" y="330"/>
                    <a:pt x="63" y="330"/>
                    <a:pt x="62" y="330"/>
                  </a:cubicBezTo>
                  <a:cubicBezTo>
                    <a:pt x="62" y="330"/>
                    <a:pt x="62" y="330"/>
                    <a:pt x="62" y="330"/>
                  </a:cubicBezTo>
                  <a:cubicBezTo>
                    <a:pt x="62" y="330"/>
                    <a:pt x="62" y="330"/>
                    <a:pt x="62" y="330"/>
                  </a:cubicBezTo>
                  <a:close/>
                  <a:moveTo>
                    <a:pt x="97" y="348"/>
                  </a:moveTo>
                  <a:cubicBezTo>
                    <a:pt x="98" y="348"/>
                    <a:pt x="98" y="348"/>
                    <a:pt x="98" y="348"/>
                  </a:cubicBezTo>
                  <a:cubicBezTo>
                    <a:pt x="98" y="348"/>
                    <a:pt x="98" y="347"/>
                    <a:pt x="98" y="347"/>
                  </a:cubicBezTo>
                  <a:cubicBezTo>
                    <a:pt x="98" y="347"/>
                    <a:pt x="98" y="347"/>
                    <a:pt x="97" y="348"/>
                  </a:cubicBezTo>
                  <a:close/>
                  <a:moveTo>
                    <a:pt x="108" y="359"/>
                  </a:moveTo>
                  <a:cubicBezTo>
                    <a:pt x="108" y="359"/>
                    <a:pt x="108" y="359"/>
                    <a:pt x="109" y="359"/>
                  </a:cubicBezTo>
                  <a:cubicBezTo>
                    <a:pt x="109" y="359"/>
                    <a:pt x="109" y="359"/>
                    <a:pt x="108" y="359"/>
                  </a:cubicBezTo>
                  <a:close/>
                  <a:moveTo>
                    <a:pt x="119" y="359"/>
                  </a:moveTo>
                  <a:cubicBezTo>
                    <a:pt x="119" y="359"/>
                    <a:pt x="118" y="359"/>
                    <a:pt x="118" y="359"/>
                  </a:cubicBezTo>
                  <a:cubicBezTo>
                    <a:pt x="117" y="359"/>
                    <a:pt x="116" y="359"/>
                    <a:pt x="115" y="358"/>
                  </a:cubicBezTo>
                  <a:cubicBezTo>
                    <a:pt x="116" y="359"/>
                    <a:pt x="118" y="358"/>
                    <a:pt x="119" y="358"/>
                  </a:cubicBezTo>
                  <a:cubicBezTo>
                    <a:pt x="119" y="358"/>
                    <a:pt x="119" y="358"/>
                    <a:pt x="119" y="358"/>
                  </a:cubicBezTo>
                  <a:cubicBezTo>
                    <a:pt x="119" y="358"/>
                    <a:pt x="119" y="358"/>
                    <a:pt x="119" y="358"/>
                  </a:cubicBezTo>
                  <a:cubicBezTo>
                    <a:pt x="117" y="357"/>
                    <a:pt x="114" y="358"/>
                    <a:pt x="112" y="356"/>
                  </a:cubicBezTo>
                  <a:cubicBezTo>
                    <a:pt x="113" y="356"/>
                    <a:pt x="113" y="356"/>
                    <a:pt x="113" y="356"/>
                  </a:cubicBezTo>
                  <a:cubicBezTo>
                    <a:pt x="114" y="356"/>
                    <a:pt x="115" y="356"/>
                    <a:pt x="116" y="356"/>
                  </a:cubicBezTo>
                  <a:cubicBezTo>
                    <a:pt x="116" y="356"/>
                    <a:pt x="116" y="356"/>
                    <a:pt x="116" y="356"/>
                  </a:cubicBezTo>
                  <a:cubicBezTo>
                    <a:pt x="116" y="355"/>
                    <a:pt x="116" y="355"/>
                    <a:pt x="115" y="355"/>
                  </a:cubicBezTo>
                  <a:cubicBezTo>
                    <a:pt x="114" y="355"/>
                    <a:pt x="113" y="355"/>
                    <a:pt x="112" y="356"/>
                  </a:cubicBezTo>
                  <a:cubicBezTo>
                    <a:pt x="111" y="356"/>
                    <a:pt x="110" y="356"/>
                    <a:pt x="109" y="356"/>
                  </a:cubicBezTo>
                  <a:cubicBezTo>
                    <a:pt x="109" y="356"/>
                    <a:pt x="108" y="356"/>
                    <a:pt x="108" y="356"/>
                  </a:cubicBezTo>
                  <a:cubicBezTo>
                    <a:pt x="108" y="356"/>
                    <a:pt x="108" y="357"/>
                    <a:pt x="108" y="357"/>
                  </a:cubicBezTo>
                  <a:cubicBezTo>
                    <a:pt x="108" y="355"/>
                    <a:pt x="106" y="356"/>
                    <a:pt x="105" y="357"/>
                  </a:cubicBezTo>
                  <a:cubicBezTo>
                    <a:pt x="106" y="357"/>
                    <a:pt x="106" y="357"/>
                    <a:pt x="107" y="357"/>
                  </a:cubicBezTo>
                  <a:cubicBezTo>
                    <a:pt x="107" y="358"/>
                    <a:pt x="108" y="358"/>
                    <a:pt x="109" y="358"/>
                  </a:cubicBezTo>
                  <a:cubicBezTo>
                    <a:pt x="108" y="358"/>
                    <a:pt x="108" y="358"/>
                    <a:pt x="108" y="358"/>
                  </a:cubicBezTo>
                  <a:cubicBezTo>
                    <a:pt x="109" y="359"/>
                    <a:pt x="111" y="360"/>
                    <a:pt x="112" y="360"/>
                  </a:cubicBezTo>
                  <a:cubicBezTo>
                    <a:pt x="112" y="360"/>
                    <a:pt x="112" y="360"/>
                    <a:pt x="112" y="359"/>
                  </a:cubicBezTo>
                  <a:cubicBezTo>
                    <a:pt x="112" y="359"/>
                    <a:pt x="111" y="359"/>
                    <a:pt x="111" y="358"/>
                  </a:cubicBezTo>
                  <a:cubicBezTo>
                    <a:pt x="110" y="358"/>
                    <a:pt x="110" y="358"/>
                    <a:pt x="110" y="358"/>
                  </a:cubicBezTo>
                  <a:cubicBezTo>
                    <a:pt x="110" y="357"/>
                    <a:pt x="111" y="357"/>
                    <a:pt x="111" y="357"/>
                  </a:cubicBezTo>
                  <a:cubicBezTo>
                    <a:pt x="111" y="357"/>
                    <a:pt x="111" y="357"/>
                    <a:pt x="110" y="357"/>
                  </a:cubicBezTo>
                  <a:cubicBezTo>
                    <a:pt x="111" y="357"/>
                    <a:pt x="112" y="358"/>
                    <a:pt x="113" y="358"/>
                  </a:cubicBezTo>
                  <a:cubicBezTo>
                    <a:pt x="114" y="358"/>
                    <a:pt x="115" y="359"/>
                    <a:pt x="115" y="360"/>
                  </a:cubicBezTo>
                  <a:cubicBezTo>
                    <a:pt x="115" y="360"/>
                    <a:pt x="115" y="360"/>
                    <a:pt x="115" y="360"/>
                  </a:cubicBezTo>
                  <a:cubicBezTo>
                    <a:pt x="115" y="360"/>
                    <a:pt x="115" y="360"/>
                    <a:pt x="115" y="360"/>
                  </a:cubicBezTo>
                  <a:cubicBezTo>
                    <a:pt x="116" y="359"/>
                    <a:pt x="118" y="360"/>
                    <a:pt x="119" y="360"/>
                  </a:cubicBezTo>
                  <a:cubicBezTo>
                    <a:pt x="119" y="360"/>
                    <a:pt x="120" y="360"/>
                    <a:pt x="120" y="361"/>
                  </a:cubicBezTo>
                  <a:cubicBezTo>
                    <a:pt x="120" y="361"/>
                    <a:pt x="121" y="362"/>
                    <a:pt x="122" y="361"/>
                  </a:cubicBezTo>
                  <a:cubicBezTo>
                    <a:pt x="121" y="360"/>
                    <a:pt x="120" y="359"/>
                    <a:pt x="119" y="359"/>
                  </a:cubicBezTo>
                  <a:close/>
                  <a:moveTo>
                    <a:pt x="106" y="359"/>
                  </a:moveTo>
                  <a:cubicBezTo>
                    <a:pt x="106" y="359"/>
                    <a:pt x="106" y="359"/>
                    <a:pt x="107" y="359"/>
                  </a:cubicBezTo>
                  <a:cubicBezTo>
                    <a:pt x="106" y="359"/>
                    <a:pt x="106" y="359"/>
                    <a:pt x="106" y="358"/>
                  </a:cubicBezTo>
                  <a:cubicBezTo>
                    <a:pt x="106" y="358"/>
                    <a:pt x="106" y="358"/>
                    <a:pt x="106" y="359"/>
                  </a:cubicBezTo>
                  <a:close/>
                  <a:moveTo>
                    <a:pt x="117" y="356"/>
                  </a:moveTo>
                  <a:cubicBezTo>
                    <a:pt x="118" y="355"/>
                    <a:pt x="118" y="357"/>
                    <a:pt x="119" y="357"/>
                  </a:cubicBezTo>
                  <a:cubicBezTo>
                    <a:pt x="119" y="358"/>
                    <a:pt x="123" y="358"/>
                    <a:pt x="121" y="358"/>
                  </a:cubicBezTo>
                  <a:cubicBezTo>
                    <a:pt x="122" y="358"/>
                    <a:pt x="122" y="358"/>
                    <a:pt x="123" y="358"/>
                  </a:cubicBezTo>
                  <a:cubicBezTo>
                    <a:pt x="123" y="358"/>
                    <a:pt x="123" y="358"/>
                    <a:pt x="123" y="358"/>
                  </a:cubicBezTo>
                  <a:cubicBezTo>
                    <a:pt x="123" y="357"/>
                    <a:pt x="124" y="358"/>
                    <a:pt x="124" y="359"/>
                  </a:cubicBezTo>
                  <a:cubicBezTo>
                    <a:pt x="126" y="359"/>
                    <a:pt x="126" y="358"/>
                    <a:pt x="126" y="357"/>
                  </a:cubicBezTo>
                  <a:cubicBezTo>
                    <a:pt x="125" y="355"/>
                    <a:pt x="118" y="354"/>
                    <a:pt x="117" y="356"/>
                  </a:cubicBezTo>
                  <a:close/>
                  <a:moveTo>
                    <a:pt x="53" y="320"/>
                  </a:moveTo>
                  <a:cubicBezTo>
                    <a:pt x="53" y="320"/>
                    <a:pt x="53" y="320"/>
                    <a:pt x="53" y="319"/>
                  </a:cubicBezTo>
                  <a:cubicBezTo>
                    <a:pt x="54" y="319"/>
                    <a:pt x="54" y="319"/>
                    <a:pt x="55" y="319"/>
                  </a:cubicBezTo>
                  <a:cubicBezTo>
                    <a:pt x="54" y="318"/>
                    <a:pt x="53" y="316"/>
                    <a:pt x="51" y="317"/>
                  </a:cubicBezTo>
                  <a:cubicBezTo>
                    <a:pt x="52" y="317"/>
                    <a:pt x="52" y="318"/>
                    <a:pt x="53" y="318"/>
                  </a:cubicBezTo>
                  <a:cubicBezTo>
                    <a:pt x="50" y="318"/>
                    <a:pt x="50" y="318"/>
                    <a:pt x="50" y="318"/>
                  </a:cubicBezTo>
                  <a:cubicBezTo>
                    <a:pt x="50" y="318"/>
                    <a:pt x="50" y="318"/>
                    <a:pt x="51" y="318"/>
                  </a:cubicBezTo>
                  <a:cubicBezTo>
                    <a:pt x="51" y="319"/>
                    <a:pt x="52" y="319"/>
                    <a:pt x="53" y="320"/>
                  </a:cubicBezTo>
                  <a:cubicBezTo>
                    <a:pt x="53" y="320"/>
                    <a:pt x="53" y="320"/>
                    <a:pt x="53" y="320"/>
                  </a:cubicBezTo>
                  <a:close/>
                  <a:moveTo>
                    <a:pt x="128" y="358"/>
                  </a:moveTo>
                  <a:cubicBezTo>
                    <a:pt x="128" y="358"/>
                    <a:pt x="127" y="358"/>
                    <a:pt x="127" y="358"/>
                  </a:cubicBezTo>
                  <a:cubicBezTo>
                    <a:pt x="127" y="359"/>
                    <a:pt x="128" y="359"/>
                    <a:pt x="129" y="358"/>
                  </a:cubicBezTo>
                  <a:cubicBezTo>
                    <a:pt x="128" y="358"/>
                    <a:pt x="128" y="358"/>
                    <a:pt x="128" y="358"/>
                  </a:cubicBezTo>
                  <a:close/>
                  <a:moveTo>
                    <a:pt x="104" y="356"/>
                  </a:moveTo>
                  <a:cubicBezTo>
                    <a:pt x="104" y="355"/>
                    <a:pt x="104" y="355"/>
                    <a:pt x="104" y="355"/>
                  </a:cubicBezTo>
                  <a:cubicBezTo>
                    <a:pt x="104" y="355"/>
                    <a:pt x="104" y="355"/>
                    <a:pt x="104" y="355"/>
                  </a:cubicBezTo>
                  <a:cubicBezTo>
                    <a:pt x="104" y="355"/>
                    <a:pt x="104" y="355"/>
                    <a:pt x="104" y="356"/>
                  </a:cubicBezTo>
                  <a:cubicBezTo>
                    <a:pt x="104" y="356"/>
                    <a:pt x="104" y="356"/>
                    <a:pt x="104" y="356"/>
                  </a:cubicBezTo>
                  <a:close/>
                  <a:moveTo>
                    <a:pt x="103" y="357"/>
                  </a:moveTo>
                  <a:cubicBezTo>
                    <a:pt x="103" y="356"/>
                    <a:pt x="103" y="356"/>
                    <a:pt x="102" y="356"/>
                  </a:cubicBezTo>
                  <a:cubicBezTo>
                    <a:pt x="102" y="356"/>
                    <a:pt x="101" y="356"/>
                    <a:pt x="100" y="356"/>
                  </a:cubicBezTo>
                  <a:cubicBezTo>
                    <a:pt x="101" y="356"/>
                    <a:pt x="101" y="355"/>
                    <a:pt x="102" y="355"/>
                  </a:cubicBezTo>
                  <a:cubicBezTo>
                    <a:pt x="102" y="355"/>
                    <a:pt x="102" y="355"/>
                    <a:pt x="102" y="355"/>
                  </a:cubicBezTo>
                  <a:cubicBezTo>
                    <a:pt x="102" y="355"/>
                    <a:pt x="102" y="355"/>
                    <a:pt x="102" y="355"/>
                  </a:cubicBezTo>
                  <a:cubicBezTo>
                    <a:pt x="102" y="355"/>
                    <a:pt x="101" y="355"/>
                    <a:pt x="101" y="355"/>
                  </a:cubicBezTo>
                  <a:cubicBezTo>
                    <a:pt x="101" y="355"/>
                    <a:pt x="100" y="355"/>
                    <a:pt x="100" y="355"/>
                  </a:cubicBezTo>
                  <a:cubicBezTo>
                    <a:pt x="99" y="355"/>
                    <a:pt x="98" y="355"/>
                    <a:pt x="97" y="355"/>
                  </a:cubicBezTo>
                  <a:cubicBezTo>
                    <a:pt x="98" y="355"/>
                    <a:pt x="98" y="356"/>
                    <a:pt x="98" y="356"/>
                  </a:cubicBezTo>
                  <a:cubicBezTo>
                    <a:pt x="99" y="357"/>
                    <a:pt x="101" y="356"/>
                    <a:pt x="102" y="357"/>
                  </a:cubicBezTo>
                  <a:cubicBezTo>
                    <a:pt x="102" y="357"/>
                    <a:pt x="102" y="357"/>
                    <a:pt x="102" y="357"/>
                  </a:cubicBezTo>
                  <a:cubicBezTo>
                    <a:pt x="102" y="356"/>
                    <a:pt x="103" y="356"/>
                    <a:pt x="103" y="357"/>
                  </a:cubicBezTo>
                  <a:cubicBezTo>
                    <a:pt x="103" y="357"/>
                    <a:pt x="103" y="357"/>
                    <a:pt x="103" y="357"/>
                  </a:cubicBezTo>
                  <a:cubicBezTo>
                    <a:pt x="103" y="357"/>
                    <a:pt x="103" y="357"/>
                    <a:pt x="103" y="357"/>
                  </a:cubicBezTo>
                  <a:close/>
                  <a:moveTo>
                    <a:pt x="100" y="354"/>
                  </a:moveTo>
                  <a:cubicBezTo>
                    <a:pt x="100" y="354"/>
                    <a:pt x="99" y="354"/>
                    <a:pt x="99" y="355"/>
                  </a:cubicBezTo>
                  <a:cubicBezTo>
                    <a:pt x="100" y="355"/>
                    <a:pt x="100" y="355"/>
                    <a:pt x="101" y="354"/>
                  </a:cubicBezTo>
                  <a:cubicBezTo>
                    <a:pt x="101" y="354"/>
                    <a:pt x="101" y="354"/>
                    <a:pt x="101" y="354"/>
                  </a:cubicBezTo>
                  <a:cubicBezTo>
                    <a:pt x="101" y="354"/>
                    <a:pt x="101" y="354"/>
                    <a:pt x="101" y="354"/>
                  </a:cubicBezTo>
                  <a:cubicBezTo>
                    <a:pt x="101" y="354"/>
                    <a:pt x="100" y="354"/>
                    <a:pt x="100" y="354"/>
                  </a:cubicBezTo>
                  <a:close/>
                  <a:moveTo>
                    <a:pt x="96" y="354"/>
                  </a:moveTo>
                  <a:cubicBezTo>
                    <a:pt x="95" y="354"/>
                    <a:pt x="95" y="354"/>
                    <a:pt x="94" y="354"/>
                  </a:cubicBezTo>
                  <a:cubicBezTo>
                    <a:pt x="94" y="354"/>
                    <a:pt x="94" y="354"/>
                    <a:pt x="94" y="354"/>
                  </a:cubicBezTo>
                  <a:cubicBezTo>
                    <a:pt x="94" y="354"/>
                    <a:pt x="94" y="354"/>
                    <a:pt x="94" y="354"/>
                  </a:cubicBezTo>
                  <a:cubicBezTo>
                    <a:pt x="94" y="355"/>
                    <a:pt x="94" y="355"/>
                    <a:pt x="95" y="355"/>
                  </a:cubicBezTo>
                  <a:cubicBezTo>
                    <a:pt x="95" y="354"/>
                    <a:pt x="96" y="354"/>
                    <a:pt x="97" y="355"/>
                  </a:cubicBezTo>
                  <a:cubicBezTo>
                    <a:pt x="97" y="355"/>
                    <a:pt x="97" y="355"/>
                    <a:pt x="97" y="354"/>
                  </a:cubicBezTo>
                  <a:cubicBezTo>
                    <a:pt x="97" y="354"/>
                    <a:pt x="97" y="354"/>
                    <a:pt x="97" y="354"/>
                  </a:cubicBezTo>
                  <a:cubicBezTo>
                    <a:pt x="97" y="354"/>
                    <a:pt x="97" y="354"/>
                    <a:pt x="97" y="354"/>
                  </a:cubicBezTo>
                  <a:cubicBezTo>
                    <a:pt x="97" y="355"/>
                    <a:pt x="96" y="354"/>
                    <a:pt x="96" y="354"/>
                  </a:cubicBezTo>
                  <a:close/>
                  <a:moveTo>
                    <a:pt x="105" y="355"/>
                  </a:moveTo>
                  <a:cubicBezTo>
                    <a:pt x="105" y="355"/>
                    <a:pt x="105" y="356"/>
                    <a:pt x="106" y="356"/>
                  </a:cubicBezTo>
                  <a:cubicBezTo>
                    <a:pt x="106" y="356"/>
                    <a:pt x="107" y="356"/>
                    <a:pt x="108" y="356"/>
                  </a:cubicBezTo>
                  <a:cubicBezTo>
                    <a:pt x="109" y="356"/>
                    <a:pt x="109" y="355"/>
                    <a:pt x="110" y="355"/>
                  </a:cubicBezTo>
                  <a:cubicBezTo>
                    <a:pt x="111" y="355"/>
                    <a:pt x="112" y="355"/>
                    <a:pt x="113" y="354"/>
                  </a:cubicBezTo>
                  <a:cubicBezTo>
                    <a:pt x="113" y="354"/>
                    <a:pt x="113" y="354"/>
                    <a:pt x="113" y="354"/>
                  </a:cubicBezTo>
                  <a:cubicBezTo>
                    <a:pt x="113" y="354"/>
                    <a:pt x="113" y="354"/>
                    <a:pt x="113" y="354"/>
                  </a:cubicBezTo>
                  <a:cubicBezTo>
                    <a:pt x="112" y="354"/>
                    <a:pt x="112" y="354"/>
                    <a:pt x="111" y="354"/>
                  </a:cubicBezTo>
                  <a:cubicBezTo>
                    <a:pt x="112" y="354"/>
                    <a:pt x="113" y="354"/>
                    <a:pt x="114" y="355"/>
                  </a:cubicBezTo>
                  <a:cubicBezTo>
                    <a:pt x="112" y="350"/>
                    <a:pt x="110" y="347"/>
                    <a:pt x="108" y="343"/>
                  </a:cubicBezTo>
                  <a:cubicBezTo>
                    <a:pt x="107" y="341"/>
                    <a:pt x="107" y="339"/>
                    <a:pt x="105" y="337"/>
                  </a:cubicBezTo>
                  <a:cubicBezTo>
                    <a:pt x="105" y="336"/>
                    <a:pt x="105" y="335"/>
                    <a:pt x="103" y="334"/>
                  </a:cubicBezTo>
                  <a:cubicBezTo>
                    <a:pt x="102" y="333"/>
                    <a:pt x="102" y="334"/>
                    <a:pt x="101" y="334"/>
                  </a:cubicBezTo>
                  <a:cubicBezTo>
                    <a:pt x="101" y="334"/>
                    <a:pt x="100" y="334"/>
                    <a:pt x="100" y="334"/>
                  </a:cubicBezTo>
                  <a:cubicBezTo>
                    <a:pt x="100" y="334"/>
                    <a:pt x="99" y="334"/>
                    <a:pt x="99" y="333"/>
                  </a:cubicBezTo>
                  <a:cubicBezTo>
                    <a:pt x="98" y="333"/>
                    <a:pt x="97" y="332"/>
                    <a:pt x="97" y="333"/>
                  </a:cubicBezTo>
                  <a:cubicBezTo>
                    <a:pt x="96" y="334"/>
                    <a:pt x="97" y="336"/>
                    <a:pt x="95" y="336"/>
                  </a:cubicBezTo>
                  <a:cubicBezTo>
                    <a:pt x="95" y="336"/>
                    <a:pt x="94" y="335"/>
                    <a:pt x="94" y="335"/>
                  </a:cubicBezTo>
                  <a:cubicBezTo>
                    <a:pt x="93" y="335"/>
                    <a:pt x="93" y="335"/>
                    <a:pt x="92" y="335"/>
                  </a:cubicBezTo>
                  <a:cubicBezTo>
                    <a:pt x="92" y="335"/>
                    <a:pt x="92" y="335"/>
                    <a:pt x="92" y="335"/>
                  </a:cubicBezTo>
                  <a:cubicBezTo>
                    <a:pt x="92" y="335"/>
                    <a:pt x="92" y="335"/>
                    <a:pt x="92" y="335"/>
                  </a:cubicBezTo>
                  <a:cubicBezTo>
                    <a:pt x="92" y="335"/>
                    <a:pt x="94" y="336"/>
                    <a:pt x="94" y="337"/>
                  </a:cubicBezTo>
                  <a:cubicBezTo>
                    <a:pt x="94" y="337"/>
                    <a:pt x="94" y="338"/>
                    <a:pt x="94" y="338"/>
                  </a:cubicBezTo>
                  <a:cubicBezTo>
                    <a:pt x="93" y="338"/>
                    <a:pt x="93" y="337"/>
                    <a:pt x="93" y="337"/>
                  </a:cubicBezTo>
                  <a:cubicBezTo>
                    <a:pt x="93" y="337"/>
                    <a:pt x="92" y="337"/>
                    <a:pt x="92" y="338"/>
                  </a:cubicBezTo>
                  <a:cubicBezTo>
                    <a:pt x="92" y="338"/>
                    <a:pt x="93" y="340"/>
                    <a:pt x="93" y="340"/>
                  </a:cubicBezTo>
                  <a:cubicBezTo>
                    <a:pt x="95" y="343"/>
                    <a:pt x="101" y="338"/>
                    <a:pt x="102" y="341"/>
                  </a:cubicBezTo>
                  <a:cubicBezTo>
                    <a:pt x="102" y="341"/>
                    <a:pt x="102" y="342"/>
                    <a:pt x="102" y="342"/>
                  </a:cubicBezTo>
                  <a:cubicBezTo>
                    <a:pt x="101" y="343"/>
                    <a:pt x="98" y="343"/>
                    <a:pt x="98" y="345"/>
                  </a:cubicBezTo>
                  <a:cubicBezTo>
                    <a:pt x="98" y="345"/>
                    <a:pt x="98" y="345"/>
                    <a:pt x="98" y="345"/>
                  </a:cubicBezTo>
                  <a:cubicBezTo>
                    <a:pt x="100" y="349"/>
                    <a:pt x="106" y="348"/>
                    <a:pt x="109" y="351"/>
                  </a:cubicBezTo>
                  <a:cubicBezTo>
                    <a:pt x="109" y="351"/>
                    <a:pt x="109" y="351"/>
                    <a:pt x="109" y="351"/>
                  </a:cubicBezTo>
                  <a:cubicBezTo>
                    <a:pt x="108" y="351"/>
                    <a:pt x="108" y="351"/>
                    <a:pt x="108" y="351"/>
                  </a:cubicBezTo>
                  <a:cubicBezTo>
                    <a:pt x="108" y="351"/>
                    <a:pt x="108" y="351"/>
                    <a:pt x="109" y="352"/>
                  </a:cubicBezTo>
                  <a:cubicBezTo>
                    <a:pt x="108" y="351"/>
                    <a:pt x="108" y="351"/>
                    <a:pt x="108" y="352"/>
                  </a:cubicBezTo>
                  <a:cubicBezTo>
                    <a:pt x="107" y="352"/>
                    <a:pt x="107" y="352"/>
                    <a:pt x="107" y="352"/>
                  </a:cubicBezTo>
                  <a:cubicBezTo>
                    <a:pt x="107" y="352"/>
                    <a:pt x="107" y="351"/>
                    <a:pt x="107" y="351"/>
                  </a:cubicBezTo>
                  <a:cubicBezTo>
                    <a:pt x="107" y="350"/>
                    <a:pt x="106" y="349"/>
                    <a:pt x="105" y="350"/>
                  </a:cubicBezTo>
                  <a:cubicBezTo>
                    <a:pt x="105" y="350"/>
                    <a:pt x="105" y="350"/>
                    <a:pt x="104" y="350"/>
                  </a:cubicBezTo>
                  <a:cubicBezTo>
                    <a:pt x="104" y="350"/>
                    <a:pt x="103" y="349"/>
                    <a:pt x="102" y="349"/>
                  </a:cubicBezTo>
                  <a:cubicBezTo>
                    <a:pt x="103" y="350"/>
                    <a:pt x="103" y="350"/>
                    <a:pt x="104" y="351"/>
                  </a:cubicBezTo>
                  <a:cubicBezTo>
                    <a:pt x="104" y="351"/>
                    <a:pt x="103" y="350"/>
                    <a:pt x="103" y="350"/>
                  </a:cubicBezTo>
                  <a:cubicBezTo>
                    <a:pt x="103" y="350"/>
                    <a:pt x="102" y="349"/>
                    <a:pt x="101" y="349"/>
                  </a:cubicBezTo>
                  <a:cubicBezTo>
                    <a:pt x="101" y="349"/>
                    <a:pt x="100" y="349"/>
                    <a:pt x="100" y="349"/>
                  </a:cubicBezTo>
                  <a:cubicBezTo>
                    <a:pt x="100" y="350"/>
                    <a:pt x="100" y="350"/>
                    <a:pt x="100" y="350"/>
                  </a:cubicBezTo>
                  <a:cubicBezTo>
                    <a:pt x="101" y="350"/>
                    <a:pt x="101" y="350"/>
                    <a:pt x="101" y="350"/>
                  </a:cubicBezTo>
                  <a:cubicBezTo>
                    <a:pt x="99" y="349"/>
                    <a:pt x="97" y="348"/>
                    <a:pt x="94" y="348"/>
                  </a:cubicBezTo>
                  <a:cubicBezTo>
                    <a:pt x="95" y="349"/>
                    <a:pt x="97" y="349"/>
                    <a:pt x="98" y="349"/>
                  </a:cubicBezTo>
                  <a:cubicBezTo>
                    <a:pt x="99" y="350"/>
                    <a:pt x="100" y="351"/>
                    <a:pt x="102" y="351"/>
                  </a:cubicBezTo>
                  <a:cubicBezTo>
                    <a:pt x="100" y="352"/>
                    <a:pt x="99" y="350"/>
                    <a:pt x="97" y="350"/>
                  </a:cubicBezTo>
                  <a:cubicBezTo>
                    <a:pt x="97" y="351"/>
                    <a:pt x="98" y="352"/>
                    <a:pt x="98" y="352"/>
                  </a:cubicBezTo>
                  <a:cubicBezTo>
                    <a:pt x="97" y="352"/>
                    <a:pt x="98" y="350"/>
                    <a:pt x="97" y="349"/>
                  </a:cubicBezTo>
                  <a:cubicBezTo>
                    <a:pt x="95" y="349"/>
                    <a:pt x="96" y="350"/>
                    <a:pt x="95" y="351"/>
                  </a:cubicBezTo>
                  <a:cubicBezTo>
                    <a:pt x="95" y="351"/>
                    <a:pt x="91" y="350"/>
                    <a:pt x="91" y="351"/>
                  </a:cubicBezTo>
                  <a:cubicBezTo>
                    <a:pt x="91" y="351"/>
                    <a:pt x="91" y="351"/>
                    <a:pt x="91" y="351"/>
                  </a:cubicBezTo>
                  <a:cubicBezTo>
                    <a:pt x="91" y="351"/>
                    <a:pt x="91" y="351"/>
                    <a:pt x="90" y="351"/>
                  </a:cubicBezTo>
                  <a:cubicBezTo>
                    <a:pt x="90" y="351"/>
                    <a:pt x="90" y="351"/>
                    <a:pt x="89" y="351"/>
                  </a:cubicBezTo>
                  <a:cubicBezTo>
                    <a:pt x="89" y="351"/>
                    <a:pt x="89" y="351"/>
                    <a:pt x="89" y="351"/>
                  </a:cubicBezTo>
                  <a:cubicBezTo>
                    <a:pt x="89" y="351"/>
                    <a:pt x="89" y="351"/>
                    <a:pt x="89" y="351"/>
                  </a:cubicBezTo>
                  <a:cubicBezTo>
                    <a:pt x="90" y="351"/>
                    <a:pt x="91" y="351"/>
                    <a:pt x="91" y="352"/>
                  </a:cubicBezTo>
                  <a:cubicBezTo>
                    <a:pt x="90" y="352"/>
                    <a:pt x="89" y="351"/>
                    <a:pt x="89" y="351"/>
                  </a:cubicBezTo>
                  <a:cubicBezTo>
                    <a:pt x="89" y="351"/>
                    <a:pt x="88" y="351"/>
                    <a:pt x="88" y="351"/>
                  </a:cubicBezTo>
                  <a:cubicBezTo>
                    <a:pt x="88" y="351"/>
                    <a:pt x="88" y="351"/>
                    <a:pt x="88" y="351"/>
                  </a:cubicBezTo>
                  <a:cubicBezTo>
                    <a:pt x="88" y="351"/>
                    <a:pt x="88" y="351"/>
                    <a:pt x="88" y="351"/>
                  </a:cubicBezTo>
                  <a:cubicBezTo>
                    <a:pt x="88" y="351"/>
                    <a:pt x="89" y="352"/>
                    <a:pt x="89" y="352"/>
                  </a:cubicBezTo>
                  <a:cubicBezTo>
                    <a:pt x="89" y="352"/>
                    <a:pt x="89" y="352"/>
                    <a:pt x="89" y="352"/>
                  </a:cubicBezTo>
                  <a:cubicBezTo>
                    <a:pt x="90" y="353"/>
                    <a:pt x="91" y="352"/>
                    <a:pt x="91" y="352"/>
                  </a:cubicBezTo>
                  <a:cubicBezTo>
                    <a:pt x="92" y="352"/>
                    <a:pt x="93" y="352"/>
                    <a:pt x="93" y="352"/>
                  </a:cubicBezTo>
                  <a:cubicBezTo>
                    <a:pt x="93" y="352"/>
                    <a:pt x="93" y="352"/>
                    <a:pt x="93" y="351"/>
                  </a:cubicBezTo>
                  <a:cubicBezTo>
                    <a:pt x="94" y="352"/>
                    <a:pt x="95" y="354"/>
                    <a:pt x="96" y="352"/>
                  </a:cubicBezTo>
                  <a:cubicBezTo>
                    <a:pt x="96" y="352"/>
                    <a:pt x="96" y="353"/>
                    <a:pt x="96" y="354"/>
                  </a:cubicBezTo>
                  <a:cubicBezTo>
                    <a:pt x="97" y="353"/>
                    <a:pt x="98" y="353"/>
                    <a:pt x="99" y="353"/>
                  </a:cubicBezTo>
                  <a:cubicBezTo>
                    <a:pt x="99" y="353"/>
                    <a:pt x="99" y="353"/>
                    <a:pt x="100" y="353"/>
                  </a:cubicBezTo>
                  <a:cubicBezTo>
                    <a:pt x="99" y="353"/>
                    <a:pt x="99" y="353"/>
                    <a:pt x="98" y="354"/>
                  </a:cubicBezTo>
                  <a:cubicBezTo>
                    <a:pt x="98" y="354"/>
                    <a:pt x="98" y="354"/>
                    <a:pt x="98" y="354"/>
                  </a:cubicBezTo>
                  <a:cubicBezTo>
                    <a:pt x="98" y="354"/>
                    <a:pt x="98" y="354"/>
                    <a:pt x="98" y="354"/>
                  </a:cubicBezTo>
                  <a:cubicBezTo>
                    <a:pt x="98" y="354"/>
                    <a:pt x="99" y="354"/>
                    <a:pt x="100" y="354"/>
                  </a:cubicBezTo>
                  <a:cubicBezTo>
                    <a:pt x="101" y="354"/>
                    <a:pt x="102" y="353"/>
                    <a:pt x="102" y="353"/>
                  </a:cubicBezTo>
                  <a:cubicBezTo>
                    <a:pt x="102" y="353"/>
                    <a:pt x="102" y="353"/>
                    <a:pt x="102" y="353"/>
                  </a:cubicBezTo>
                  <a:cubicBezTo>
                    <a:pt x="101" y="354"/>
                    <a:pt x="102" y="354"/>
                    <a:pt x="103" y="354"/>
                  </a:cubicBezTo>
                  <a:cubicBezTo>
                    <a:pt x="104" y="354"/>
                    <a:pt x="104" y="354"/>
                    <a:pt x="104" y="354"/>
                  </a:cubicBezTo>
                  <a:cubicBezTo>
                    <a:pt x="104" y="354"/>
                    <a:pt x="104" y="354"/>
                    <a:pt x="104" y="354"/>
                  </a:cubicBezTo>
                  <a:cubicBezTo>
                    <a:pt x="104" y="354"/>
                    <a:pt x="104" y="354"/>
                    <a:pt x="104" y="354"/>
                  </a:cubicBezTo>
                  <a:cubicBezTo>
                    <a:pt x="104" y="354"/>
                    <a:pt x="104" y="353"/>
                    <a:pt x="103" y="353"/>
                  </a:cubicBezTo>
                  <a:cubicBezTo>
                    <a:pt x="104" y="354"/>
                    <a:pt x="104" y="354"/>
                    <a:pt x="105" y="353"/>
                  </a:cubicBezTo>
                  <a:cubicBezTo>
                    <a:pt x="105" y="353"/>
                    <a:pt x="105" y="353"/>
                    <a:pt x="105" y="353"/>
                  </a:cubicBezTo>
                  <a:cubicBezTo>
                    <a:pt x="106" y="353"/>
                    <a:pt x="106" y="353"/>
                    <a:pt x="106" y="353"/>
                  </a:cubicBezTo>
                  <a:cubicBezTo>
                    <a:pt x="107" y="354"/>
                    <a:pt x="107" y="354"/>
                    <a:pt x="108" y="354"/>
                  </a:cubicBezTo>
                  <a:cubicBezTo>
                    <a:pt x="108" y="355"/>
                    <a:pt x="108" y="355"/>
                    <a:pt x="109" y="355"/>
                  </a:cubicBezTo>
                  <a:cubicBezTo>
                    <a:pt x="107" y="355"/>
                    <a:pt x="106" y="354"/>
                    <a:pt x="105" y="355"/>
                  </a:cubicBezTo>
                  <a:close/>
                  <a:moveTo>
                    <a:pt x="99" y="349"/>
                  </a:moveTo>
                  <a:cubicBezTo>
                    <a:pt x="99" y="349"/>
                    <a:pt x="99" y="349"/>
                    <a:pt x="99" y="349"/>
                  </a:cubicBezTo>
                  <a:cubicBezTo>
                    <a:pt x="99" y="348"/>
                    <a:pt x="98" y="348"/>
                    <a:pt x="98" y="348"/>
                  </a:cubicBezTo>
                  <a:cubicBezTo>
                    <a:pt x="98" y="348"/>
                    <a:pt x="98" y="348"/>
                    <a:pt x="98" y="348"/>
                  </a:cubicBezTo>
                  <a:cubicBezTo>
                    <a:pt x="98" y="348"/>
                    <a:pt x="98" y="348"/>
                    <a:pt x="98" y="348"/>
                  </a:cubicBezTo>
                  <a:cubicBezTo>
                    <a:pt x="98" y="349"/>
                    <a:pt x="99" y="349"/>
                    <a:pt x="99" y="349"/>
                  </a:cubicBezTo>
                  <a:close/>
                  <a:moveTo>
                    <a:pt x="89" y="353"/>
                  </a:moveTo>
                  <a:cubicBezTo>
                    <a:pt x="89" y="353"/>
                    <a:pt x="89" y="353"/>
                    <a:pt x="90" y="353"/>
                  </a:cubicBezTo>
                  <a:cubicBezTo>
                    <a:pt x="89" y="353"/>
                    <a:pt x="90" y="353"/>
                    <a:pt x="89" y="353"/>
                  </a:cubicBezTo>
                  <a:close/>
                  <a:moveTo>
                    <a:pt x="43" y="303"/>
                  </a:moveTo>
                  <a:cubicBezTo>
                    <a:pt x="43" y="302"/>
                    <a:pt x="41" y="301"/>
                    <a:pt x="41" y="301"/>
                  </a:cubicBezTo>
                  <a:cubicBezTo>
                    <a:pt x="41" y="301"/>
                    <a:pt x="41" y="302"/>
                    <a:pt x="43" y="303"/>
                  </a:cubicBezTo>
                  <a:close/>
                  <a:moveTo>
                    <a:pt x="29" y="281"/>
                  </a:moveTo>
                  <a:cubicBezTo>
                    <a:pt x="29" y="280"/>
                    <a:pt x="29" y="279"/>
                    <a:pt x="29" y="277"/>
                  </a:cubicBezTo>
                  <a:cubicBezTo>
                    <a:pt x="27" y="279"/>
                    <a:pt x="27" y="280"/>
                    <a:pt x="29" y="281"/>
                  </a:cubicBezTo>
                  <a:close/>
                  <a:moveTo>
                    <a:pt x="29" y="281"/>
                  </a:moveTo>
                  <a:cubicBezTo>
                    <a:pt x="29" y="281"/>
                    <a:pt x="29" y="281"/>
                    <a:pt x="29" y="281"/>
                  </a:cubicBezTo>
                  <a:cubicBezTo>
                    <a:pt x="29" y="281"/>
                    <a:pt x="29" y="281"/>
                    <a:pt x="29" y="281"/>
                  </a:cubicBezTo>
                  <a:close/>
                  <a:moveTo>
                    <a:pt x="48" y="306"/>
                  </a:moveTo>
                  <a:cubicBezTo>
                    <a:pt x="49" y="305"/>
                    <a:pt x="47" y="303"/>
                    <a:pt x="48" y="306"/>
                  </a:cubicBezTo>
                  <a:cubicBezTo>
                    <a:pt x="48" y="306"/>
                    <a:pt x="48" y="306"/>
                    <a:pt x="48" y="306"/>
                  </a:cubicBezTo>
                  <a:cubicBezTo>
                    <a:pt x="48" y="306"/>
                    <a:pt x="48" y="306"/>
                    <a:pt x="48" y="306"/>
                  </a:cubicBezTo>
                  <a:close/>
                  <a:moveTo>
                    <a:pt x="40" y="292"/>
                  </a:moveTo>
                  <a:cubicBezTo>
                    <a:pt x="41" y="292"/>
                    <a:pt x="42" y="292"/>
                    <a:pt x="44" y="293"/>
                  </a:cubicBezTo>
                  <a:cubicBezTo>
                    <a:pt x="43" y="292"/>
                    <a:pt x="43" y="292"/>
                    <a:pt x="43" y="292"/>
                  </a:cubicBezTo>
                  <a:cubicBezTo>
                    <a:pt x="42" y="292"/>
                    <a:pt x="41" y="291"/>
                    <a:pt x="40" y="292"/>
                  </a:cubicBezTo>
                  <a:close/>
                  <a:moveTo>
                    <a:pt x="34" y="236"/>
                  </a:moveTo>
                  <a:cubicBezTo>
                    <a:pt x="34" y="235"/>
                    <a:pt x="34" y="235"/>
                    <a:pt x="33" y="235"/>
                  </a:cubicBezTo>
                  <a:cubicBezTo>
                    <a:pt x="33" y="235"/>
                    <a:pt x="33" y="235"/>
                    <a:pt x="33" y="235"/>
                  </a:cubicBezTo>
                  <a:cubicBezTo>
                    <a:pt x="33" y="235"/>
                    <a:pt x="33" y="235"/>
                    <a:pt x="33" y="235"/>
                  </a:cubicBezTo>
                  <a:cubicBezTo>
                    <a:pt x="33" y="235"/>
                    <a:pt x="33" y="235"/>
                    <a:pt x="33" y="235"/>
                  </a:cubicBezTo>
                  <a:lnTo>
                    <a:pt x="34" y="236"/>
                  </a:lnTo>
                  <a:close/>
                  <a:moveTo>
                    <a:pt x="42" y="291"/>
                  </a:moveTo>
                  <a:cubicBezTo>
                    <a:pt x="43" y="291"/>
                    <a:pt x="43" y="291"/>
                    <a:pt x="43" y="291"/>
                  </a:cubicBezTo>
                  <a:cubicBezTo>
                    <a:pt x="45" y="290"/>
                    <a:pt x="45" y="290"/>
                    <a:pt x="45" y="290"/>
                  </a:cubicBezTo>
                  <a:cubicBezTo>
                    <a:pt x="45" y="289"/>
                    <a:pt x="41" y="290"/>
                    <a:pt x="41" y="290"/>
                  </a:cubicBezTo>
                  <a:cubicBezTo>
                    <a:pt x="41" y="290"/>
                    <a:pt x="41" y="291"/>
                    <a:pt x="42" y="291"/>
                  </a:cubicBezTo>
                  <a:cubicBezTo>
                    <a:pt x="42" y="291"/>
                    <a:pt x="42" y="291"/>
                    <a:pt x="42" y="291"/>
                  </a:cubicBezTo>
                  <a:close/>
                  <a:moveTo>
                    <a:pt x="55" y="312"/>
                  </a:moveTo>
                  <a:cubicBezTo>
                    <a:pt x="54" y="312"/>
                    <a:pt x="50" y="311"/>
                    <a:pt x="50" y="309"/>
                  </a:cubicBezTo>
                  <a:cubicBezTo>
                    <a:pt x="51" y="309"/>
                    <a:pt x="52" y="310"/>
                    <a:pt x="54" y="310"/>
                  </a:cubicBezTo>
                  <a:cubicBezTo>
                    <a:pt x="53" y="310"/>
                    <a:pt x="53" y="309"/>
                    <a:pt x="53" y="309"/>
                  </a:cubicBezTo>
                  <a:cubicBezTo>
                    <a:pt x="52" y="310"/>
                    <a:pt x="48" y="308"/>
                    <a:pt x="51" y="307"/>
                  </a:cubicBezTo>
                  <a:cubicBezTo>
                    <a:pt x="51" y="307"/>
                    <a:pt x="48" y="306"/>
                    <a:pt x="50" y="306"/>
                  </a:cubicBezTo>
                  <a:cubicBezTo>
                    <a:pt x="51" y="305"/>
                    <a:pt x="52" y="307"/>
                    <a:pt x="54" y="307"/>
                  </a:cubicBezTo>
                  <a:cubicBezTo>
                    <a:pt x="53" y="306"/>
                    <a:pt x="52" y="306"/>
                    <a:pt x="51" y="305"/>
                  </a:cubicBezTo>
                  <a:cubicBezTo>
                    <a:pt x="50" y="305"/>
                    <a:pt x="50" y="305"/>
                    <a:pt x="50" y="304"/>
                  </a:cubicBezTo>
                  <a:cubicBezTo>
                    <a:pt x="50" y="303"/>
                    <a:pt x="50" y="303"/>
                    <a:pt x="51" y="303"/>
                  </a:cubicBezTo>
                  <a:cubicBezTo>
                    <a:pt x="50" y="303"/>
                    <a:pt x="49" y="301"/>
                    <a:pt x="50" y="301"/>
                  </a:cubicBezTo>
                  <a:cubicBezTo>
                    <a:pt x="49" y="300"/>
                    <a:pt x="49" y="301"/>
                    <a:pt x="49" y="301"/>
                  </a:cubicBezTo>
                  <a:cubicBezTo>
                    <a:pt x="49" y="302"/>
                    <a:pt x="49" y="304"/>
                    <a:pt x="49" y="305"/>
                  </a:cubicBezTo>
                  <a:cubicBezTo>
                    <a:pt x="48" y="304"/>
                    <a:pt x="44" y="298"/>
                    <a:pt x="46" y="298"/>
                  </a:cubicBezTo>
                  <a:cubicBezTo>
                    <a:pt x="45" y="297"/>
                    <a:pt x="45" y="297"/>
                    <a:pt x="44" y="296"/>
                  </a:cubicBezTo>
                  <a:cubicBezTo>
                    <a:pt x="46" y="294"/>
                    <a:pt x="45" y="293"/>
                    <a:pt x="43" y="292"/>
                  </a:cubicBezTo>
                  <a:cubicBezTo>
                    <a:pt x="42" y="289"/>
                    <a:pt x="47" y="291"/>
                    <a:pt x="48" y="292"/>
                  </a:cubicBezTo>
                  <a:cubicBezTo>
                    <a:pt x="49" y="293"/>
                    <a:pt x="50" y="293"/>
                    <a:pt x="50" y="293"/>
                  </a:cubicBezTo>
                  <a:cubicBezTo>
                    <a:pt x="51" y="293"/>
                    <a:pt x="51" y="292"/>
                    <a:pt x="50" y="292"/>
                  </a:cubicBezTo>
                  <a:cubicBezTo>
                    <a:pt x="50" y="293"/>
                    <a:pt x="47" y="291"/>
                    <a:pt x="47" y="290"/>
                  </a:cubicBezTo>
                  <a:cubicBezTo>
                    <a:pt x="48" y="291"/>
                    <a:pt x="49" y="291"/>
                    <a:pt x="49" y="291"/>
                  </a:cubicBezTo>
                  <a:cubicBezTo>
                    <a:pt x="49" y="291"/>
                    <a:pt x="49" y="291"/>
                    <a:pt x="49" y="291"/>
                  </a:cubicBezTo>
                  <a:cubicBezTo>
                    <a:pt x="47" y="291"/>
                    <a:pt x="46" y="288"/>
                    <a:pt x="45" y="287"/>
                  </a:cubicBezTo>
                  <a:cubicBezTo>
                    <a:pt x="48" y="291"/>
                    <a:pt x="39" y="288"/>
                    <a:pt x="39" y="287"/>
                  </a:cubicBezTo>
                  <a:cubicBezTo>
                    <a:pt x="47" y="289"/>
                    <a:pt x="41" y="286"/>
                    <a:pt x="39" y="286"/>
                  </a:cubicBezTo>
                  <a:cubicBezTo>
                    <a:pt x="44" y="286"/>
                    <a:pt x="32" y="277"/>
                    <a:pt x="31" y="276"/>
                  </a:cubicBezTo>
                  <a:cubicBezTo>
                    <a:pt x="30" y="277"/>
                    <a:pt x="30" y="277"/>
                    <a:pt x="29" y="277"/>
                  </a:cubicBezTo>
                  <a:cubicBezTo>
                    <a:pt x="29" y="275"/>
                    <a:pt x="30" y="272"/>
                    <a:pt x="32" y="274"/>
                  </a:cubicBezTo>
                  <a:cubicBezTo>
                    <a:pt x="31" y="273"/>
                    <a:pt x="32" y="272"/>
                    <a:pt x="31" y="272"/>
                  </a:cubicBezTo>
                  <a:cubicBezTo>
                    <a:pt x="31" y="275"/>
                    <a:pt x="28" y="272"/>
                    <a:pt x="30" y="272"/>
                  </a:cubicBezTo>
                  <a:cubicBezTo>
                    <a:pt x="29" y="272"/>
                    <a:pt x="28" y="272"/>
                    <a:pt x="28" y="271"/>
                  </a:cubicBezTo>
                  <a:cubicBezTo>
                    <a:pt x="29" y="271"/>
                    <a:pt x="30" y="270"/>
                    <a:pt x="31" y="271"/>
                  </a:cubicBezTo>
                  <a:cubicBezTo>
                    <a:pt x="32" y="271"/>
                    <a:pt x="32" y="272"/>
                    <a:pt x="33" y="272"/>
                  </a:cubicBezTo>
                  <a:cubicBezTo>
                    <a:pt x="32" y="271"/>
                    <a:pt x="34" y="270"/>
                    <a:pt x="34" y="270"/>
                  </a:cubicBezTo>
                  <a:cubicBezTo>
                    <a:pt x="35" y="270"/>
                    <a:pt x="35" y="271"/>
                    <a:pt x="36" y="272"/>
                  </a:cubicBezTo>
                  <a:cubicBezTo>
                    <a:pt x="35" y="272"/>
                    <a:pt x="37" y="274"/>
                    <a:pt x="36" y="272"/>
                  </a:cubicBezTo>
                  <a:cubicBezTo>
                    <a:pt x="39" y="273"/>
                    <a:pt x="35" y="275"/>
                    <a:pt x="34" y="274"/>
                  </a:cubicBezTo>
                  <a:cubicBezTo>
                    <a:pt x="35" y="275"/>
                    <a:pt x="38" y="275"/>
                    <a:pt x="39" y="275"/>
                  </a:cubicBezTo>
                  <a:cubicBezTo>
                    <a:pt x="38" y="275"/>
                    <a:pt x="38" y="274"/>
                    <a:pt x="38" y="274"/>
                  </a:cubicBezTo>
                  <a:cubicBezTo>
                    <a:pt x="38" y="274"/>
                    <a:pt x="39" y="274"/>
                    <a:pt x="40" y="275"/>
                  </a:cubicBezTo>
                  <a:cubicBezTo>
                    <a:pt x="40" y="276"/>
                    <a:pt x="39" y="277"/>
                    <a:pt x="39" y="278"/>
                  </a:cubicBezTo>
                  <a:cubicBezTo>
                    <a:pt x="41" y="277"/>
                    <a:pt x="42" y="274"/>
                    <a:pt x="41" y="273"/>
                  </a:cubicBezTo>
                  <a:cubicBezTo>
                    <a:pt x="41" y="273"/>
                    <a:pt x="41" y="274"/>
                    <a:pt x="40" y="275"/>
                  </a:cubicBezTo>
                  <a:cubicBezTo>
                    <a:pt x="40" y="273"/>
                    <a:pt x="38" y="269"/>
                    <a:pt x="41" y="269"/>
                  </a:cubicBezTo>
                  <a:cubicBezTo>
                    <a:pt x="40" y="269"/>
                    <a:pt x="39" y="269"/>
                    <a:pt x="39" y="270"/>
                  </a:cubicBezTo>
                  <a:cubicBezTo>
                    <a:pt x="39" y="269"/>
                    <a:pt x="38" y="268"/>
                    <a:pt x="38" y="267"/>
                  </a:cubicBezTo>
                  <a:cubicBezTo>
                    <a:pt x="39" y="267"/>
                    <a:pt x="40" y="267"/>
                    <a:pt x="40" y="266"/>
                  </a:cubicBezTo>
                  <a:cubicBezTo>
                    <a:pt x="41" y="266"/>
                    <a:pt x="42" y="267"/>
                    <a:pt x="42" y="267"/>
                  </a:cubicBezTo>
                  <a:cubicBezTo>
                    <a:pt x="43" y="268"/>
                    <a:pt x="44" y="266"/>
                    <a:pt x="43" y="267"/>
                  </a:cubicBezTo>
                  <a:cubicBezTo>
                    <a:pt x="42" y="267"/>
                    <a:pt x="42" y="266"/>
                    <a:pt x="41" y="266"/>
                  </a:cubicBezTo>
                  <a:cubicBezTo>
                    <a:pt x="40" y="265"/>
                    <a:pt x="39" y="266"/>
                    <a:pt x="38" y="265"/>
                  </a:cubicBezTo>
                  <a:cubicBezTo>
                    <a:pt x="40" y="264"/>
                    <a:pt x="36" y="263"/>
                    <a:pt x="39" y="262"/>
                  </a:cubicBezTo>
                  <a:cubicBezTo>
                    <a:pt x="41" y="262"/>
                    <a:pt x="42" y="259"/>
                    <a:pt x="41" y="257"/>
                  </a:cubicBezTo>
                  <a:cubicBezTo>
                    <a:pt x="40" y="258"/>
                    <a:pt x="35" y="255"/>
                    <a:pt x="35" y="254"/>
                  </a:cubicBezTo>
                  <a:cubicBezTo>
                    <a:pt x="35" y="254"/>
                    <a:pt x="36" y="254"/>
                    <a:pt x="36" y="254"/>
                  </a:cubicBezTo>
                  <a:cubicBezTo>
                    <a:pt x="35" y="253"/>
                    <a:pt x="38" y="252"/>
                    <a:pt x="37" y="250"/>
                  </a:cubicBezTo>
                  <a:cubicBezTo>
                    <a:pt x="36" y="251"/>
                    <a:pt x="35" y="251"/>
                    <a:pt x="35" y="250"/>
                  </a:cubicBezTo>
                  <a:cubicBezTo>
                    <a:pt x="35" y="249"/>
                    <a:pt x="35" y="249"/>
                    <a:pt x="34" y="248"/>
                  </a:cubicBezTo>
                  <a:cubicBezTo>
                    <a:pt x="33" y="247"/>
                    <a:pt x="34" y="247"/>
                    <a:pt x="34" y="246"/>
                  </a:cubicBezTo>
                  <a:cubicBezTo>
                    <a:pt x="34" y="245"/>
                    <a:pt x="33" y="244"/>
                    <a:pt x="35" y="244"/>
                  </a:cubicBezTo>
                  <a:cubicBezTo>
                    <a:pt x="35" y="243"/>
                    <a:pt x="34" y="243"/>
                    <a:pt x="34" y="242"/>
                  </a:cubicBezTo>
                  <a:cubicBezTo>
                    <a:pt x="33" y="242"/>
                    <a:pt x="33" y="241"/>
                    <a:pt x="33" y="241"/>
                  </a:cubicBezTo>
                  <a:cubicBezTo>
                    <a:pt x="32" y="238"/>
                    <a:pt x="33" y="240"/>
                    <a:pt x="35" y="239"/>
                  </a:cubicBezTo>
                  <a:cubicBezTo>
                    <a:pt x="33" y="239"/>
                    <a:pt x="32" y="238"/>
                    <a:pt x="32" y="237"/>
                  </a:cubicBezTo>
                  <a:cubicBezTo>
                    <a:pt x="34" y="236"/>
                    <a:pt x="34" y="238"/>
                    <a:pt x="35" y="239"/>
                  </a:cubicBezTo>
                  <a:cubicBezTo>
                    <a:pt x="35" y="237"/>
                    <a:pt x="34" y="235"/>
                    <a:pt x="33" y="234"/>
                  </a:cubicBezTo>
                  <a:cubicBezTo>
                    <a:pt x="32" y="236"/>
                    <a:pt x="29" y="233"/>
                    <a:pt x="31" y="232"/>
                  </a:cubicBezTo>
                  <a:cubicBezTo>
                    <a:pt x="32" y="231"/>
                    <a:pt x="34" y="231"/>
                    <a:pt x="33" y="229"/>
                  </a:cubicBezTo>
                  <a:cubicBezTo>
                    <a:pt x="34" y="233"/>
                    <a:pt x="30" y="230"/>
                    <a:pt x="28" y="230"/>
                  </a:cubicBezTo>
                  <a:cubicBezTo>
                    <a:pt x="27" y="229"/>
                    <a:pt x="28" y="232"/>
                    <a:pt x="27" y="232"/>
                  </a:cubicBezTo>
                  <a:cubicBezTo>
                    <a:pt x="26" y="233"/>
                    <a:pt x="21" y="232"/>
                    <a:pt x="23" y="231"/>
                  </a:cubicBezTo>
                  <a:cubicBezTo>
                    <a:pt x="19" y="230"/>
                    <a:pt x="19" y="224"/>
                    <a:pt x="18" y="221"/>
                  </a:cubicBezTo>
                  <a:cubicBezTo>
                    <a:pt x="18" y="219"/>
                    <a:pt x="17" y="216"/>
                    <a:pt x="18" y="215"/>
                  </a:cubicBezTo>
                  <a:cubicBezTo>
                    <a:pt x="18" y="214"/>
                    <a:pt x="19" y="215"/>
                    <a:pt x="19" y="213"/>
                  </a:cubicBezTo>
                  <a:cubicBezTo>
                    <a:pt x="19" y="212"/>
                    <a:pt x="19" y="211"/>
                    <a:pt x="19" y="210"/>
                  </a:cubicBezTo>
                  <a:cubicBezTo>
                    <a:pt x="18" y="208"/>
                    <a:pt x="18" y="207"/>
                    <a:pt x="17" y="205"/>
                  </a:cubicBezTo>
                  <a:cubicBezTo>
                    <a:pt x="15" y="203"/>
                    <a:pt x="14" y="201"/>
                    <a:pt x="13" y="199"/>
                  </a:cubicBezTo>
                  <a:cubicBezTo>
                    <a:pt x="13" y="198"/>
                    <a:pt x="13" y="197"/>
                    <a:pt x="12" y="196"/>
                  </a:cubicBezTo>
                  <a:cubicBezTo>
                    <a:pt x="11" y="195"/>
                    <a:pt x="11" y="194"/>
                    <a:pt x="10" y="193"/>
                  </a:cubicBezTo>
                  <a:cubicBezTo>
                    <a:pt x="10" y="192"/>
                    <a:pt x="10" y="192"/>
                    <a:pt x="10" y="191"/>
                  </a:cubicBezTo>
                  <a:cubicBezTo>
                    <a:pt x="9" y="190"/>
                    <a:pt x="9" y="189"/>
                    <a:pt x="9" y="188"/>
                  </a:cubicBezTo>
                  <a:cubicBezTo>
                    <a:pt x="10" y="189"/>
                    <a:pt x="12" y="189"/>
                    <a:pt x="12" y="188"/>
                  </a:cubicBezTo>
                  <a:cubicBezTo>
                    <a:pt x="13" y="186"/>
                    <a:pt x="11" y="185"/>
                    <a:pt x="12" y="183"/>
                  </a:cubicBezTo>
                  <a:cubicBezTo>
                    <a:pt x="12" y="184"/>
                    <a:pt x="12" y="184"/>
                    <a:pt x="13" y="184"/>
                  </a:cubicBezTo>
                  <a:cubicBezTo>
                    <a:pt x="13" y="183"/>
                    <a:pt x="12" y="183"/>
                    <a:pt x="12" y="183"/>
                  </a:cubicBezTo>
                  <a:cubicBezTo>
                    <a:pt x="12" y="182"/>
                    <a:pt x="13" y="181"/>
                    <a:pt x="13" y="180"/>
                  </a:cubicBezTo>
                  <a:cubicBezTo>
                    <a:pt x="13" y="178"/>
                    <a:pt x="12" y="177"/>
                    <a:pt x="13" y="176"/>
                  </a:cubicBezTo>
                  <a:cubicBezTo>
                    <a:pt x="14" y="174"/>
                    <a:pt x="12" y="174"/>
                    <a:pt x="13" y="172"/>
                  </a:cubicBezTo>
                  <a:cubicBezTo>
                    <a:pt x="13" y="171"/>
                    <a:pt x="14" y="169"/>
                    <a:pt x="14" y="168"/>
                  </a:cubicBezTo>
                  <a:cubicBezTo>
                    <a:pt x="15" y="165"/>
                    <a:pt x="13" y="162"/>
                    <a:pt x="14" y="159"/>
                  </a:cubicBezTo>
                  <a:cubicBezTo>
                    <a:pt x="14" y="157"/>
                    <a:pt x="15" y="156"/>
                    <a:pt x="15" y="154"/>
                  </a:cubicBezTo>
                  <a:cubicBezTo>
                    <a:pt x="15" y="153"/>
                    <a:pt x="14" y="152"/>
                    <a:pt x="13" y="151"/>
                  </a:cubicBezTo>
                  <a:cubicBezTo>
                    <a:pt x="13" y="150"/>
                    <a:pt x="14" y="148"/>
                    <a:pt x="14" y="147"/>
                  </a:cubicBezTo>
                  <a:cubicBezTo>
                    <a:pt x="14" y="146"/>
                    <a:pt x="14" y="145"/>
                    <a:pt x="14" y="144"/>
                  </a:cubicBezTo>
                  <a:cubicBezTo>
                    <a:pt x="14" y="143"/>
                    <a:pt x="14" y="143"/>
                    <a:pt x="14" y="142"/>
                  </a:cubicBezTo>
                  <a:cubicBezTo>
                    <a:pt x="13" y="141"/>
                    <a:pt x="13" y="141"/>
                    <a:pt x="12" y="140"/>
                  </a:cubicBezTo>
                  <a:cubicBezTo>
                    <a:pt x="12" y="138"/>
                    <a:pt x="11" y="136"/>
                    <a:pt x="11" y="135"/>
                  </a:cubicBezTo>
                  <a:cubicBezTo>
                    <a:pt x="9" y="132"/>
                    <a:pt x="8" y="128"/>
                    <a:pt x="7" y="125"/>
                  </a:cubicBezTo>
                  <a:cubicBezTo>
                    <a:pt x="7" y="123"/>
                    <a:pt x="7" y="123"/>
                    <a:pt x="8" y="122"/>
                  </a:cubicBezTo>
                  <a:cubicBezTo>
                    <a:pt x="9" y="121"/>
                    <a:pt x="8" y="120"/>
                    <a:pt x="9" y="119"/>
                  </a:cubicBezTo>
                  <a:cubicBezTo>
                    <a:pt x="10" y="118"/>
                    <a:pt x="8" y="113"/>
                    <a:pt x="7" y="113"/>
                  </a:cubicBezTo>
                  <a:cubicBezTo>
                    <a:pt x="6" y="112"/>
                    <a:pt x="5" y="110"/>
                    <a:pt x="6" y="109"/>
                  </a:cubicBezTo>
                  <a:cubicBezTo>
                    <a:pt x="7" y="107"/>
                    <a:pt x="7" y="106"/>
                    <a:pt x="7" y="104"/>
                  </a:cubicBezTo>
                  <a:cubicBezTo>
                    <a:pt x="8" y="103"/>
                    <a:pt x="7" y="101"/>
                    <a:pt x="7" y="100"/>
                  </a:cubicBezTo>
                  <a:cubicBezTo>
                    <a:pt x="7" y="98"/>
                    <a:pt x="8" y="97"/>
                    <a:pt x="8" y="95"/>
                  </a:cubicBezTo>
                  <a:cubicBezTo>
                    <a:pt x="6" y="92"/>
                    <a:pt x="8" y="88"/>
                    <a:pt x="8" y="85"/>
                  </a:cubicBezTo>
                  <a:cubicBezTo>
                    <a:pt x="8" y="82"/>
                    <a:pt x="6" y="80"/>
                    <a:pt x="6" y="78"/>
                  </a:cubicBezTo>
                  <a:cubicBezTo>
                    <a:pt x="7" y="76"/>
                    <a:pt x="8" y="76"/>
                    <a:pt x="8" y="74"/>
                  </a:cubicBezTo>
                  <a:cubicBezTo>
                    <a:pt x="8" y="73"/>
                    <a:pt x="7" y="71"/>
                    <a:pt x="6" y="69"/>
                  </a:cubicBezTo>
                  <a:cubicBezTo>
                    <a:pt x="6" y="67"/>
                    <a:pt x="6" y="65"/>
                    <a:pt x="6" y="63"/>
                  </a:cubicBezTo>
                  <a:cubicBezTo>
                    <a:pt x="6" y="62"/>
                    <a:pt x="5" y="61"/>
                    <a:pt x="6" y="60"/>
                  </a:cubicBezTo>
                  <a:cubicBezTo>
                    <a:pt x="6" y="60"/>
                    <a:pt x="6" y="59"/>
                    <a:pt x="6" y="58"/>
                  </a:cubicBezTo>
                  <a:cubicBezTo>
                    <a:pt x="6" y="57"/>
                    <a:pt x="4" y="57"/>
                    <a:pt x="4" y="56"/>
                  </a:cubicBezTo>
                  <a:cubicBezTo>
                    <a:pt x="4" y="55"/>
                    <a:pt x="4" y="54"/>
                    <a:pt x="4" y="53"/>
                  </a:cubicBezTo>
                  <a:cubicBezTo>
                    <a:pt x="6" y="54"/>
                    <a:pt x="6" y="49"/>
                    <a:pt x="6" y="48"/>
                  </a:cubicBezTo>
                  <a:cubicBezTo>
                    <a:pt x="6" y="43"/>
                    <a:pt x="7" y="38"/>
                    <a:pt x="5" y="34"/>
                  </a:cubicBezTo>
                  <a:cubicBezTo>
                    <a:pt x="3" y="29"/>
                    <a:pt x="4" y="24"/>
                    <a:pt x="3" y="19"/>
                  </a:cubicBezTo>
                  <a:cubicBezTo>
                    <a:pt x="2" y="17"/>
                    <a:pt x="1" y="14"/>
                    <a:pt x="1" y="12"/>
                  </a:cubicBezTo>
                  <a:cubicBezTo>
                    <a:pt x="1" y="11"/>
                    <a:pt x="1" y="8"/>
                    <a:pt x="0" y="8"/>
                  </a:cubicBezTo>
                  <a:cubicBezTo>
                    <a:pt x="1" y="7"/>
                    <a:pt x="3" y="8"/>
                    <a:pt x="4" y="5"/>
                  </a:cubicBezTo>
                  <a:cubicBezTo>
                    <a:pt x="4" y="4"/>
                    <a:pt x="3" y="2"/>
                    <a:pt x="4" y="1"/>
                  </a:cubicBezTo>
                  <a:cubicBezTo>
                    <a:pt x="4" y="1"/>
                    <a:pt x="4" y="1"/>
                    <a:pt x="5" y="1"/>
                  </a:cubicBezTo>
                  <a:cubicBezTo>
                    <a:pt x="5" y="1"/>
                    <a:pt x="6" y="0"/>
                    <a:pt x="6" y="0"/>
                  </a:cubicBezTo>
                  <a:cubicBezTo>
                    <a:pt x="6" y="1"/>
                    <a:pt x="8" y="2"/>
                    <a:pt x="8" y="3"/>
                  </a:cubicBezTo>
                  <a:cubicBezTo>
                    <a:pt x="8" y="4"/>
                    <a:pt x="9" y="4"/>
                    <a:pt x="10" y="5"/>
                  </a:cubicBezTo>
                  <a:cubicBezTo>
                    <a:pt x="9" y="6"/>
                    <a:pt x="11" y="9"/>
                    <a:pt x="11" y="10"/>
                  </a:cubicBezTo>
                  <a:cubicBezTo>
                    <a:pt x="12" y="13"/>
                    <a:pt x="13" y="14"/>
                    <a:pt x="15" y="16"/>
                  </a:cubicBezTo>
                  <a:cubicBezTo>
                    <a:pt x="17" y="18"/>
                    <a:pt x="17" y="19"/>
                    <a:pt x="16" y="21"/>
                  </a:cubicBezTo>
                  <a:cubicBezTo>
                    <a:pt x="15" y="21"/>
                    <a:pt x="17" y="22"/>
                    <a:pt x="17" y="23"/>
                  </a:cubicBezTo>
                  <a:cubicBezTo>
                    <a:pt x="17" y="24"/>
                    <a:pt x="16" y="24"/>
                    <a:pt x="15" y="25"/>
                  </a:cubicBezTo>
                  <a:cubicBezTo>
                    <a:pt x="16" y="26"/>
                    <a:pt x="15" y="27"/>
                    <a:pt x="16" y="28"/>
                  </a:cubicBezTo>
                  <a:cubicBezTo>
                    <a:pt x="16" y="29"/>
                    <a:pt x="17" y="29"/>
                    <a:pt x="18" y="29"/>
                  </a:cubicBezTo>
                  <a:cubicBezTo>
                    <a:pt x="18" y="30"/>
                    <a:pt x="18" y="30"/>
                    <a:pt x="18" y="31"/>
                  </a:cubicBezTo>
                  <a:cubicBezTo>
                    <a:pt x="18" y="33"/>
                    <a:pt x="21" y="34"/>
                    <a:pt x="22" y="37"/>
                  </a:cubicBezTo>
                  <a:cubicBezTo>
                    <a:pt x="22" y="41"/>
                    <a:pt x="24" y="43"/>
                    <a:pt x="25" y="47"/>
                  </a:cubicBezTo>
                  <a:cubicBezTo>
                    <a:pt x="26" y="49"/>
                    <a:pt x="26" y="52"/>
                    <a:pt x="29" y="51"/>
                  </a:cubicBezTo>
                  <a:cubicBezTo>
                    <a:pt x="33" y="50"/>
                    <a:pt x="33" y="52"/>
                    <a:pt x="33" y="55"/>
                  </a:cubicBezTo>
                  <a:cubicBezTo>
                    <a:pt x="33" y="57"/>
                    <a:pt x="33" y="62"/>
                    <a:pt x="31" y="63"/>
                  </a:cubicBezTo>
                  <a:cubicBezTo>
                    <a:pt x="27" y="64"/>
                    <a:pt x="24" y="66"/>
                    <a:pt x="23" y="69"/>
                  </a:cubicBezTo>
                  <a:cubicBezTo>
                    <a:pt x="23" y="70"/>
                    <a:pt x="24" y="72"/>
                    <a:pt x="25" y="73"/>
                  </a:cubicBezTo>
                  <a:cubicBezTo>
                    <a:pt x="22" y="73"/>
                    <a:pt x="24" y="77"/>
                    <a:pt x="24" y="78"/>
                  </a:cubicBezTo>
                  <a:cubicBezTo>
                    <a:pt x="25" y="79"/>
                    <a:pt x="26" y="81"/>
                    <a:pt x="26" y="82"/>
                  </a:cubicBezTo>
                  <a:cubicBezTo>
                    <a:pt x="27" y="83"/>
                    <a:pt x="25" y="84"/>
                    <a:pt x="25" y="85"/>
                  </a:cubicBezTo>
                  <a:cubicBezTo>
                    <a:pt x="25" y="87"/>
                    <a:pt x="29" y="89"/>
                    <a:pt x="28" y="91"/>
                  </a:cubicBezTo>
                  <a:cubicBezTo>
                    <a:pt x="28" y="92"/>
                    <a:pt x="26" y="93"/>
                    <a:pt x="25" y="92"/>
                  </a:cubicBezTo>
                  <a:cubicBezTo>
                    <a:pt x="24" y="92"/>
                    <a:pt x="24" y="95"/>
                    <a:pt x="24" y="95"/>
                  </a:cubicBezTo>
                  <a:cubicBezTo>
                    <a:pt x="23" y="98"/>
                    <a:pt x="22" y="101"/>
                    <a:pt x="20" y="104"/>
                  </a:cubicBezTo>
                  <a:cubicBezTo>
                    <a:pt x="19" y="107"/>
                    <a:pt x="21" y="108"/>
                    <a:pt x="20" y="111"/>
                  </a:cubicBezTo>
                  <a:cubicBezTo>
                    <a:pt x="19" y="112"/>
                    <a:pt x="18" y="112"/>
                    <a:pt x="19" y="114"/>
                  </a:cubicBezTo>
                  <a:cubicBezTo>
                    <a:pt x="19" y="115"/>
                    <a:pt x="20" y="116"/>
                    <a:pt x="20" y="117"/>
                  </a:cubicBezTo>
                  <a:cubicBezTo>
                    <a:pt x="20" y="118"/>
                    <a:pt x="21" y="119"/>
                    <a:pt x="21" y="119"/>
                  </a:cubicBezTo>
                  <a:cubicBezTo>
                    <a:pt x="21" y="120"/>
                    <a:pt x="21" y="121"/>
                    <a:pt x="22" y="121"/>
                  </a:cubicBezTo>
                  <a:cubicBezTo>
                    <a:pt x="22" y="123"/>
                    <a:pt x="21" y="125"/>
                    <a:pt x="19" y="123"/>
                  </a:cubicBezTo>
                  <a:cubicBezTo>
                    <a:pt x="20" y="124"/>
                    <a:pt x="19" y="126"/>
                    <a:pt x="19" y="127"/>
                  </a:cubicBezTo>
                  <a:cubicBezTo>
                    <a:pt x="19" y="128"/>
                    <a:pt x="20" y="129"/>
                    <a:pt x="19" y="130"/>
                  </a:cubicBezTo>
                  <a:cubicBezTo>
                    <a:pt x="19" y="131"/>
                    <a:pt x="19" y="131"/>
                    <a:pt x="18" y="132"/>
                  </a:cubicBezTo>
                  <a:cubicBezTo>
                    <a:pt x="18" y="134"/>
                    <a:pt x="20" y="135"/>
                    <a:pt x="21" y="137"/>
                  </a:cubicBezTo>
                  <a:cubicBezTo>
                    <a:pt x="21" y="138"/>
                    <a:pt x="22" y="137"/>
                    <a:pt x="22" y="138"/>
                  </a:cubicBezTo>
                  <a:cubicBezTo>
                    <a:pt x="22" y="139"/>
                    <a:pt x="22" y="140"/>
                    <a:pt x="22" y="139"/>
                  </a:cubicBezTo>
                  <a:cubicBezTo>
                    <a:pt x="22" y="141"/>
                    <a:pt x="24" y="142"/>
                    <a:pt x="25" y="145"/>
                  </a:cubicBezTo>
                  <a:cubicBezTo>
                    <a:pt x="25" y="145"/>
                    <a:pt x="25" y="146"/>
                    <a:pt x="26" y="147"/>
                  </a:cubicBezTo>
                  <a:cubicBezTo>
                    <a:pt x="27" y="147"/>
                    <a:pt x="26" y="148"/>
                    <a:pt x="26" y="149"/>
                  </a:cubicBezTo>
                  <a:cubicBezTo>
                    <a:pt x="27" y="152"/>
                    <a:pt x="30" y="150"/>
                    <a:pt x="30" y="153"/>
                  </a:cubicBezTo>
                  <a:cubicBezTo>
                    <a:pt x="30" y="155"/>
                    <a:pt x="29" y="157"/>
                    <a:pt x="30" y="159"/>
                  </a:cubicBezTo>
                  <a:cubicBezTo>
                    <a:pt x="31" y="159"/>
                    <a:pt x="32" y="161"/>
                    <a:pt x="31" y="161"/>
                  </a:cubicBezTo>
                  <a:cubicBezTo>
                    <a:pt x="30" y="161"/>
                    <a:pt x="30" y="161"/>
                    <a:pt x="29" y="162"/>
                  </a:cubicBezTo>
                  <a:cubicBezTo>
                    <a:pt x="29" y="163"/>
                    <a:pt x="29" y="164"/>
                    <a:pt x="29" y="164"/>
                  </a:cubicBezTo>
                  <a:cubicBezTo>
                    <a:pt x="29" y="166"/>
                    <a:pt x="29" y="167"/>
                    <a:pt x="29" y="168"/>
                  </a:cubicBezTo>
                  <a:cubicBezTo>
                    <a:pt x="29" y="169"/>
                    <a:pt x="29" y="170"/>
                    <a:pt x="28" y="169"/>
                  </a:cubicBezTo>
                  <a:cubicBezTo>
                    <a:pt x="27" y="169"/>
                    <a:pt x="28" y="170"/>
                    <a:pt x="29" y="171"/>
                  </a:cubicBezTo>
                  <a:cubicBezTo>
                    <a:pt x="30" y="173"/>
                    <a:pt x="31" y="175"/>
                    <a:pt x="31" y="177"/>
                  </a:cubicBezTo>
                  <a:cubicBezTo>
                    <a:pt x="31" y="178"/>
                    <a:pt x="31" y="179"/>
                    <a:pt x="31" y="179"/>
                  </a:cubicBezTo>
                  <a:cubicBezTo>
                    <a:pt x="30" y="179"/>
                    <a:pt x="30" y="180"/>
                    <a:pt x="30" y="180"/>
                  </a:cubicBezTo>
                  <a:cubicBezTo>
                    <a:pt x="30" y="182"/>
                    <a:pt x="28" y="180"/>
                    <a:pt x="28" y="183"/>
                  </a:cubicBezTo>
                  <a:cubicBezTo>
                    <a:pt x="27" y="184"/>
                    <a:pt x="27" y="184"/>
                    <a:pt x="28" y="185"/>
                  </a:cubicBezTo>
                  <a:cubicBezTo>
                    <a:pt x="28" y="186"/>
                    <a:pt x="28" y="187"/>
                    <a:pt x="29" y="188"/>
                  </a:cubicBezTo>
                  <a:cubicBezTo>
                    <a:pt x="30" y="191"/>
                    <a:pt x="30" y="191"/>
                    <a:pt x="30" y="193"/>
                  </a:cubicBezTo>
                  <a:cubicBezTo>
                    <a:pt x="30" y="195"/>
                    <a:pt x="32" y="196"/>
                    <a:pt x="33" y="197"/>
                  </a:cubicBezTo>
                  <a:cubicBezTo>
                    <a:pt x="33" y="198"/>
                    <a:pt x="33" y="199"/>
                    <a:pt x="34" y="200"/>
                  </a:cubicBezTo>
                  <a:cubicBezTo>
                    <a:pt x="35" y="201"/>
                    <a:pt x="35" y="202"/>
                    <a:pt x="35" y="203"/>
                  </a:cubicBezTo>
                  <a:cubicBezTo>
                    <a:pt x="34" y="204"/>
                    <a:pt x="32" y="204"/>
                    <a:pt x="32" y="206"/>
                  </a:cubicBezTo>
                  <a:cubicBezTo>
                    <a:pt x="33" y="207"/>
                    <a:pt x="32" y="211"/>
                    <a:pt x="33" y="211"/>
                  </a:cubicBezTo>
                  <a:cubicBezTo>
                    <a:pt x="32" y="212"/>
                    <a:pt x="31" y="212"/>
                    <a:pt x="32" y="212"/>
                  </a:cubicBezTo>
                  <a:cubicBezTo>
                    <a:pt x="33" y="212"/>
                    <a:pt x="35" y="217"/>
                    <a:pt x="33" y="216"/>
                  </a:cubicBezTo>
                  <a:cubicBezTo>
                    <a:pt x="33" y="217"/>
                    <a:pt x="34" y="217"/>
                    <a:pt x="34" y="218"/>
                  </a:cubicBezTo>
                  <a:cubicBezTo>
                    <a:pt x="34" y="219"/>
                    <a:pt x="34" y="220"/>
                    <a:pt x="34" y="221"/>
                  </a:cubicBezTo>
                  <a:cubicBezTo>
                    <a:pt x="33" y="223"/>
                    <a:pt x="34" y="224"/>
                    <a:pt x="35" y="226"/>
                  </a:cubicBezTo>
                  <a:cubicBezTo>
                    <a:pt x="37" y="227"/>
                    <a:pt x="37" y="229"/>
                    <a:pt x="37" y="231"/>
                  </a:cubicBezTo>
                  <a:cubicBezTo>
                    <a:pt x="37" y="233"/>
                    <a:pt x="39" y="234"/>
                    <a:pt x="40" y="235"/>
                  </a:cubicBezTo>
                  <a:cubicBezTo>
                    <a:pt x="39" y="236"/>
                    <a:pt x="38" y="236"/>
                    <a:pt x="38" y="237"/>
                  </a:cubicBezTo>
                  <a:cubicBezTo>
                    <a:pt x="37" y="237"/>
                    <a:pt x="39" y="239"/>
                    <a:pt x="39" y="240"/>
                  </a:cubicBezTo>
                  <a:cubicBezTo>
                    <a:pt x="39" y="241"/>
                    <a:pt x="40" y="244"/>
                    <a:pt x="41" y="245"/>
                  </a:cubicBezTo>
                  <a:cubicBezTo>
                    <a:pt x="42" y="245"/>
                    <a:pt x="44" y="245"/>
                    <a:pt x="44" y="246"/>
                  </a:cubicBezTo>
                  <a:cubicBezTo>
                    <a:pt x="44" y="248"/>
                    <a:pt x="42" y="247"/>
                    <a:pt x="44" y="249"/>
                  </a:cubicBezTo>
                  <a:cubicBezTo>
                    <a:pt x="44" y="249"/>
                    <a:pt x="45" y="249"/>
                    <a:pt x="45" y="250"/>
                  </a:cubicBezTo>
                  <a:cubicBezTo>
                    <a:pt x="46" y="251"/>
                    <a:pt x="45" y="250"/>
                    <a:pt x="45" y="251"/>
                  </a:cubicBezTo>
                  <a:cubicBezTo>
                    <a:pt x="46" y="252"/>
                    <a:pt x="46" y="252"/>
                    <a:pt x="46" y="253"/>
                  </a:cubicBezTo>
                  <a:cubicBezTo>
                    <a:pt x="47" y="253"/>
                    <a:pt x="46" y="254"/>
                    <a:pt x="47" y="255"/>
                  </a:cubicBezTo>
                  <a:cubicBezTo>
                    <a:pt x="47" y="256"/>
                    <a:pt x="47" y="257"/>
                    <a:pt x="48" y="257"/>
                  </a:cubicBezTo>
                  <a:cubicBezTo>
                    <a:pt x="50" y="257"/>
                    <a:pt x="52" y="257"/>
                    <a:pt x="53" y="258"/>
                  </a:cubicBezTo>
                  <a:cubicBezTo>
                    <a:pt x="53" y="258"/>
                    <a:pt x="53" y="260"/>
                    <a:pt x="53" y="260"/>
                  </a:cubicBezTo>
                  <a:cubicBezTo>
                    <a:pt x="52" y="261"/>
                    <a:pt x="50" y="261"/>
                    <a:pt x="48" y="261"/>
                  </a:cubicBezTo>
                  <a:cubicBezTo>
                    <a:pt x="46" y="261"/>
                    <a:pt x="49" y="262"/>
                    <a:pt x="50" y="262"/>
                  </a:cubicBezTo>
                  <a:cubicBezTo>
                    <a:pt x="53" y="262"/>
                    <a:pt x="57" y="265"/>
                    <a:pt x="53" y="268"/>
                  </a:cubicBezTo>
                  <a:cubicBezTo>
                    <a:pt x="53" y="268"/>
                    <a:pt x="53" y="268"/>
                    <a:pt x="52" y="268"/>
                  </a:cubicBezTo>
                  <a:cubicBezTo>
                    <a:pt x="52" y="269"/>
                    <a:pt x="53" y="270"/>
                    <a:pt x="53" y="270"/>
                  </a:cubicBezTo>
                  <a:cubicBezTo>
                    <a:pt x="54" y="271"/>
                    <a:pt x="54" y="271"/>
                    <a:pt x="54" y="271"/>
                  </a:cubicBezTo>
                  <a:cubicBezTo>
                    <a:pt x="55" y="272"/>
                    <a:pt x="54" y="273"/>
                    <a:pt x="53" y="273"/>
                  </a:cubicBezTo>
                  <a:cubicBezTo>
                    <a:pt x="54" y="274"/>
                    <a:pt x="58" y="277"/>
                    <a:pt x="57" y="279"/>
                  </a:cubicBezTo>
                  <a:cubicBezTo>
                    <a:pt x="56" y="280"/>
                    <a:pt x="56" y="280"/>
                    <a:pt x="56" y="281"/>
                  </a:cubicBezTo>
                  <a:cubicBezTo>
                    <a:pt x="56" y="281"/>
                    <a:pt x="56" y="282"/>
                    <a:pt x="56" y="282"/>
                  </a:cubicBezTo>
                  <a:cubicBezTo>
                    <a:pt x="57" y="282"/>
                    <a:pt x="57" y="283"/>
                    <a:pt x="58" y="284"/>
                  </a:cubicBezTo>
                  <a:cubicBezTo>
                    <a:pt x="56" y="283"/>
                    <a:pt x="55" y="287"/>
                    <a:pt x="55" y="287"/>
                  </a:cubicBezTo>
                  <a:cubicBezTo>
                    <a:pt x="55" y="289"/>
                    <a:pt x="55" y="290"/>
                    <a:pt x="56" y="290"/>
                  </a:cubicBezTo>
                  <a:cubicBezTo>
                    <a:pt x="56" y="291"/>
                    <a:pt x="59" y="293"/>
                    <a:pt x="59" y="294"/>
                  </a:cubicBezTo>
                  <a:cubicBezTo>
                    <a:pt x="59" y="295"/>
                    <a:pt x="58" y="295"/>
                    <a:pt x="58" y="295"/>
                  </a:cubicBezTo>
                  <a:cubicBezTo>
                    <a:pt x="57" y="297"/>
                    <a:pt x="59" y="298"/>
                    <a:pt x="58" y="299"/>
                  </a:cubicBezTo>
                  <a:cubicBezTo>
                    <a:pt x="58" y="300"/>
                    <a:pt x="57" y="300"/>
                    <a:pt x="56" y="301"/>
                  </a:cubicBezTo>
                  <a:cubicBezTo>
                    <a:pt x="56" y="302"/>
                    <a:pt x="56" y="304"/>
                    <a:pt x="54" y="303"/>
                  </a:cubicBezTo>
                  <a:cubicBezTo>
                    <a:pt x="54" y="304"/>
                    <a:pt x="54" y="306"/>
                    <a:pt x="55" y="306"/>
                  </a:cubicBezTo>
                  <a:cubicBezTo>
                    <a:pt x="56" y="307"/>
                    <a:pt x="57" y="309"/>
                    <a:pt x="57" y="310"/>
                  </a:cubicBezTo>
                  <a:cubicBezTo>
                    <a:pt x="57" y="311"/>
                    <a:pt x="59" y="312"/>
                    <a:pt x="60" y="313"/>
                  </a:cubicBezTo>
                  <a:cubicBezTo>
                    <a:pt x="61" y="314"/>
                    <a:pt x="61" y="316"/>
                    <a:pt x="62" y="316"/>
                  </a:cubicBezTo>
                  <a:cubicBezTo>
                    <a:pt x="63" y="317"/>
                    <a:pt x="64" y="316"/>
                    <a:pt x="64" y="315"/>
                  </a:cubicBezTo>
                  <a:cubicBezTo>
                    <a:pt x="65" y="315"/>
                    <a:pt x="66" y="315"/>
                    <a:pt x="66" y="315"/>
                  </a:cubicBezTo>
                  <a:cubicBezTo>
                    <a:pt x="68" y="315"/>
                    <a:pt x="69" y="316"/>
                    <a:pt x="70" y="317"/>
                  </a:cubicBezTo>
                  <a:cubicBezTo>
                    <a:pt x="70" y="318"/>
                    <a:pt x="69" y="320"/>
                    <a:pt x="70" y="320"/>
                  </a:cubicBezTo>
                  <a:cubicBezTo>
                    <a:pt x="71" y="321"/>
                    <a:pt x="75" y="326"/>
                    <a:pt x="76" y="327"/>
                  </a:cubicBezTo>
                  <a:cubicBezTo>
                    <a:pt x="77" y="329"/>
                    <a:pt x="82" y="328"/>
                    <a:pt x="84" y="328"/>
                  </a:cubicBezTo>
                  <a:cubicBezTo>
                    <a:pt x="90" y="327"/>
                    <a:pt x="96" y="329"/>
                    <a:pt x="103" y="331"/>
                  </a:cubicBezTo>
                  <a:cubicBezTo>
                    <a:pt x="101" y="331"/>
                    <a:pt x="100" y="330"/>
                    <a:pt x="98" y="330"/>
                  </a:cubicBezTo>
                  <a:cubicBezTo>
                    <a:pt x="96" y="330"/>
                    <a:pt x="97" y="331"/>
                    <a:pt x="96" y="332"/>
                  </a:cubicBezTo>
                  <a:cubicBezTo>
                    <a:pt x="95" y="333"/>
                    <a:pt x="94" y="332"/>
                    <a:pt x="93" y="333"/>
                  </a:cubicBezTo>
                  <a:cubicBezTo>
                    <a:pt x="92" y="335"/>
                    <a:pt x="90" y="334"/>
                    <a:pt x="88" y="335"/>
                  </a:cubicBezTo>
                  <a:cubicBezTo>
                    <a:pt x="89" y="336"/>
                    <a:pt x="89" y="338"/>
                    <a:pt x="90" y="339"/>
                  </a:cubicBezTo>
                  <a:cubicBezTo>
                    <a:pt x="90" y="341"/>
                    <a:pt x="91" y="342"/>
                    <a:pt x="91" y="343"/>
                  </a:cubicBezTo>
                  <a:cubicBezTo>
                    <a:pt x="93" y="346"/>
                    <a:pt x="89" y="345"/>
                    <a:pt x="87" y="345"/>
                  </a:cubicBezTo>
                  <a:cubicBezTo>
                    <a:pt x="84" y="344"/>
                    <a:pt x="82" y="343"/>
                    <a:pt x="80" y="341"/>
                  </a:cubicBezTo>
                  <a:cubicBezTo>
                    <a:pt x="79" y="340"/>
                    <a:pt x="84" y="340"/>
                    <a:pt x="85" y="342"/>
                  </a:cubicBezTo>
                  <a:cubicBezTo>
                    <a:pt x="85" y="340"/>
                    <a:pt x="87" y="337"/>
                    <a:pt x="87" y="336"/>
                  </a:cubicBezTo>
                  <a:cubicBezTo>
                    <a:pt x="87" y="334"/>
                    <a:pt x="79" y="337"/>
                    <a:pt x="78" y="338"/>
                  </a:cubicBezTo>
                  <a:cubicBezTo>
                    <a:pt x="80" y="338"/>
                    <a:pt x="78" y="340"/>
                    <a:pt x="81" y="342"/>
                  </a:cubicBezTo>
                  <a:cubicBezTo>
                    <a:pt x="78" y="342"/>
                    <a:pt x="75" y="341"/>
                    <a:pt x="73" y="339"/>
                  </a:cubicBezTo>
                  <a:cubicBezTo>
                    <a:pt x="81" y="343"/>
                    <a:pt x="75" y="338"/>
                    <a:pt x="74" y="336"/>
                  </a:cubicBezTo>
                  <a:cubicBezTo>
                    <a:pt x="74" y="337"/>
                    <a:pt x="73" y="338"/>
                    <a:pt x="73" y="338"/>
                  </a:cubicBezTo>
                  <a:cubicBezTo>
                    <a:pt x="72" y="337"/>
                    <a:pt x="71" y="336"/>
                    <a:pt x="70" y="335"/>
                  </a:cubicBezTo>
                  <a:cubicBezTo>
                    <a:pt x="71" y="335"/>
                    <a:pt x="71" y="334"/>
                    <a:pt x="72" y="333"/>
                  </a:cubicBezTo>
                  <a:cubicBezTo>
                    <a:pt x="68" y="332"/>
                    <a:pt x="66" y="335"/>
                    <a:pt x="65" y="330"/>
                  </a:cubicBezTo>
                  <a:cubicBezTo>
                    <a:pt x="64" y="329"/>
                    <a:pt x="62" y="328"/>
                    <a:pt x="61" y="327"/>
                  </a:cubicBezTo>
                  <a:cubicBezTo>
                    <a:pt x="61" y="327"/>
                    <a:pt x="61" y="327"/>
                    <a:pt x="61" y="327"/>
                  </a:cubicBezTo>
                  <a:cubicBezTo>
                    <a:pt x="61" y="327"/>
                    <a:pt x="61" y="327"/>
                    <a:pt x="61" y="327"/>
                  </a:cubicBezTo>
                  <a:cubicBezTo>
                    <a:pt x="62" y="328"/>
                    <a:pt x="63" y="328"/>
                    <a:pt x="63" y="328"/>
                  </a:cubicBezTo>
                  <a:cubicBezTo>
                    <a:pt x="64" y="329"/>
                    <a:pt x="64" y="329"/>
                    <a:pt x="65" y="330"/>
                  </a:cubicBezTo>
                  <a:cubicBezTo>
                    <a:pt x="65" y="329"/>
                    <a:pt x="65" y="329"/>
                    <a:pt x="64" y="328"/>
                  </a:cubicBezTo>
                  <a:cubicBezTo>
                    <a:pt x="66" y="330"/>
                    <a:pt x="70" y="330"/>
                    <a:pt x="71" y="330"/>
                  </a:cubicBezTo>
                  <a:cubicBezTo>
                    <a:pt x="71" y="330"/>
                    <a:pt x="71" y="330"/>
                    <a:pt x="71" y="330"/>
                  </a:cubicBezTo>
                  <a:cubicBezTo>
                    <a:pt x="71" y="330"/>
                    <a:pt x="71" y="330"/>
                    <a:pt x="71" y="330"/>
                  </a:cubicBezTo>
                  <a:cubicBezTo>
                    <a:pt x="71" y="330"/>
                    <a:pt x="71" y="330"/>
                    <a:pt x="71" y="330"/>
                  </a:cubicBezTo>
                  <a:cubicBezTo>
                    <a:pt x="71" y="330"/>
                    <a:pt x="71" y="330"/>
                    <a:pt x="71" y="330"/>
                  </a:cubicBezTo>
                  <a:cubicBezTo>
                    <a:pt x="71" y="329"/>
                    <a:pt x="70" y="328"/>
                    <a:pt x="70" y="328"/>
                  </a:cubicBezTo>
                  <a:cubicBezTo>
                    <a:pt x="71" y="328"/>
                    <a:pt x="72" y="328"/>
                    <a:pt x="72" y="328"/>
                  </a:cubicBezTo>
                  <a:cubicBezTo>
                    <a:pt x="72" y="327"/>
                    <a:pt x="71" y="327"/>
                    <a:pt x="71" y="326"/>
                  </a:cubicBezTo>
                  <a:cubicBezTo>
                    <a:pt x="69" y="326"/>
                    <a:pt x="67" y="326"/>
                    <a:pt x="65" y="325"/>
                  </a:cubicBezTo>
                  <a:cubicBezTo>
                    <a:pt x="67" y="327"/>
                    <a:pt x="72" y="330"/>
                    <a:pt x="65" y="326"/>
                  </a:cubicBezTo>
                  <a:cubicBezTo>
                    <a:pt x="73" y="335"/>
                    <a:pt x="55" y="319"/>
                    <a:pt x="63" y="325"/>
                  </a:cubicBezTo>
                  <a:cubicBezTo>
                    <a:pt x="61" y="322"/>
                    <a:pt x="60" y="321"/>
                    <a:pt x="60" y="321"/>
                  </a:cubicBezTo>
                  <a:cubicBezTo>
                    <a:pt x="58" y="320"/>
                    <a:pt x="54" y="318"/>
                    <a:pt x="58" y="318"/>
                  </a:cubicBezTo>
                  <a:cubicBezTo>
                    <a:pt x="59" y="318"/>
                    <a:pt x="57" y="316"/>
                    <a:pt x="59" y="317"/>
                  </a:cubicBezTo>
                  <a:cubicBezTo>
                    <a:pt x="58" y="317"/>
                    <a:pt x="58" y="315"/>
                    <a:pt x="59" y="315"/>
                  </a:cubicBezTo>
                  <a:cubicBezTo>
                    <a:pt x="58" y="316"/>
                    <a:pt x="57" y="315"/>
                    <a:pt x="58" y="314"/>
                  </a:cubicBezTo>
                  <a:cubicBezTo>
                    <a:pt x="57" y="314"/>
                    <a:pt x="58" y="316"/>
                    <a:pt x="57" y="317"/>
                  </a:cubicBezTo>
                  <a:cubicBezTo>
                    <a:pt x="56" y="318"/>
                    <a:pt x="54" y="314"/>
                    <a:pt x="53" y="314"/>
                  </a:cubicBezTo>
                  <a:cubicBezTo>
                    <a:pt x="54" y="314"/>
                    <a:pt x="54" y="315"/>
                    <a:pt x="55" y="315"/>
                  </a:cubicBezTo>
                  <a:cubicBezTo>
                    <a:pt x="53" y="313"/>
                    <a:pt x="55" y="315"/>
                    <a:pt x="56" y="314"/>
                  </a:cubicBezTo>
                  <a:cubicBezTo>
                    <a:pt x="55" y="314"/>
                    <a:pt x="52" y="314"/>
                    <a:pt x="52" y="312"/>
                  </a:cubicBezTo>
                  <a:cubicBezTo>
                    <a:pt x="52" y="314"/>
                    <a:pt x="50" y="311"/>
                    <a:pt x="49" y="311"/>
                  </a:cubicBezTo>
                  <a:cubicBezTo>
                    <a:pt x="50" y="309"/>
                    <a:pt x="53" y="313"/>
                    <a:pt x="55" y="312"/>
                  </a:cubicBezTo>
                  <a:close/>
                  <a:moveTo>
                    <a:pt x="73" y="334"/>
                  </a:moveTo>
                  <a:cubicBezTo>
                    <a:pt x="74" y="333"/>
                    <a:pt x="74" y="334"/>
                    <a:pt x="74" y="336"/>
                  </a:cubicBezTo>
                  <a:cubicBezTo>
                    <a:pt x="75" y="334"/>
                    <a:pt x="82" y="335"/>
                    <a:pt x="83" y="334"/>
                  </a:cubicBezTo>
                  <a:cubicBezTo>
                    <a:pt x="82" y="332"/>
                    <a:pt x="73" y="334"/>
                    <a:pt x="73" y="334"/>
                  </a:cubicBezTo>
                  <a:close/>
                  <a:moveTo>
                    <a:pt x="75" y="332"/>
                  </a:moveTo>
                  <a:cubicBezTo>
                    <a:pt x="75" y="332"/>
                    <a:pt x="74" y="331"/>
                    <a:pt x="73" y="329"/>
                  </a:cubicBezTo>
                  <a:cubicBezTo>
                    <a:pt x="73" y="331"/>
                    <a:pt x="72" y="332"/>
                    <a:pt x="75" y="332"/>
                  </a:cubicBezTo>
                  <a:close/>
                  <a:moveTo>
                    <a:pt x="66" y="324"/>
                  </a:moveTo>
                  <a:cubicBezTo>
                    <a:pt x="67" y="324"/>
                    <a:pt x="69" y="324"/>
                    <a:pt x="70" y="325"/>
                  </a:cubicBezTo>
                  <a:cubicBezTo>
                    <a:pt x="68" y="323"/>
                    <a:pt x="66" y="321"/>
                    <a:pt x="66" y="324"/>
                  </a:cubicBezTo>
                  <a:close/>
                  <a:moveTo>
                    <a:pt x="44" y="309"/>
                  </a:moveTo>
                  <a:cubicBezTo>
                    <a:pt x="44" y="309"/>
                    <a:pt x="44" y="309"/>
                    <a:pt x="44" y="309"/>
                  </a:cubicBezTo>
                  <a:cubicBezTo>
                    <a:pt x="44" y="309"/>
                    <a:pt x="44" y="309"/>
                    <a:pt x="44" y="309"/>
                  </a:cubicBezTo>
                  <a:cubicBezTo>
                    <a:pt x="44" y="309"/>
                    <a:pt x="44" y="309"/>
                    <a:pt x="44" y="309"/>
                  </a:cubicBezTo>
                  <a:close/>
                  <a:moveTo>
                    <a:pt x="44" y="309"/>
                  </a:moveTo>
                  <a:cubicBezTo>
                    <a:pt x="44" y="309"/>
                    <a:pt x="44" y="309"/>
                    <a:pt x="44" y="309"/>
                  </a:cubicBezTo>
                  <a:cubicBezTo>
                    <a:pt x="44" y="308"/>
                    <a:pt x="43" y="308"/>
                    <a:pt x="43" y="308"/>
                  </a:cubicBezTo>
                  <a:cubicBezTo>
                    <a:pt x="43" y="308"/>
                    <a:pt x="43" y="308"/>
                    <a:pt x="43" y="308"/>
                  </a:cubicBezTo>
                  <a:cubicBezTo>
                    <a:pt x="43" y="308"/>
                    <a:pt x="43" y="308"/>
                    <a:pt x="43" y="308"/>
                  </a:cubicBezTo>
                  <a:cubicBezTo>
                    <a:pt x="43" y="308"/>
                    <a:pt x="44" y="309"/>
                    <a:pt x="44" y="309"/>
                  </a:cubicBezTo>
                  <a:cubicBezTo>
                    <a:pt x="44" y="309"/>
                    <a:pt x="44" y="309"/>
                    <a:pt x="44" y="309"/>
                  </a:cubicBezTo>
                  <a:close/>
                  <a:moveTo>
                    <a:pt x="47" y="315"/>
                  </a:moveTo>
                  <a:cubicBezTo>
                    <a:pt x="46" y="315"/>
                    <a:pt x="46" y="315"/>
                    <a:pt x="46" y="315"/>
                  </a:cubicBezTo>
                  <a:cubicBezTo>
                    <a:pt x="46" y="315"/>
                    <a:pt x="45" y="315"/>
                    <a:pt x="45" y="316"/>
                  </a:cubicBezTo>
                  <a:cubicBezTo>
                    <a:pt x="45" y="316"/>
                    <a:pt x="45" y="316"/>
                    <a:pt x="45" y="316"/>
                  </a:cubicBezTo>
                  <a:cubicBezTo>
                    <a:pt x="45" y="316"/>
                    <a:pt x="45" y="316"/>
                    <a:pt x="45" y="316"/>
                  </a:cubicBezTo>
                  <a:cubicBezTo>
                    <a:pt x="44" y="316"/>
                    <a:pt x="45" y="317"/>
                    <a:pt x="47" y="317"/>
                  </a:cubicBezTo>
                  <a:cubicBezTo>
                    <a:pt x="46" y="316"/>
                    <a:pt x="46" y="315"/>
                    <a:pt x="46" y="315"/>
                  </a:cubicBezTo>
                  <a:cubicBezTo>
                    <a:pt x="46" y="315"/>
                    <a:pt x="46" y="315"/>
                    <a:pt x="46" y="315"/>
                  </a:cubicBezTo>
                  <a:cubicBezTo>
                    <a:pt x="46" y="315"/>
                    <a:pt x="46" y="315"/>
                    <a:pt x="47" y="315"/>
                  </a:cubicBezTo>
                  <a:cubicBezTo>
                    <a:pt x="47" y="315"/>
                    <a:pt x="47" y="315"/>
                    <a:pt x="47" y="315"/>
                  </a:cubicBezTo>
                  <a:cubicBezTo>
                    <a:pt x="47" y="315"/>
                    <a:pt x="47" y="315"/>
                    <a:pt x="47" y="315"/>
                  </a:cubicBezTo>
                  <a:close/>
                  <a:moveTo>
                    <a:pt x="46" y="313"/>
                  </a:moveTo>
                  <a:cubicBezTo>
                    <a:pt x="46" y="313"/>
                    <a:pt x="47" y="313"/>
                    <a:pt x="47" y="312"/>
                  </a:cubicBezTo>
                  <a:cubicBezTo>
                    <a:pt x="47" y="312"/>
                    <a:pt x="47" y="312"/>
                    <a:pt x="47" y="312"/>
                  </a:cubicBezTo>
                  <a:cubicBezTo>
                    <a:pt x="47" y="311"/>
                    <a:pt x="47" y="310"/>
                    <a:pt x="46" y="310"/>
                  </a:cubicBezTo>
                  <a:cubicBezTo>
                    <a:pt x="46" y="310"/>
                    <a:pt x="45" y="310"/>
                    <a:pt x="43" y="310"/>
                  </a:cubicBezTo>
                  <a:cubicBezTo>
                    <a:pt x="43" y="310"/>
                    <a:pt x="43" y="310"/>
                    <a:pt x="43" y="310"/>
                  </a:cubicBezTo>
                  <a:cubicBezTo>
                    <a:pt x="43" y="310"/>
                    <a:pt x="43" y="310"/>
                    <a:pt x="43" y="310"/>
                  </a:cubicBezTo>
                  <a:cubicBezTo>
                    <a:pt x="43" y="310"/>
                    <a:pt x="43" y="310"/>
                    <a:pt x="43" y="310"/>
                  </a:cubicBezTo>
                  <a:cubicBezTo>
                    <a:pt x="45" y="311"/>
                    <a:pt x="45" y="312"/>
                    <a:pt x="46" y="312"/>
                  </a:cubicBezTo>
                  <a:cubicBezTo>
                    <a:pt x="46" y="312"/>
                    <a:pt x="45" y="312"/>
                    <a:pt x="44" y="311"/>
                  </a:cubicBezTo>
                  <a:cubicBezTo>
                    <a:pt x="44" y="312"/>
                    <a:pt x="44" y="313"/>
                    <a:pt x="45" y="313"/>
                  </a:cubicBezTo>
                  <a:cubicBezTo>
                    <a:pt x="46" y="313"/>
                    <a:pt x="46" y="313"/>
                    <a:pt x="46" y="313"/>
                  </a:cubicBezTo>
                  <a:close/>
                  <a:moveTo>
                    <a:pt x="41" y="298"/>
                  </a:moveTo>
                  <a:cubicBezTo>
                    <a:pt x="41" y="298"/>
                    <a:pt x="41" y="298"/>
                    <a:pt x="41" y="299"/>
                  </a:cubicBezTo>
                  <a:cubicBezTo>
                    <a:pt x="41" y="299"/>
                    <a:pt x="41" y="299"/>
                    <a:pt x="41" y="299"/>
                  </a:cubicBezTo>
                  <a:cubicBezTo>
                    <a:pt x="41" y="299"/>
                    <a:pt x="41" y="299"/>
                    <a:pt x="41" y="299"/>
                  </a:cubicBezTo>
                  <a:cubicBezTo>
                    <a:pt x="42" y="300"/>
                    <a:pt x="43" y="302"/>
                    <a:pt x="43" y="304"/>
                  </a:cubicBezTo>
                  <a:cubicBezTo>
                    <a:pt x="43" y="303"/>
                    <a:pt x="42" y="303"/>
                    <a:pt x="42" y="303"/>
                  </a:cubicBezTo>
                  <a:cubicBezTo>
                    <a:pt x="42" y="302"/>
                    <a:pt x="42" y="304"/>
                    <a:pt x="40" y="303"/>
                  </a:cubicBezTo>
                  <a:cubicBezTo>
                    <a:pt x="40" y="303"/>
                    <a:pt x="40" y="303"/>
                    <a:pt x="39" y="303"/>
                  </a:cubicBezTo>
                  <a:cubicBezTo>
                    <a:pt x="39" y="303"/>
                    <a:pt x="39" y="303"/>
                    <a:pt x="39" y="303"/>
                  </a:cubicBezTo>
                  <a:cubicBezTo>
                    <a:pt x="39" y="303"/>
                    <a:pt x="39" y="303"/>
                    <a:pt x="39" y="303"/>
                  </a:cubicBezTo>
                  <a:cubicBezTo>
                    <a:pt x="40" y="304"/>
                    <a:pt x="40" y="304"/>
                    <a:pt x="41" y="305"/>
                  </a:cubicBezTo>
                  <a:cubicBezTo>
                    <a:pt x="42" y="306"/>
                    <a:pt x="43" y="308"/>
                    <a:pt x="45" y="309"/>
                  </a:cubicBezTo>
                  <a:cubicBezTo>
                    <a:pt x="45" y="308"/>
                    <a:pt x="46" y="303"/>
                    <a:pt x="46" y="305"/>
                  </a:cubicBezTo>
                  <a:cubicBezTo>
                    <a:pt x="46" y="305"/>
                    <a:pt x="47" y="308"/>
                    <a:pt x="47" y="309"/>
                  </a:cubicBezTo>
                  <a:cubicBezTo>
                    <a:pt x="47" y="310"/>
                    <a:pt x="47" y="310"/>
                    <a:pt x="47" y="310"/>
                  </a:cubicBezTo>
                  <a:cubicBezTo>
                    <a:pt x="48" y="310"/>
                    <a:pt x="49" y="310"/>
                    <a:pt x="49" y="309"/>
                  </a:cubicBezTo>
                  <a:cubicBezTo>
                    <a:pt x="49" y="308"/>
                    <a:pt x="48" y="305"/>
                    <a:pt x="46" y="303"/>
                  </a:cubicBezTo>
                  <a:cubicBezTo>
                    <a:pt x="45" y="300"/>
                    <a:pt x="42" y="297"/>
                    <a:pt x="41" y="298"/>
                  </a:cubicBezTo>
                  <a:close/>
                  <a:moveTo>
                    <a:pt x="47" y="314"/>
                  </a:moveTo>
                  <a:cubicBezTo>
                    <a:pt x="47" y="314"/>
                    <a:pt x="47" y="314"/>
                    <a:pt x="47" y="314"/>
                  </a:cubicBezTo>
                  <a:cubicBezTo>
                    <a:pt x="47" y="314"/>
                    <a:pt x="47" y="314"/>
                    <a:pt x="47" y="314"/>
                  </a:cubicBezTo>
                  <a:cubicBezTo>
                    <a:pt x="47" y="314"/>
                    <a:pt x="47" y="314"/>
                    <a:pt x="47" y="315"/>
                  </a:cubicBezTo>
                  <a:cubicBezTo>
                    <a:pt x="47" y="315"/>
                    <a:pt x="47" y="315"/>
                    <a:pt x="47" y="315"/>
                  </a:cubicBezTo>
                  <a:cubicBezTo>
                    <a:pt x="47" y="315"/>
                    <a:pt x="47" y="315"/>
                    <a:pt x="47" y="314"/>
                  </a:cubicBezTo>
                  <a:cubicBezTo>
                    <a:pt x="47" y="314"/>
                    <a:pt x="47" y="314"/>
                    <a:pt x="47" y="314"/>
                  </a:cubicBezTo>
                  <a:close/>
                  <a:moveTo>
                    <a:pt x="63" y="329"/>
                  </a:moveTo>
                  <a:cubicBezTo>
                    <a:pt x="63" y="330"/>
                    <a:pt x="65" y="332"/>
                    <a:pt x="65" y="332"/>
                  </a:cubicBezTo>
                  <a:cubicBezTo>
                    <a:pt x="63" y="330"/>
                    <a:pt x="63" y="329"/>
                    <a:pt x="63" y="329"/>
                  </a:cubicBezTo>
                  <a:close/>
                  <a:moveTo>
                    <a:pt x="55" y="319"/>
                  </a:moveTo>
                  <a:cubicBezTo>
                    <a:pt x="55" y="318"/>
                    <a:pt x="55" y="318"/>
                    <a:pt x="55" y="318"/>
                  </a:cubicBezTo>
                  <a:cubicBezTo>
                    <a:pt x="55" y="318"/>
                    <a:pt x="55" y="319"/>
                    <a:pt x="56" y="321"/>
                  </a:cubicBezTo>
                  <a:cubicBezTo>
                    <a:pt x="57" y="321"/>
                    <a:pt x="56" y="319"/>
                    <a:pt x="55" y="319"/>
                  </a:cubicBezTo>
                  <a:close/>
                  <a:moveTo>
                    <a:pt x="62" y="326"/>
                  </a:moveTo>
                  <a:cubicBezTo>
                    <a:pt x="62" y="325"/>
                    <a:pt x="60" y="324"/>
                    <a:pt x="59" y="324"/>
                  </a:cubicBezTo>
                  <a:cubicBezTo>
                    <a:pt x="59" y="324"/>
                    <a:pt x="59" y="324"/>
                    <a:pt x="59" y="324"/>
                  </a:cubicBezTo>
                  <a:cubicBezTo>
                    <a:pt x="58" y="324"/>
                    <a:pt x="58" y="325"/>
                    <a:pt x="60" y="326"/>
                  </a:cubicBezTo>
                  <a:cubicBezTo>
                    <a:pt x="60" y="326"/>
                    <a:pt x="60" y="326"/>
                    <a:pt x="61" y="326"/>
                  </a:cubicBezTo>
                  <a:cubicBezTo>
                    <a:pt x="61" y="326"/>
                    <a:pt x="61" y="326"/>
                    <a:pt x="62" y="326"/>
                  </a:cubicBezTo>
                  <a:close/>
                  <a:moveTo>
                    <a:pt x="59" y="322"/>
                  </a:moveTo>
                  <a:cubicBezTo>
                    <a:pt x="59" y="321"/>
                    <a:pt x="57" y="321"/>
                    <a:pt x="59" y="322"/>
                  </a:cubicBezTo>
                  <a:cubicBezTo>
                    <a:pt x="59" y="322"/>
                    <a:pt x="59" y="322"/>
                    <a:pt x="59" y="322"/>
                  </a:cubicBezTo>
                  <a:close/>
                  <a:moveTo>
                    <a:pt x="91" y="347"/>
                  </a:moveTo>
                  <a:cubicBezTo>
                    <a:pt x="90" y="346"/>
                    <a:pt x="89" y="346"/>
                    <a:pt x="88" y="346"/>
                  </a:cubicBezTo>
                  <a:cubicBezTo>
                    <a:pt x="88" y="346"/>
                    <a:pt x="88" y="346"/>
                    <a:pt x="88" y="346"/>
                  </a:cubicBezTo>
                  <a:cubicBezTo>
                    <a:pt x="88" y="346"/>
                    <a:pt x="88" y="346"/>
                    <a:pt x="88" y="346"/>
                  </a:cubicBezTo>
                  <a:cubicBezTo>
                    <a:pt x="88" y="346"/>
                    <a:pt x="89" y="348"/>
                    <a:pt x="90" y="348"/>
                  </a:cubicBezTo>
                  <a:cubicBezTo>
                    <a:pt x="90" y="349"/>
                    <a:pt x="91" y="349"/>
                    <a:pt x="91" y="348"/>
                  </a:cubicBezTo>
                  <a:cubicBezTo>
                    <a:pt x="91" y="349"/>
                    <a:pt x="92" y="348"/>
                    <a:pt x="92" y="349"/>
                  </a:cubicBezTo>
                  <a:cubicBezTo>
                    <a:pt x="92" y="349"/>
                    <a:pt x="92" y="349"/>
                    <a:pt x="92" y="349"/>
                  </a:cubicBezTo>
                  <a:cubicBezTo>
                    <a:pt x="93" y="349"/>
                    <a:pt x="94" y="349"/>
                    <a:pt x="94" y="349"/>
                  </a:cubicBezTo>
                  <a:cubicBezTo>
                    <a:pt x="94" y="349"/>
                    <a:pt x="94" y="349"/>
                    <a:pt x="94" y="349"/>
                  </a:cubicBezTo>
                  <a:cubicBezTo>
                    <a:pt x="94" y="349"/>
                    <a:pt x="94" y="349"/>
                    <a:pt x="94" y="349"/>
                  </a:cubicBezTo>
                  <a:cubicBezTo>
                    <a:pt x="94" y="349"/>
                    <a:pt x="94" y="348"/>
                    <a:pt x="94" y="348"/>
                  </a:cubicBezTo>
                  <a:cubicBezTo>
                    <a:pt x="93" y="347"/>
                    <a:pt x="92" y="347"/>
                    <a:pt x="92" y="347"/>
                  </a:cubicBezTo>
                  <a:cubicBezTo>
                    <a:pt x="92" y="348"/>
                    <a:pt x="92" y="348"/>
                    <a:pt x="92" y="348"/>
                  </a:cubicBezTo>
                  <a:cubicBezTo>
                    <a:pt x="92" y="348"/>
                    <a:pt x="91" y="347"/>
                    <a:pt x="91" y="347"/>
                  </a:cubicBezTo>
                  <a:close/>
                  <a:moveTo>
                    <a:pt x="52" y="316"/>
                  </a:moveTo>
                  <a:cubicBezTo>
                    <a:pt x="53" y="317"/>
                    <a:pt x="54" y="317"/>
                    <a:pt x="55" y="317"/>
                  </a:cubicBezTo>
                  <a:cubicBezTo>
                    <a:pt x="55" y="317"/>
                    <a:pt x="55" y="317"/>
                    <a:pt x="55" y="317"/>
                  </a:cubicBezTo>
                  <a:cubicBezTo>
                    <a:pt x="55" y="317"/>
                    <a:pt x="55" y="317"/>
                    <a:pt x="55" y="317"/>
                  </a:cubicBezTo>
                  <a:cubicBezTo>
                    <a:pt x="55" y="317"/>
                    <a:pt x="55" y="317"/>
                    <a:pt x="54" y="316"/>
                  </a:cubicBezTo>
                  <a:cubicBezTo>
                    <a:pt x="54" y="316"/>
                    <a:pt x="54" y="316"/>
                    <a:pt x="53" y="316"/>
                  </a:cubicBezTo>
                  <a:cubicBezTo>
                    <a:pt x="54" y="316"/>
                    <a:pt x="54" y="316"/>
                    <a:pt x="54" y="316"/>
                  </a:cubicBezTo>
                  <a:cubicBezTo>
                    <a:pt x="54" y="316"/>
                    <a:pt x="54" y="316"/>
                    <a:pt x="54" y="315"/>
                  </a:cubicBezTo>
                  <a:cubicBezTo>
                    <a:pt x="54" y="315"/>
                    <a:pt x="53" y="315"/>
                    <a:pt x="53" y="315"/>
                  </a:cubicBezTo>
                  <a:cubicBezTo>
                    <a:pt x="53" y="315"/>
                    <a:pt x="53" y="315"/>
                    <a:pt x="53" y="314"/>
                  </a:cubicBezTo>
                  <a:cubicBezTo>
                    <a:pt x="52" y="314"/>
                    <a:pt x="52" y="314"/>
                    <a:pt x="51" y="314"/>
                  </a:cubicBezTo>
                  <a:cubicBezTo>
                    <a:pt x="51" y="314"/>
                    <a:pt x="51" y="314"/>
                    <a:pt x="51" y="314"/>
                  </a:cubicBezTo>
                  <a:cubicBezTo>
                    <a:pt x="51" y="314"/>
                    <a:pt x="51" y="314"/>
                    <a:pt x="51" y="314"/>
                  </a:cubicBezTo>
                  <a:cubicBezTo>
                    <a:pt x="52" y="315"/>
                    <a:pt x="52" y="315"/>
                    <a:pt x="52" y="316"/>
                  </a:cubicBezTo>
                  <a:close/>
                  <a:moveTo>
                    <a:pt x="50" y="316"/>
                  </a:moveTo>
                  <a:cubicBezTo>
                    <a:pt x="50" y="316"/>
                    <a:pt x="50" y="316"/>
                    <a:pt x="49" y="316"/>
                  </a:cubicBezTo>
                  <a:cubicBezTo>
                    <a:pt x="49" y="316"/>
                    <a:pt x="49" y="316"/>
                    <a:pt x="49" y="316"/>
                  </a:cubicBezTo>
                  <a:cubicBezTo>
                    <a:pt x="49" y="316"/>
                    <a:pt x="49" y="317"/>
                    <a:pt x="49" y="317"/>
                  </a:cubicBezTo>
                  <a:cubicBezTo>
                    <a:pt x="50" y="317"/>
                    <a:pt x="51" y="318"/>
                    <a:pt x="52" y="318"/>
                  </a:cubicBezTo>
                  <a:cubicBezTo>
                    <a:pt x="52" y="318"/>
                    <a:pt x="52" y="318"/>
                    <a:pt x="52" y="318"/>
                  </a:cubicBezTo>
                  <a:cubicBezTo>
                    <a:pt x="52" y="318"/>
                    <a:pt x="52" y="318"/>
                    <a:pt x="52" y="318"/>
                  </a:cubicBezTo>
                  <a:cubicBezTo>
                    <a:pt x="52" y="317"/>
                    <a:pt x="51" y="316"/>
                    <a:pt x="50" y="316"/>
                  </a:cubicBezTo>
                  <a:close/>
                  <a:moveTo>
                    <a:pt x="55" y="321"/>
                  </a:moveTo>
                  <a:cubicBezTo>
                    <a:pt x="56" y="319"/>
                    <a:pt x="52" y="319"/>
                    <a:pt x="55" y="321"/>
                  </a:cubicBezTo>
                  <a:close/>
                  <a:moveTo>
                    <a:pt x="61" y="328"/>
                  </a:moveTo>
                  <a:cubicBezTo>
                    <a:pt x="60" y="327"/>
                    <a:pt x="60" y="326"/>
                    <a:pt x="59" y="326"/>
                  </a:cubicBezTo>
                  <a:cubicBezTo>
                    <a:pt x="59" y="326"/>
                    <a:pt x="58" y="326"/>
                    <a:pt x="57" y="326"/>
                  </a:cubicBezTo>
                  <a:cubicBezTo>
                    <a:pt x="57" y="326"/>
                    <a:pt x="57" y="326"/>
                    <a:pt x="57" y="326"/>
                  </a:cubicBezTo>
                  <a:cubicBezTo>
                    <a:pt x="57" y="326"/>
                    <a:pt x="57" y="326"/>
                    <a:pt x="57" y="326"/>
                  </a:cubicBezTo>
                  <a:cubicBezTo>
                    <a:pt x="58" y="326"/>
                    <a:pt x="59" y="327"/>
                    <a:pt x="61" y="328"/>
                  </a:cubicBezTo>
                  <a:close/>
                  <a:moveTo>
                    <a:pt x="91" y="349"/>
                  </a:moveTo>
                  <a:cubicBezTo>
                    <a:pt x="91" y="349"/>
                    <a:pt x="91" y="349"/>
                    <a:pt x="91" y="349"/>
                  </a:cubicBezTo>
                  <a:cubicBezTo>
                    <a:pt x="91" y="349"/>
                    <a:pt x="91" y="349"/>
                    <a:pt x="91" y="349"/>
                  </a:cubicBezTo>
                  <a:cubicBezTo>
                    <a:pt x="91" y="349"/>
                    <a:pt x="91" y="349"/>
                    <a:pt x="91" y="349"/>
                  </a:cubicBezTo>
                  <a:cubicBezTo>
                    <a:pt x="91" y="349"/>
                    <a:pt x="91" y="349"/>
                    <a:pt x="91" y="349"/>
                  </a:cubicBezTo>
                  <a:close/>
                  <a:moveTo>
                    <a:pt x="93" y="345"/>
                  </a:moveTo>
                  <a:cubicBezTo>
                    <a:pt x="94" y="347"/>
                    <a:pt x="95" y="348"/>
                    <a:pt x="97" y="349"/>
                  </a:cubicBezTo>
                  <a:cubicBezTo>
                    <a:pt x="97" y="348"/>
                    <a:pt x="96" y="347"/>
                    <a:pt x="96" y="346"/>
                  </a:cubicBezTo>
                  <a:cubicBezTo>
                    <a:pt x="96" y="346"/>
                    <a:pt x="96" y="346"/>
                    <a:pt x="96" y="346"/>
                  </a:cubicBezTo>
                  <a:cubicBezTo>
                    <a:pt x="97" y="346"/>
                    <a:pt x="97" y="346"/>
                    <a:pt x="97" y="346"/>
                  </a:cubicBezTo>
                  <a:cubicBezTo>
                    <a:pt x="96" y="346"/>
                    <a:pt x="96" y="344"/>
                    <a:pt x="96" y="344"/>
                  </a:cubicBezTo>
                  <a:cubicBezTo>
                    <a:pt x="95" y="343"/>
                    <a:pt x="95" y="343"/>
                    <a:pt x="95" y="343"/>
                  </a:cubicBezTo>
                  <a:cubicBezTo>
                    <a:pt x="94" y="343"/>
                    <a:pt x="94" y="343"/>
                    <a:pt x="94" y="344"/>
                  </a:cubicBezTo>
                  <a:cubicBezTo>
                    <a:pt x="94" y="344"/>
                    <a:pt x="94" y="345"/>
                    <a:pt x="95" y="345"/>
                  </a:cubicBezTo>
                  <a:cubicBezTo>
                    <a:pt x="94" y="345"/>
                    <a:pt x="94" y="345"/>
                    <a:pt x="93" y="345"/>
                  </a:cubicBezTo>
                  <a:close/>
                  <a:moveTo>
                    <a:pt x="66" y="335"/>
                  </a:moveTo>
                  <a:cubicBezTo>
                    <a:pt x="66" y="335"/>
                    <a:pt x="66" y="332"/>
                    <a:pt x="66" y="332"/>
                  </a:cubicBezTo>
                  <a:cubicBezTo>
                    <a:pt x="66" y="333"/>
                    <a:pt x="66" y="333"/>
                    <a:pt x="66" y="335"/>
                  </a:cubicBezTo>
                  <a:close/>
                  <a:moveTo>
                    <a:pt x="49" y="321"/>
                  </a:moveTo>
                  <a:cubicBezTo>
                    <a:pt x="49" y="322"/>
                    <a:pt x="49" y="322"/>
                    <a:pt x="51" y="324"/>
                  </a:cubicBezTo>
                  <a:cubicBezTo>
                    <a:pt x="51" y="324"/>
                    <a:pt x="51" y="325"/>
                    <a:pt x="51" y="325"/>
                  </a:cubicBezTo>
                  <a:cubicBezTo>
                    <a:pt x="51" y="325"/>
                    <a:pt x="51" y="325"/>
                    <a:pt x="51" y="325"/>
                  </a:cubicBezTo>
                  <a:cubicBezTo>
                    <a:pt x="52" y="324"/>
                    <a:pt x="52" y="323"/>
                    <a:pt x="52" y="323"/>
                  </a:cubicBezTo>
                  <a:cubicBezTo>
                    <a:pt x="51" y="322"/>
                    <a:pt x="50" y="321"/>
                    <a:pt x="49" y="321"/>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56" name="Chad">
              <a:extLst>
                <a:ext uri="{FF2B5EF4-FFF2-40B4-BE49-F238E27FC236}">
                  <a16:creationId xmlns:a16="http://schemas.microsoft.com/office/drawing/2014/main" id="{BFA477F3-7382-48E3-A4DE-754E02E515A5}"/>
                </a:ext>
              </a:extLst>
            </p:cNvPr>
            <p:cNvSpPr>
              <a:spLocks/>
            </p:cNvSpPr>
            <p:nvPr/>
          </p:nvSpPr>
          <p:spPr bwMode="auto">
            <a:xfrm>
              <a:off x="4462102" y="3084972"/>
              <a:ext cx="295263" cy="504603"/>
            </a:xfrm>
            <a:custGeom>
              <a:avLst/>
              <a:gdLst>
                <a:gd name="T0" fmla="*/ 2 w 89"/>
                <a:gd name="T1" fmla="*/ 85 h 152"/>
                <a:gd name="T2" fmla="*/ 4 w 89"/>
                <a:gd name="T3" fmla="*/ 80 h 152"/>
                <a:gd name="T4" fmla="*/ 17 w 89"/>
                <a:gd name="T5" fmla="*/ 59 h 152"/>
                <a:gd name="T6" fmla="*/ 20 w 89"/>
                <a:gd name="T7" fmla="*/ 31 h 152"/>
                <a:gd name="T8" fmla="*/ 18 w 89"/>
                <a:gd name="T9" fmla="*/ 25 h 152"/>
                <a:gd name="T10" fmla="*/ 15 w 89"/>
                <a:gd name="T11" fmla="*/ 18 h 152"/>
                <a:gd name="T12" fmla="*/ 13 w 89"/>
                <a:gd name="T13" fmla="*/ 6 h 152"/>
                <a:gd name="T14" fmla="*/ 22 w 89"/>
                <a:gd name="T15" fmla="*/ 0 h 152"/>
                <a:gd name="T16" fmla="*/ 89 w 89"/>
                <a:gd name="T17" fmla="*/ 74 h 152"/>
                <a:gd name="T18" fmla="*/ 80 w 89"/>
                <a:gd name="T19" fmla="*/ 75 h 152"/>
                <a:gd name="T20" fmla="*/ 77 w 89"/>
                <a:gd name="T21" fmla="*/ 84 h 152"/>
                <a:gd name="T22" fmla="*/ 74 w 89"/>
                <a:gd name="T23" fmla="*/ 95 h 152"/>
                <a:gd name="T24" fmla="*/ 72 w 89"/>
                <a:gd name="T25" fmla="*/ 103 h 152"/>
                <a:gd name="T26" fmla="*/ 76 w 89"/>
                <a:gd name="T27" fmla="*/ 104 h 152"/>
                <a:gd name="T28" fmla="*/ 77 w 89"/>
                <a:gd name="T29" fmla="*/ 109 h 152"/>
                <a:gd name="T30" fmla="*/ 78 w 89"/>
                <a:gd name="T31" fmla="*/ 114 h 152"/>
                <a:gd name="T32" fmla="*/ 80 w 89"/>
                <a:gd name="T33" fmla="*/ 120 h 152"/>
                <a:gd name="T34" fmla="*/ 74 w 89"/>
                <a:gd name="T35" fmla="*/ 120 h 152"/>
                <a:gd name="T36" fmla="*/ 70 w 89"/>
                <a:gd name="T37" fmla="*/ 123 h 152"/>
                <a:gd name="T38" fmla="*/ 66 w 89"/>
                <a:gd name="T39" fmla="*/ 130 h 152"/>
                <a:gd name="T40" fmla="*/ 57 w 89"/>
                <a:gd name="T41" fmla="*/ 137 h 152"/>
                <a:gd name="T42" fmla="*/ 47 w 89"/>
                <a:gd name="T43" fmla="*/ 140 h 152"/>
                <a:gd name="T44" fmla="*/ 46 w 89"/>
                <a:gd name="T45" fmla="*/ 145 h 152"/>
                <a:gd name="T46" fmla="*/ 38 w 89"/>
                <a:gd name="T47" fmla="*/ 148 h 152"/>
                <a:gd name="T48" fmla="*/ 29 w 89"/>
                <a:gd name="T49" fmla="*/ 152 h 152"/>
                <a:gd name="T50" fmla="*/ 25 w 89"/>
                <a:gd name="T51" fmla="*/ 151 h 152"/>
                <a:gd name="T52" fmla="*/ 18 w 89"/>
                <a:gd name="T53" fmla="*/ 152 h 152"/>
                <a:gd name="T54" fmla="*/ 15 w 89"/>
                <a:gd name="T55" fmla="*/ 142 h 152"/>
                <a:gd name="T56" fmla="*/ 7 w 89"/>
                <a:gd name="T57" fmla="*/ 135 h 152"/>
                <a:gd name="T58" fmla="*/ 8 w 89"/>
                <a:gd name="T59" fmla="*/ 129 h 152"/>
                <a:gd name="T60" fmla="*/ 17 w 89"/>
                <a:gd name="T61" fmla="*/ 129 h 152"/>
                <a:gd name="T62" fmla="*/ 14 w 89"/>
                <a:gd name="T63" fmla="*/ 117 h 152"/>
                <a:gd name="T64" fmla="*/ 14 w 89"/>
                <a:gd name="T65" fmla="*/ 111 h 152"/>
                <a:gd name="T66" fmla="*/ 13 w 89"/>
                <a:gd name="T67" fmla="*/ 108 h 152"/>
                <a:gd name="T68" fmla="*/ 10 w 89"/>
                <a:gd name="T69" fmla="*/ 102 h 152"/>
                <a:gd name="T70" fmla="*/ 5 w 89"/>
                <a:gd name="T71" fmla="*/ 99 h 152"/>
                <a:gd name="T72" fmla="*/ 0 w 89"/>
                <a:gd name="T73" fmla="*/ 86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9" h="152">
                  <a:moveTo>
                    <a:pt x="0" y="86"/>
                  </a:moveTo>
                  <a:cubicBezTo>
                    <a:pt x="1" y="85"/>
                    <a:pt x="1" y="86"/>
                    <a:pt x="2" y="85"/>
                  </a:cubicBezTo>
                  <a:cubicBezTo>
                    <a:pt x="2" y="84"/>
                    <a:pt x="2" y="84"/>
                    <a:pt x="3" y="83"/>
                  </a:cubicBezTo>
                  <a:cubicBezTo>
                    <a:pt x="3" y="83"/>
                    <a:pt x="4" y="81"/>
                    <a:pt x="4" y="80"/>
                  </a:cubicBezTo>
                  <a:cubicBezTo>
                    <a:pt x="5" y="76"/>
                    <a:pt x="9" y="72"/>
                    <a:pt x="12" y="69"/>
                  </a:cubicBezTo>
                  <a:cubicBezTo>
                    <a:pt x="14" y="66"/>
                    <a:pt x="17" y="63"/>
                    <a:pt x="17" y="59"/>
                  </a:cubicBezTo>
                  <a:cubicBezTo>
                    <a:pt x="18" y="54"/>
                    <a:pt x="18" y="49"/>
                    <a:pt x="18" y="44"/>
                  </a:cubicBezTo>
                  <a:cubicBezTo>
                    <a:pt x="18" y="40"/>
                    <a:pt x="18" y="35"/>
                    <a:pt x="20" y="31"/>
                  </a:cubicBezTo>
                  <a:cubicBezTo>
                    <a:pt x="21" y="29"/>
                    <a:pt x="20" y="28"/>
                    <a:pt x="19" y="27"/>
                  </a:cubicBezTo>
                  <a:cubicBezTo>
                    <a:pt x="19" y="26"/>
                    <a:pt x="18" y="26"/>
                    <a:pt x="18" y="25"/>
                  </a:cubicBezTo>
                  <a:cubicBezTo>
                    <a:pt x="17" y="25"/>
                    <a:pt x="18" y="24"/>
                    <a:pt x="18" y="23"/>
                  </a:cubicBezTo>
                  <a:cubicBezTo>
                    <a:pt x="17" y="21"/>
                    <a:pt x="16" y="20"/>
                    <a:pt x="15" y="18"/>
                  </a:cubicBezTo>
                  <a:cubicBezTo>
                    <a:pt x="14" y="17"/>
                    <a:pt x="14" y="15"/>
                    <a:pt x="14" y="13"/>
                  </a:cubicBezTo>
                  <a:cubicBezTo>
                    <a:pt x="14" y="11"/>
                    <a:pt x="13" y="8"/>
                    <a:pt x="13" y="6"/>
                  </a:cubicBezTo>
                  <a:cubicBezTo>
                    <a:pt x="13" y="5"/>
                    <a:pt x="12" y="4"/>
                    <a:pt x="13" y="4"/>
                  </a:cubicBezTo>
                  <a:cubicBezTo>
                    <a:pt x="22" y="0"/>
                    <a:pt x="22" y="0"/>
                    <a:pt x="22" y="0"/>
                  </a:cubicBezTo>
                  <a:cubicBezTo>
                    <a:pt x="88" y="37"/>
                    <a:pt x="88" y="37"/>
                    <a:pt x="88" y="37"/>
                  </a:cubicBezTo>
                  <a:cubicBezTo>
                    <a:pt x="89" y="74"/>
                    <a:pt x="89" y="74"/>
                    <a:pt x="89" y="74"/>
                  </a:cubicBezTo>
                  <a:cubicBezTo>
                    <a:pt x="86" y="73"/>
                    <a:pt x="86" y="73"/>
                    <a:pt x="84" y="74"/>
                  </a:cubicBezTo>
                  <a:cubicBezTo>
                    <a:pt x="82" y="74"/>
                    <a:pt x="80" y="74"/>
                    <a:pt x="80" y="75"/>
                  </a:cubicBezTo>
                  <a:cubicBezTo>
                    <a:pt x="80" y="76"/>
                    <a:pt x="81" y="78"/>
                    <a:pt x="80" y="79"/>
                  </a:cubicBezTo>
                  <a:cubicBezTo>
                    <a:pt x="79" y="80"/>
                    <a:pt x="78" y="83"/>
                    <a:pt x="77" y="84"/>
                  </a:cubicBezTo>
                  <a:cubicBezTo>
                    <a:pt x="75" y="84"/>
                    <a:pt x="76" y="87"/>
                    <a:pt x="77" y="89"/>
                  </a:cubicBezTo>
                  <a:cubicBezTo>
                    <a:pt x="74" y="91"/>
                    <a:pt x="72" y="92"/>
                    <a:pt x="74" y="95"/>
                  </a:cubicBezTo>
                  <a:cubicBezTo>
                    <a:pt x="76" y="97"/>
                    <a:pt x="72" y="98"/>
                    <a:pt x="71" y="100"/>
                  </a:cubicBezTo>
                  <a:cubicBezTo>
                    <a:pt x="71" y="101"/>
                    <a:pt x="71" y="102"/>
                    <a:pt x="72" y="103"/>
                  </a:cubicBezTo>
                  <a:cubicBezTo>
                    <a:pt x="72" y="103"/>
                    <a:pt x="74" y="103"/>
                    <a:pt x="75" y="103"/>
                  </a:cubicBezTo>
                  <a:cubicBezTo>
                    <a:pt x="76" y="103"/>
                    <a:pt x="77" y="103"/>
                    <a:pt x="76" y="104"/>
                  </a:cubicBezTo>
                  <a:cubicBezTo>
                    <a:pt x="75" y="105"/>
                    <a:pt x="77" y="107"/>
                    <a:pt x="76" y="109"/>
                  </a:cubicBezTo>
                  <a:cubicBezTo>
                    <a:pt x="77" y="109"/>
                    <a:pt x="77" y="109"/>
                    <a:pt x="77" y="109"/>
                  </a:cubicBezTo>
                  <a:cubicBezTo>
                    <a:pt x="78" y="110"/>
                    <a:pt x="77" y="111"/>
                    <a:pt x="77" y="112"/>
                  </a:cubicBezTo>
                  <a:cubicBezTo>
                    <a:pt x="77" y="113"/>
                    <a:pt x="77" y="113"/>
                    <a:pt x="78" y="114"/>
                  </a:cubicBezTo>
                  <a:cubicBezTo>
                    <a:pt x="79" y="115"/>
                    <a:pt x="80" y="114"/>
                    <a:pt x="81" y="116"/>
                  </a:cubicBezTo>
                  <a:cubicBezTo>
                    <a:pt x="81" y="117"/>
                    <a:pt x="80" y="119"/>
                    <a:pt x="80" y="120"/>
                  </a:cubicBezTo>
                  <a:cubicBezTo>
                    <a:pt x="79" y="119"/>
                    <a:pt x="77" y="119"/>
                    <a:pt x="76" y="119"/>
                  </a:cubicBezTo>
                  <a:cubicBezTo>
                    <a:pt x="76" y="119"/>
                    <a:pt x="75" y="120"/>
                    <a:pt x="74" y="120"/>
                  </a:cubicBezTo>
                  <a:cubicBezTo>
                    <a:pt x="74" y="121"/>
                    <a:pt x="74" y="121"/>
                    <a:pt x="73" y="121"/>
                  </a:cubicBezTo>
                  <a:cubicBezTo>
                    <a:pt x="72" y="122"/>
                    <a:pt x="70" y="122"/>
                    <a:pt x="70" y="123"/>
                  </a:cubicBezTo>
                  <a:cubicBezTo>
                    <a:pt x="70" y="124"/>
                    <a:pt x="70" y="125"/>
                    <a:pt x="70" y="125"/>
                  </a:cubicBezTo>
                  <a:cubicBezTo>
                    <a:pt x="69" y="127"/>
                    <a:pt x="67" y="128"/>
                    <a:pt x="66" y="130"/>
                  </a:cubicBezTo>
                  <a:cubicBezTo>
                    <a:pt x="65" y="131"/>
                    <a:pt x="64" y="132"/>
                    <a:pt x="63" y="134"/>
                  </a:cubicBezTo>
                  <a:cubicBezTo>
                    <a:pt x="61" y="136"/>
                    <a:pt x="59" y="136"/>
                    <a:pt x="57" y="137"/>
                  </a:cubicBezTo>
                  <a:cubicBezTo>
                    <a:pt x="55" y="138"/>
                    <a:pt x="51" y="138"/>
                    <a:pt x="49" y="138"/>
                  </a:cubicBezTo>
                  <a:cubicBezTo>
                    <a:pt x="49" y="138"/>
                    <a:pt x="45" y="139"/>
                    <a:pt x="47" y="140"/>
                  </a:cubicBezTo>
                  <a:cubicBezTo>
                    <a:pt x="47" y="140"/>
                    <a:pt x="49" y="141"/>
                    <a:pt x="48" y="142"/>
                  </a:cubicBezTo>
                  <a:cubicBezTo>
                    <a:pt x="48" y="143"/>
                    <a:pt x="47" y="144"/>
                    <a:pt x="46" y="145"/>
                  </a:cubicBezTo>
                  <a:cubicBezTo>
                    <a:pt x="45" y="146"/>
                    <a:pt x="44" y="147"/>
                    <a:pt x="43" y="147"/>
                  </a:cubicBezTo>
                  <a:cubicBezTo>
                    <a:pt x="42" y="148"/>
                    <a:pt x="40" y="148"/>
                    <a:pt x="38" y="148"/>
                  </a:cubicBezTo>
                  <a:cubicBezTo>
                    <a:pt x="36" y="148"/>
                    <a:pt x="34" y="148"/>
                    <a:pt x="32" y="150"/>
                  </a:cubicBezTo>
                  <a:cubicBezTo>
                    <a:pt x="31" y="150"/>
                    <a:pt x="29" y="151"/>
                    <a:pt x="29" y="152"/>
                  </a:cubicBezTo>
                  <a:cubicBezTo>
                    <a:pt x="28" y="151"/>
                    <a:pt x="27" y="150"/>
                    <a:pt x="27" y="149"/>
                  </a:cubicBezTo>
                  <a:cubicBezTo>
                    <a:pt x="26" y="149"/>
                    <a:pt x="26" y="150"/>
                    <a:pt x="25" y="151"/>
                  </a:cubicBezTo>
                  <a:cubicBezTo>
                    <a:pt x="25" y="151"/>
                    <a:pt x="24" y="151"/>
                    <a:pt x="23" y="151"/>
                  </a:cubicBezTo>
                  <a:cubicBezTo>
                    <a:pt x="21" y="152"/>
                    <a:pt x="20" y="152"/>
                    <a:pt x="18" y="152"/>
                  </a:cubicBezTo>
                  <a:cubicBezTo>
                    <a:pt x="19" y="151"/>
                    <a:pt x="18" y="150"/>
                    <a:pt x="17" y="149"/>
                  </a:cubicBezTo>
                  <a:cubicBezTo>
                    <a:pt x="16" y="147"/>
                    <a:pt x="16" y="144"/>
                    <a:pt x="15" y="142"/>
                  </a:cubicBezTo>
                  <a:cubicBezTo>
                    <a:pt x="13" y="141"/>
                    <a:pt x="12" y="140"/>
                    <a:pt x="10" y="139"/>
                  </a:cubicBezTo>
                  <a:cubicBezTo>
                    <a:pt x="9" y="138"/>
                    <a:pt x="8" y="136"/>
                    <a:pt x="7" y="135"/>
                  </a:cubicBezTo>
                  <a:cubicBezTo>
                    <a:pt x="6" y="134"/>
                    <a:pt x="4" y="132"/>
                    <a:pt x="5" y="131"/>
                  </a:cubicBezTo>
                  <a:cubicBezTo>
                    <a:pt x="6" y="129"/>
                    <a:pt x="7" y="128"/>
                    <a:pt x="8" y="129"/>
                  </a:cubicBezTo>
                  <a:cubicBezTo>
                    <a:pt x="10" y="129"/>
                    <a:pt x="12" y="129"/>
                    <a:pt x="14" y="129"/>
                  </a:cubicBezTo>
                  <a:cubicBezTo>
                    <a:pt x="15" y="128"/>
                    <a:pt x="16" y="129"/>
                    <a:pt x="17" y="129"/>
                  </a:cubicBezTo>
                  <a:cubicBezTo>
                    <a:pt x="17" y="130"/>
                    <a:pt x="19" y="129"/>
                    <a:pt x="19" y="129"/>
                  </a:cubicBezTo>
                  <a:cubicBezTo>
                    <a:pt x="15" y="126"/>
                    <a:pt x="13" y="121"/>
                    <a:pt x="14" y="117"/>
                  </a:cubicBezTo>
                  <a:cubicBezTo>
                    <a:pt x="14" y="116"/>
                    <a:pt x="14" y="115"/>
                    <a:pt x="14" y="114"/>
                  </a:cubicBezTo>
                  <a:cubicBezTo>
                    <a:pt x="14" y="113"/>
                    <a:pt x="14" y="112"/>
                    <a:pt x="14" y="111"/>
                  </a:cubicBezTo>
                  <a:cubicBezTo>
                    <a:pt x="14" y="110"/>
                    <a:pt x="14" y="109"/>
                    <a:pt x="14" y="109"/>
                  </a:cubicBezTo>
                  <a:cubicBezTo>
                    <a:pt x="13" y="108"/>
                    <a:pt x="12" y="108"/>
                    <a:pt x="13" y="108"/>
                  </a:cubicBezTo>
                  <a:cubicBezTo>
                    <a:pt x="13" y="106"/>
                    <a:pt x="12" y="105"/>
                    <a:pt x="12" y="104"/>
                  </a:cubicBezTo>
                  <a:cubicBezTo>
                    <a:pt x="12" y="103"/>
                    <a:pt x="11" y="103"/>
                    <a:pt x="10" y="102"/>
                  </a:cubicBezTo>
                  <a:cubicBezTo>
                    <a:pt x="8" y="101"/>
                    <a:pt x="11" y="100"/>
                    <a:pt x="7" y="99"/>
                  </a:cubicBezTo>
                  <a:cubicBezTo>
                    <a:pt x="6" y="99"/>
                    <a:pt x="6" y="100"/>
                    <a:pt x="5" y="99"/>
                  </a:cubicBezTo>
                  <a:cubicBezTo>
                    <a:pt x="4" y="97"/>
                    <a:pt x="2" y="94"/>
                    <a:pt x="2" y="93"/>
                  </a:cubicBezTo>
                  <a:cubicBezTo>
                    <a:pt x="1" y="91"/>
                    <a:pt x="1" y="89"/>
                    <a:pt x="0" y="86"/>
                  </a:cubicBezTo>
                </a:path>
              </a:pathLst>
            </a:custGeom>
            <a:solidFill>
              <a:srgbClr val="333399"/>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57" name="Central African Republic">
              <a:extLst>
                <a:ext uri="{FF2B5EF4-FFF2-40B4-BE49-F238E27FC236}">
                  <a16:creationId xmlns:a16="http://schemas.microsoft.com/office/drawing/2014/main" id="{6F39A24E-E772-4288-9777-078BFB171AB5}"/>
                </a:ext>
              </a:extLst>
            </p:cNvPr>
            <p:cNvSpPr>
              <a:spLocks/>
            </p:cNvSpPr>
            <p:nvPr/>
          </p:nvSpPr>
          <p:spPr bwMode="auto">
            <a:xfrm>
              <a:off x="4491784" y="3480218"/>
              <a:ext cx="365564" cy="278078"/>
            </a:xfrm>
            <a:custGeom>
              <a:avLst/>
              <a:gdLst>
                <a:gd name="T0" fmla="*/ 2 w 110"/>
                <a:gd name="T1" fmla="*/ 45 h 84"/>
                <a:gd name="T2" fmla="*/ 8 w 110"/>
                <a:gd name="T3" fmla="*/ 35 h 84"/>
                <a:gd name="T4" fmla="*/ 16 w 110"/>
                <a:gd name="T5" fmla="*/ 32 h 84"/>
                <a:gd name="T6" fmla="*/ 20 w 110"/>
                <a:gd name="T7" fmla="*/ 33 h 84"/>
                <a:gd name="T8" fmla="*/ 31 w 110"/>
                <a:gd name="T9" fmla="*/ 29 h 84"/>
                <a:gd name="T10" fmla="*/ 39 w 110"/>
                <a:gd name="T11" fmla="*/ 22 h 84"/>
                <a:gd name="T12" fmla="*/ 43 w 110"/>
                <a:gd name="T13" fmla="*/ 19 h 84"/>
                <a:gd name="T14" fmla="*/ 58 w 110"/>
                <a:gd name="T15" fmla="*/ 9 h 84"/>
                <a:gd name="T16" fmla="*/ 63 w 110"/>
                <a:gd name="T17" fmla="*/ 3 h 84"/>
                <a:gd name="T18" fmla="*/ 72 w 110"/>
                <a:gd name="T19" fmla="*/ 3 h 84"/>
                <a:gd name="T20" fmla="*/ 78 w 110"/>
                <a:gd name="T21" fmla="*/ 15 h 84"/>
                <a:gd name="T22" fmla="*/ 77 w 110"/>
                <a:gd name="T23" fmla="*/ 19 h 84"/>
                <a:gd name="T24" fmla="*/ 82 w 110"/>
                <a:gd name="T25" fmla="*/ 22 h 84"/>
                <a:gd name="T26" fmla="*/ 88 w 110"/>
                <a:gd name="T27" fmla="*/ 27 h 84"/>
                <a:gd name="T28" fmla="*/ 91 w 110"/>
                <a:gd name="T29" fmla="*/ 33 h 84"/>
                <a:gd name="T30" fmla="*/ 97 w 110"/>
                <a:gd name="T31" fmla="*/ 37 h 84"/>
                <a:gd name="T32" fmla="*/ 101 w 110"/>
                <a:gd name="T33" fmla="*/ 42 h 84"/>
                <a:gd name="T34" fmla="*/ 103 w 110"/>
                <a:gd name="T35" fmla="*/ 48 h 84"/>
                <a:gd name="T36" fmla="*/ 108 w 110"/>
                <a:gd name="T37" fmla="*/ 53 h 84"/>
                <a:gd name="T38" fmla="*/ 106 w 110"/>
                <a:gd name="T39" fmla="*/ 57 h 84"/>
                <a:gd name="T40" fmla="*/ 102 w 110"/>
                <a:gd name="T41" fmla="*/ 57 h 84"/>
                <a:gd name="T42" fmla="*/ 98 w 110"/>
                <a:gd name="T43" fmla="*/ 55 h 84"/>
                <a:gd name="T44" fmla="*/ 92 w 110"/>
                <a:gd name="T45" fmla="*/ 56 h 84"/>
                <a:gd name="T46" fmla="*/ 86 w 110"/>
                <a:gd name="T47" fmla="*/ 58 h 84"/>
                <a:gd name="T48" fmla="*/ 79 w 110"/>
                <a:gd name="T49" fmla="*/ 60 h 84"/>
                <a:gd name="T50" fmla="*/ 70 w 110"/>
                <a:gd name="T51" fmla="*/ 60 h 84"/>
                <a:gd name="T52" fmla="*/ 68 w 110"/>
                <a:gd name="T53" fmla="*/ 66 h 84"/>
                <a:gd name="T54" fmla="*/ 59 w 110"/>
                <a:gd name="T55" fmla="*/ 64 h 84"/>
                <a:gd name="T56" fmla="*/ 52 w 110"/>
                <a:gd name="T57" fmla="*/ 63 h 84"/>
                <a:gd name="T58" fmla="*/ 44 w 110"/>
                <a:gd name="T59" fmla="*/ 57 h 84"/>
                <a:gd name="T60" fmla="*/ 37 w 110"/>
                <a:gd name="T61" fmla="*/ 63 h 84"/>
                <a:gd name="T62" fmla="*/ 35 w 110"/>
                <a:gd name="T63" fmla="*/ 67 h 84"/>
                <a:gd name="T64" fmla="*/ 29 w 110"/>
                <a:gd name="T65" fmla="*/ 72 h 84"/>
                <a:gd name="T66" fmla="*/ 22 w 110"/>
                <a:gd name="T67" fmla="*/ 71 h 84"/>
                <a:gd name="T68" fmla="*/ 17 w 110"/>
                <a:gd name="T69" fmla="*/ 79 h 84"/>
                <a:gd name="T70" fmla="*/ 14 w 110"/>
                <a:gd name="T71" fmla="*/ 78 h 84"/>
                <a:gd name="T72" fmla="*/ 6 w 110"/>
                <a:gd name="T73" fmla="*/ 67 h 84"/>
                <a:gd name="T74" fmla="*/ 2 w 110"/>
                <a:gd name="T75" fmla="*/ 56 h 84"/>
                <a:gd name="T76" fmla="*/ 1 w 110"/>
                <a:gd name="T77" fmla="*/ 52 h 84"/>
                <a:gd name="T78" fmla="*/ 0 w 110"/>
                <a:gd name="T79" fmla="*/ 47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10" h="84">
                  <a:moveTo>
                    <a:pt x="0" y="47"/>
                  </a:moveTo>
                  <a:cubicBezTo>
                    <a:pt x="0" y="47"/>
                    <a:pt x="1" y="46"/>
                    <a:pt x="2" y="45"/>
                  </a:cubicBezTo>
                  <a:cubicBezTo>
                    <a:pt x="3" y="44"/>
                    <a:pt x="3" y="43"/>
                    <a:pt x="4" y="42"/>
                  </a:cubicBezTo>
                  <a:cubicBezTo>
                    <a:pt x="5" y="40"/>
                    <a:pt x="6" y="37"/>
                    <a:pt x="8" y="35"/>
                  </a:cubicBezTo>
                  <a:cubicBezTo>
                    <a:pt x="9" y="32"/>
                    <a:pt x="10" y="34"/>
                    <a:pt x="12" y="33"/>
                  </a:cubicBezTo>
                  <a:cubicBezTo>
                    <a:pt x="13" y="33"/>
                    <a:pt x="14" y="32"/>
                    <a:pt x="16" y="32"/>
                  </a:cubicBezTo>
                  <a:cubicBezTo>
                    <a:pt x="17" y="32"/>
                    <a:pt x="16" y="30"/>
                    <a:pt x="18" y="30"/>
                  </a:cubicBezTo>
                  <a:cubicBezTo>
                    <a:pt x="18" y="31"/>
                    <a:pt x="19" y="32"/>
                    <a:pt x="20" y="33"/>
                  </a:cubicBezTo>
                  <a:cubicBezTo>
                    <a:pt x="21" y="32"/>
                    <a:pt x="23" y="31"/>
                    <a:pt x="23" y="31"/>
                  </a:cubicBezTo>
                  <a:cubicBezTo>
                    <a:pt x="25" y="29"/>
                    <a:pt x="28" y="29"/>
                    <a:pt x="31" y="29"/>
                  </a:cubicBezTo>
                  <a:cubicBezTo>
                    <a:pt x="33" y="29"/>
                    <a:pt x="35" y="29"/>
                    <a:pt x="36" y="27"/>
                  </a:cubicBezTo>
                  <a:cubicBezTo>
                    <a:pt x="36" y="26"/>
                    <a:pt x="39" y="23"/>
                    <a:pt x="39" y="22"/>
                  </a:cubicBezTo>
                  <a:cubicBezTo>
                    <a:pt x="39" y="21"/>
                    <a:pt x="37" y="22"/>
                    <a:pt x="37" y="21"/>
                  </a:cubicBezTo>
                  <a:cubicBezTo>
                    <a:pt x="37" y="19"/>
                    <a:pt x="42" y="19"/>
                    <a:pt x="43" y="19"/>
                  </a:cubicBezTo>
                  <a:cubicBezTo>
                    <a:pt x="47" y="19"/>
                    <a:pt x="52" y="17"/>
                    <a:pt x="54" y="14"/>
                  </a:cubicBezTo>
                  <a:cubicBezTo>
                    <a:pt x="55" y="13"/>
                    <a:pt x="56" y="11"/>
                    <a:pt x="58" y="9"/>
                  </a:cubicBezTo>
                  <a:cubicBezTo>
                    <a:pt x="59" y="9"/>
                    <a:pt x="61" y="7"/>
                    <a:pt x="61" y="6"/>
                  </a:cubicBezTo>
                  <a:cubicBezTo>
                    <a:pt x="60" y="4"/>
                    <a:pt x="61" y="3"/>
                    <a:pt x="63" y="3"/>
                  </a:cubicBezTo>
                  <a:cubicBezTo>
                    <a:pt x="65" y="2"/>
                    <a:pt x="66" y="0"/>
                    <a:pt x="68" y="0"/>
                  </a:cubicBezTo>
                  <a:cubicBezTo>
                    <a:pt x="71" y="0"/>
                    <a:pt x="71" y="1"/>
                    <a:pt x="72" y="3"/>
                  </a:cubicBezTo>
                  <a:cubicBezTo>
                    <a:pt x="74" y="5"/>
                    <a:pt x="76" y="6"/>
                    <a:pt x="77" y="9"/>
                  </a:cubicBezTo>
                  <a:cubicBezTo>
                    <a:pt x="78" y="11"/>
                    <a:pt x="78" y="13"/>
                    <a:pt x="78" y="15"/>
                  </a:cubicBezTo>
                  <a:cubicBezTo>
                    <a:pt x="78" y="17"/>
                    <a:pt x="76" y="18"/>
                    <a:pt x="76" y="19"/>
                  </a:cubicBezTo>
                  <a:cubicBezTo>
                    <a:pt x="76" y="19"/>
                    <a:pt x="77" y="19"/>
                    <a:pt x="77" y="19"/>
                  </a:cubicBezTo>
                  <a:cubicBezTo>
                    <a:pt x="77" y="20"/>
                    <a:pt x="77" y="21"/>
                    <a:pt x="76" y="22"/>
                  </a:cubicBezTo>
                  <a:cubicBezTo>
                    <a:pt x="78" y="22"/>
                    <a:pt x="80" y="21"/>
                    <a:pt x="82" y="22"/>
                  </a:cubicBezTo>
                  <a:cubicBezTo>
                    <a:pt x="84" y="23"/>
                    <a:pt x="81" y="26"/>
                    <a:pt x="84" y="26"/>
                  </a:cubicBezTo>
                  <a:cubicBezTo>
                    <a:pt x="85" y="27"/>
                    <a:pt x="87" y="26"/>
                    <a:pt x="88" y="27"/>
                  </a:cubicBezTo>
                  <a:cubicBezTo>
                    <a:pt x="89" y="28"/>
                    <a:pt x="89" y="29"/>
                    <a:pt x="91" y="30"/>
                  </a:cubicBezTo>
                  <a:cubicBezTo>
                    <a:pt x="92" y="31"/>
                    <a:pt x="91" y="32"/>
                    <a:pt x="91" y="33"/>
                  </a:cubicBezTo>
                  <a:cubicBezTo>
                    <a:pt x="91" y="34"/>
                    <a:pt x="93" y="35"/>
                    <a:pt x="93" y="36"/>
                  </a:cubicBezTo>
                  <a:cubicBezTo>
                    <a:pt x="94" y="36"/>
                    <a:pt x="95" y="37"/>
                    <a:pt x="97" y="37"/>
                  </a:cubicBezTo>
                  <a:cubicBezTo>
                    <a:pt x="98" y="38"/>
                    <a:pt x="98" y="39"/>
                    <a:pt x="99" y="40"/>
                  </a:cubicBezTo>
                  <a:cubicBezTo>
                    <a:pt x="99" y="41"/>
                    <a:pt x="101" y="41"/>
                    <a:pt x="101" y="42"/>
                  </a:cubicBezTo>
                  <a:cubicBezTo>
                    <a:pt x="100" y="44"/>
                    <a:pt x="101" y="44"/>
                    <a:pt x="102" y="45"/>
                  </a:cubicBezTo>
                  <a:cubicBezTo>
                    <a:pt x="102" y="46"/>
                    <a:pt x="101" y="47"/>
                    <a:pt x="103" y="48"/>
                  </a:cubicBezTo>
                  <a:cubicBezTo>
                    <a:pt x="104" y="48"/>
                    <a:pt x="105" y="49"/>
                    <a:pt x="106" y="49"/>
                  </a:cubicBezTo>
                  <a:cubicBezTo>
                    <a:pt x="108" y="50"/>
                    <a:pt x="108" y="51"/>
                    <a:pt x="108" y="53"/>
                  </a:cubicBezTo>
                  <a:cubicBezTo>
                    <a:pt x="108" y="55"/>
                    <a:pt x="109" y="56"/>
                    <a:pt x="110" y="57"/>
                  </a:cubicBezTo>
                  <a:cubicBezTo>
                    <a:pt x="109" y="56"/>
                    <a:pt x="107" y="55"/>
                    <a:pt x="106" y="57"/>
                  </a:cubicBezTo>
                  <a:cubicBezTo>
                    <a:pt x="105" y="57"/>
                    <a:pt x="104" y="57"/>
                    <a:pt x="103" y="57"/>
                  </a:cubicBezTo>
                  <a:cubicBezTo>
                    <a:pt x="103" y="57"/>
                    <a:pt x="103" y="57"/>
                    <a:pt x="102" y="57"/>
                  </a:cubicBezTo>
                  <a:cubicBezTo>
                    <a:pt x="102" y="57"/>
                    <a:pt x="101" y="57"/>
                    <a:pt x="101" y="56"/>
                  </a:cubicBezTo>
                  <a:cubicBezTo>
                    <a:pt x="100" y="56"/>
                    <a:pt x="99" y="55"/>
                    <a:pt x="98" y="55"/>
                  </a:cubicBezTo>
                  <a:cubicBezTo>
                    <a:pt x="95" y="56"/>
                    <a:pt x="95" y="55"/>
                    <a:pt x="94" y="54"/>
                  </a:cubicBezTo>
                  <a:cubicBezTo>
                    <a:pt x="93" y="54"/>
                    <a:pt x="92" y="55"/>
                    <a:pt x="92" y="56"/>
                  </a:cubicBezTo>
                  <a:cubicBezTo>
                    <a:pt x="93" y="57"/>
                    <a:pt x="91" y="58"/>
                    <a:pt x="90" y="58"/>
                  </a:cubicBezTo>
                  <a:cubicBezTo>
                    <a:pt x="89" y="58"/>
                    <a:pt x="87" y="59"/>
                    <a:pt x="86" y="58"/>
                  </a:cubicBezTo>
                  <a:cubicBezTo>
                    <a:pt x="86" y="58"/>
                    <a:pt x="84" y="56"/>
                    <a:pt x="84" y="57"/>
                  </a:cubicBezTo>
                  <a:cubicBezTo>
                    <a:pt x="84" y="58"/>
                    <a:pt x="81" y="59"/>
                    <a:pt x="79" y="60"/>
                  </a:cubicBezTo>
                  <a:cubicBezTo>
                    <a:pt x="77" y="60"/>
                    <a:pt x="76" y="62"/>
                    <a:pt x="75" y="61"/>
                  </a:cubicBezTo>
                  <a:cubicBezTo>
                    <a:pt x="74" y="60"/>
                    <a:pt x="72" y="58"/>
                    <a:pt x="70" y="60"/>
                  </a:cubicBezTo>
                  <a:cubicBezTo>
                    <a:pt x="70" y="61"/>
                    <a:pt x="70" y="62"/>
                    <a:pt x="70" y="63"/>
                  </a:cubicBezTo>
                  <a:cubicBezTo>
                    <a:pt x="69" y="64"/>
                    <a:pt x="69" y="65"/>
                    <a:pt x="68" y="66"/>
                  </a:cubicBezTo>
                  <a:cubicBezTo>
                    <a:pt x="66" y="67"/>
                    <a:pt x="63" y="64"/>
                    <a:pt x="61" y="65"/>
                  </a:cubicBezTo>
                  <a:cubicBezTo>
                    <a:pt x="60" y="65"/>
                    <a:pt x="60" y="65"/>
                    <a:pt x="59" y="64"/>
                  </a:cubicBezTo>
                  <a:cubicBezTo>
                    <a:pt x="57" y="64"/>
                    <a:pt x="57" y="65"/>
                    <a:pt x="56" y="64"/>
                  </a:cubicBezTo>
                  <a:cubicBezTo>
                    <a:pt x="55" y="62"/>
                    <a:pt x="53" y="63"/>
                    <a:pt x="52" y="63"/>
                  </a:cubicBezTo>
                  <a:cubicBezTo>
                    <a:pt x="51" y="63"/>
                    <a:pt x="51" y="61"/>
                    <a:pt x="50" y="60"/>
                  </a:cubicBezTo>
                  <a:cubicBezTo>
                    <a:pt x="48" y="58"/>
                    <a:pt x="46" y="57"/>
                    <a:pt x="44" y="57"/>
                  </a:cubicBezTo>
                  <a:cubicBezTo>
                    <a:pt x="42" y="55"/>
                    <a:pt x="40" y="58"/>
                    <a:pt x="38" y="60"/>
                  </a:cubicBezTo>
                  <a:cubicBezTo>
                    <a:pt x="38" y="61"/>
                    <a:pt x="37" y="62"/>
                    <a:pt x="37" y="63"/>
                  </a:cubicBezTo>
                  <a:cubicBezTo>
                    <a:pt x="36" y="64"/>
                    <a:pt x="35" y="64"/>
                    <a:pt x="35" y="64"/>
                  </a:cubicBezTo>
                  <a:cubicBezTo>
                    <a:pt x="34" y="65"/>
                    <a:pt x="36" y="66"/>
                    <a:pt x="35" y="67"/>
                  </a:cubicBezTo>
                  <a:cubicBezTo>
                    <a:pt x="35" y="69"/>
                    <a:pt x="35" y="69"/>
                    <a:pt x="35" y="72"/>
                  </a:cubicBezTo>
                  <a:cubicBezTo>
                    <a:pt x="34" y="70"/>
                    <a:pt x="31" y="72"/>
                    <a:pt x="29" y="72"/>
                  </a:cubicBezTo>
                  <a:cubicBezTo>
                    <a:pt x="29" y="71"/>
                    <a:pt x="27" y="71"/>
                    <a:pt x="26" y="70"/>
                  </a:cubicBezTo>
                  <a:cubicBezTo>
                    <a:pt x="25" y="70"/>
                    <a:pt x="24" y="71"/>
                    <a:pt x="22" y="71"/>
                  </a:cubicBezTo>
                  <a:cubicBezTo>
                    <a:pt x="20" y="72"/>
                    <a:pt x="18" y="71"/>
                    <a:pt x="18" y="74"/>
                  </a:cubicBezTo>
                  <a:cubicBezTo>
                    <a:pt x="17" y="75"/>
                    <a:pt x="17" y="77"/>
                    <a:pt x="17" y="79"/>
                  </a:cubicBezTo>
                  <a:cubicBezTo>
                    <a:pt x="17" y="80"/>
                    <a:pt x="15" y="82"/>
                    <a:pt x="15" y="84"/>
                  </a:cubicBezTo>
                  <a:cubicBezTo>
                    <a:pt x="14" y="82"/>
                    <a:pt x="14" y="80"/>
                    <a:pt x="14" y="78"/>
                  </a:cubicBezTo>
                  <a:cubicBezTo>
                    <a:pt x="14" y="76"/>
                    <a:pt x="11" y="76"/>
                    <a:pt x="10" y="74"/>
                  </a:cubicBezTo>
                  <a:cubicBezTo>
                    <a:pt x="9" y="74"/>
                    <a:pt x="3" y="67"/>
                    <a:pt x="6" y="67"/>
                  </a:cubicBezTo>
                  <a:cubicBezTo>
                    <a:pt x="5" y="66"/>
                    <a:pt x="5" y="63"/>
                    <a:pt x="4" y="62"/>
                  </a:cubicBezTo>
                  <a:cubicBezTo>
                    <a:pt x="2" y="61"/>
                    <a:pt x="2" y="59"/>
                    <a:pt x="2" y="56"/>
                  </a:cubicBezTo>
                  <a:cubicBezTo>
                    <a:pt x="2" y="56"/>
                    <a:pt x="1" y="55"/>
                    <a:pt x="1" y="55"/>
                  </a:cubicBezTo>
                  <a:cubicBezTo>
                    <a:pt x="1" y="54"/>
                    <a:pt x="1" y="53"/>
                    <a:pt x="1" y="52"/>
                  </a:cubicBezTo>
                  <a:cubicBezTo>
                    <a:pt x="1" y="51"/>
                    <a:pt x="1" y="50"/>
                    <a:pt x="1" y="49"/>
                  </a:cubicBezTo>
                  <a:cubicBezTo>
                    <a:pt x="1" y="48"/>
                    <a:pt x="0" y="49"/>
                    <a:pt x="0" y="47"/>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58" name="Cape Verde">
              <a:extLst>
                <a:ext uri="{FF2B5EF4-FFF2-40B4-BE49-F238E27FC236}">
                  <a16:creationId xmlns:a16="http://schemas.microsoft.com/office/drawing/2014/main" id="{C88B646C-9423-4733-9335-A8A810C1DE47}"/>
                </a:ext>
              </a:extLst>
            </p:cNvPr>
            <p:cNvSpPr>
              <a:spLocks noEditPoints="1"/>
            </p:cNvSpPr>
            <p:nvPr/>
          </p:nvSpPr>
          <p:spPr bwMode="auto">
            <a:xfrm>
              <a:off x="3385719" y="3277127"/>
              <a:ext cx="76550" cy="79674"/>
            </a:xfrm>
            <a:custGeom>
              <a:avLst/>
              <a:gdLst>
                <a:gd name="T0" fmla="*/ 3 w 23"/>
                <a:gd name="T1" fmla="*/ 2 h 24"/>
                <a:gd name="T2" fmla="*/ 1 w 23"/>
                <a:gd name="T3" fmla="*/ 4 h 24"/>
                <a:gd name="T4" fmla="*/ 3 w 23"/>
                <a:gd name="T5" fmla="*/ 2 h 24"/>
                <a:gd name="T6" fmla="*/ 3 w 23"/>
                <a:gd name="T7" fmla="*/ 5 h 24"/>
                <a:gd name="T8" fmla="*/ 3 w 23"/>
                <a:gd name="T9" fmla="*/ 5 h 24"/>
                <a:gd name="T10" fmla="*/ 7 w 23"/>
                <a:gd name="T11" fmla="*/ 24 h 24"/>
                <a:gd name="T12" fmla="*/ 8 w 23"/>
                <a:gd name="T13" fmla="*/ 22 h 24"/>
                <a:gd name="T14" fmla="*/ 7 w 23"/>
                <a:gd name="T15" fmla="*/ 24 h 24"/>
                <a:gd name="T16" fmla="*/ 8 w 23"/>
                <a:gd name="T17" fmla="*/ 7 h 24"/>
                <a:gd name="T18" fmla="*/ 9 w 23"/>
                <a:gd name="T19" fmla="*/ 8 h 24"/>
                <a:gd name="T20" fmla="*/ 11 w 23"/>
                <a:gd name="T21" fmla="*/ 7 h 24"/>
                <a:gd name="T22" fmla="*/ 8 w 23"/>
                <a:gd name="T23" fmla="*/ 7 h 24"/>
                <a:gd name="T24" fmla="*/ 15 w 23"/>
                <a:gd name="T25" fmla="*/ 24 h 24"/>
                <a:gd name="T26" fmla="*/ 13 w 23"/>
                <a:gd name="T27" fmla="*/ 20 h 24"/>
                <a:gd name="T28" fmla="*/ 15 w 23"/>
                <a:gd name="T29" fmla="*/ 24 h 24"/>
                <a:gd name="T30" fmla="*/ 18 w 23"/>
                <a:gd name="T31" fmla="*/ 21 h 24"/>
                <a:gd name="T32" fmla="*/ 18 w 23"/>
                <a:gd name="T33" fmla="*/ 21 h 24"/>
                <a:gd name="T34" fmla="*/ 20 w 23"/>
                <a:gd name="T35" fmla="*/ 11 h 24"/>
                <a:gd name="T36" fmla="*/ 21 w 23"/>
                <a:gd name="T37" fmla="*/ 13 h 24"/>
                <a:gd name="T38" fmla="*/ 20 w 23"/>
                <a:gd name="T39" fmla="*/ 11 h 24"/>
                <a:gd name="T40" fmla="*/ 21 w 23"/>
                <a:gd name="T41" fmla="*/ 5 h 24"/>
                <a:gd name="T42" fmla="*/ 20 w 23"/>
                <a:gd name="T43" fmla="*/ 7 h 24"/>
                <a:gd name="T44" fmla="*/ 21 w 23"/>
                <a:gd name="T45" fmla="*/ 5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3" h="24">
                  <a:moveTo>
                    <a:pt x="3" y="2"/>
                  </a:moveTo>
                  <a:cubicBezTo>
                    <a:pt x="4" y="3"/>
                    <a:pt x="2" y="4"/>
                    <a:pt x="1" y="4"/>
                  </a:cubicBezTo>
                  <a:cubicBezTo>
                    <a:pt x="0" y="3"/>
                    <a:pt x="2" y="0"/>
                    <a:pt x="3" y="2"/>
                  </a:cubicBezTo>
                  <a:close/>
                  <a:moveTo>
                    <a:pt x="3" y="5"/>
                  </a:moveTo>
                  <a:cubicBezTo>
                    <a:pt x="5" y="5"/>
                    <a:pt x="2" y="3"/>
                    <a:pt x="3" y="5"/>
                  </a:cubicBezTo>
                  <a:close/>
                  <a:moveTo>
                    <a:pt x="7" y="24"/>
                  </a:moveTo>
                  <a:cubicBezTo>
                    <a:pt x="8" y="24"/>
                    <a:pt x="9" y="23"/>
                    <a:pt x="8" y="22"/>
                  </a:cubicBezTo>
                  <a:cubicBezTo>
                    <a:pt x="7" y="22"/>
                    <a:pt x="6" y="24"/>
                    <a:pt x="7" y="24"/>
                  </a:cubicBezTo>
                  <a:close/>
                  <a:moveTo>
                    <a:pt x="8" y="7"/>
                  </a:moveTo>
                  <a:cubicBezTo>
                    <a:pt x="8" y="7"/>
                    <a:pt x="8" y="8"/>
                    <a:pt x="9" y="8"/>
                  </a:cubicBezTo>
                  <a:cubicBezTo>
                    <a:pt x="9" y="7"/>
                    <a:pt x="11" y="8"/>
                    <a:pt x="11" y="7"/>
                  </a:cubicBezTo>
                  <a:cubicBezTo>
                    <a:pt x="10" y="7"/>
                    <a:pt x="9" y="6"/>
                    <a:pt x="8" y="7"/>
                  </a:cubicBezTo>
                  <a:close/>
                  <a:moveTo>
                    <a:pt x="15" y="24"/>
                  </a:moveTo>
                  <a:cubicBezTo>
                    <a:pt x="16" y="22"/>
                    <a:pt x="14" y="21"/>
                    <a:pt x="13" y="20"/>
                  </a:cubicBezTo>
                  <a:cubicBezTo>
                    <a:pt x="13" y="21"/>
                    <a:pt x="12" y="23"/>
                    <a:pt x="15" y="24"/>
                  </a:cubicBezTo>
                  <a:close/>
                  <a:moveTo>
                    <a:pt x="18" y="21"/>
                  </a:moveTo>
                  <a:cubicBezTo>
                    <a:pt x="20" y="19"/>
                    <a:pt x="16" y="20"/>
                    <a:pt x="18" y="21"/>
                  </a:cubicBezTo>
                  <a:close/>
                  <a:moveTo>
                    <a:pt x="20" y="11"/>
                  </a:moveTo>
                  <a:cubicBezTo>
                    <a:pt x="20" y="12"/>
                    <a:pt x="19" y="13"/>
                    <a:pt x="21" y="13"/>
                  </a:cubicBezTo>
                  <a:cubicBezTo>
                    <a:pt x="23" y="12"/>
                    <a:pt x="22" y="11"/>
                    <a:pt x="20" y="11"/>
                  </a:cubicBezTo>
                  <a:close/>
                  <a:moveTo>
                    <a:pt x="21" y="5"/>
                  </a:moveTo>
                  <a:cubicBezTo>
                    <a:pt x="20" y="6"/>
                    <a:pt x="20" y="6"/>
                    <a:pt x="20" y="7"/>
                  </a:cubicBezTo>
                  <a:cubicBezTo>
                    <a:pt x="21" y="7"/>
                    <a:pt x="21" y="6"/>
                    <a:pt x="21" y="5"/>
                  </a:cubicBezTo>
                  <a:close/>
                </a:path>
              </a:pathLst>
            </a:custGeom>
            <a:solidFill>
              <a:srgbClr val="333399"/>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59" name="Canada">
              <a:extLst>
                <a:ext uri="{FF2B5EF4-FFF2-40B4-BE49-F238E27FC236}">
                  <a16:creationId xmlns:a16="http://schemas.microsoft.com/office/drawing/2014/main" id="{E6A3C4C1-98D3-4FCE-970B-F8B0E13756DB}"/>
                </a:ext>
              </a:extLst>
            </p:cNvPr>
            <p:cNvSpPr>
              <a:spLocks noEditPoints="1"/>
            </p:cNvSpPr>
            <p:nvPr/>
          </p:nvSpPr>
          <p:spPr bwMode="auto">
            <a:xfrm>
              <a:off x="968259" y="1353445"/>
              <a:ext cx="2201900" cy="1139237"/>
            </a:xfrm>
            <a:custGeom>
              <a:avLst/>
              <a:gdLst>
                <a:gd name="T0" fmla="*/ 285 w 664"/>
                <a:gd name="T1" fmla="*/ 45 h 343"/>
                <a:gd name="T2" fmla="*/ 323 w 664"/>
                <a:gd name="T3" fmla="*/ 54 h 343"/>
                <a:gd name="T4" fmla="*/ 353 w 664"/>
                <a:gd name="T5" fmla="*/ 50 h 343"/>
                <a:gd name="T6" fmla="*/ 248 w 664"/>
                <a:gd name="T7" fmla="*/ 64 h 343"/>
                <a:gd name="T8" fmla="*/ 357 w 664"/>
                <a:gd name="T9" fmla="*/ 31 h 343"/>
                <a:gd name="T10" fmla="*/ 449 w 664"/>
                <a:gd name="T11" fmla="*/ 46 h 343"/>
                <a:gd name="T12" fmla="*/ 510 w 664"/>
                <a:gd name="T13" fmla="*/ 50 h 343"/>
                <a:gd name="T14" fmla="*/ 446 w 664"/>
                <a:gd name="T15" fmla="*/ 44 h 343"/>
                <a:gd name="T16" fmla="*/ 446 w 664"/>
                <a:gd name="T17" fmla="*/ 320 h 343"/>
                <a:gd name="T18" fmla="*/ 414 w 664"/>
                <a:gd name="T19" fmla="*/ 31 h 343"/>
                <a:gd name="T20" fmla="*/ 416 w 664"/>
                <a:gd name="T21" fmla="*/ 35 h 343"/>
                <a:gd name="T22" fmla="*/ 423 w 664"/>
                <a:gd name="T23" fmla="*/ 44 h 343"/>
                <a:gd name="T24" fmla="*/ 393 w 664"/>
                <a:gd name="T25" fmla="*/ 37 h 343"/>
                <a:gd name="T26" fmla="*/ 519 w 664"/>
                <a:gd name="T27" fmla="*/ 70 h 343"/>
                <a:gd name="T28" fmla="*/ 419 w 664"/>
                <a:gd name="T29" fmla="*/ 57 h 343"/>
                <a:gd name="T30" fmla="*/ 387 w 664"/>
                <a:gd name="T31" fmla="*/ 47 h 343"/>
                <a:gd name="T32" fmla="*/ 378 w 664"/>
                <a:gd name="T33" fmla="*/ 70 h 343"/>
                <a:gd name="T34" fmla="*/ 401 w 664"/>
                <a:gd name="T35" fmla="*/ 63 h 343"/>
                <a:gd name="T36" fmla="*/ 350 w 664"/>
                <a:gd name="T37" fmla="*/ 102 h 343"/>
                <a:gd name="T38" fmla="*/ 320 w 664"/>
                <a:gd name="T39" fmla="*/ 80 h 343"/>
                <a:gd name="T40" fmla="*/ 265 w 664"/>
                <a:gd name="T41" fmla="*/ 74 h 343"/>
                <a:gd name="T42" fmla="*/ 287 w 664"/>
                <a:gd name="T43" fmla="*/ 104 h 343"/>
                <a:gd name="T44" fmla="*/ 491 w 664"/>
                <a:gd name="T45" fmla="*/ 154 h 343"/>
                <a:gd name="T46" fmla="*/ 496 w 664"/>
                <a:gd name="T47" fmla="*/ 176 h 343"/>
                <a:gd name="T48" fmla="*/ 393 w 664"/>
                <a:gd name="T49" fmla="*/ 214 h 343"/>
                <a:gd name="T50" fmla="*/ 427 w 664"/>
                <a:gd name="T51" fmla="*/ 127 h 343"/>
                <a:gd name="T52" fmla="*/ 478 w 664"/>
                <a:gd name="T53" fmla="*/ 101 h 343"/>
                <a:gd name="T54" fmla="*/ 609 w 664"/>
                <a:gd name="T55" fmla="*/ 17 h 343"/>
                <a:gd name="T56" fmla="*/ 554 w 664"/>
                <a:gd name="T57" fmla="*/ 32 h 343"/>
                <a:gd name="T58" fmla="*/ 498 w 664"/>
                <a:gd name="T59" fmla="*/ 44 h 343"/>
                <a:gd name="T60" fmla="*/ 510 w 664"/>
                <a:gd name="T61" fmla="*/ 37 h 343"/>
                <a:gd name="T62" fmla="*/ 480 w 664"/>
                <a:gd name="T63" fmla="*/ 31 h 343"/>
                <a:gd name="T64" fmla="*/ 467 w 664"/>
                <a:gd name="T65" fmla="*/ 17 h 343"/>
                <a:gd name="T66" fmla="*/ 511 w 664"/>
                <a:gd name="T67" fmla="*/ 22 h 343"/>
                <a:gd name="T68" fmla="*/ 563 w 664"/>
                <a:gd name="T69" fmla="*/ 14 h 343"/>
                <a:gd name="T70" fmla="*/ 541 w 664"/>
                <a:gd name="T71" fmla="*/ 7 h 343"/>
                <a:gd name="T72" fmla="*/ 598 w 664"/>
                <a:gd name="T73" fmla="*/ 1 h 343"/>
                <a:gd name="T74" fmla="*/ 483 w 664"/>
                <a:gd name="T75" fmla="*/ 24 h 343"/>
                <a:gd name="T76" fmla="*/ 539 w 664"/>
                <a:gd name="T77" fmla="*/ 145 h 343"/>
                <a:gd name="T78" fmla="*/ 543 w 664"/>
                <a:gd name="T79" fmla="*/ 131 h 343"/>
                <a:gd name="T80" fmla="*/ 535 w 664"/>
                <a:gd name="T81" fmla="*/ 148 h 343"/>
                <a:gd name="T82" fmla="*/ 474 w 664"/>
                <a:gd name="T83" fmla="*/ 131 h 343"/>
                <a:gd name="T84" fmla="*/ 437 w 664"/>
                <a:gd name="T85" fmla="*/ 91 h 343"/>
                <a:gd name="T86" fmla="*/ 494 w 664"/>
                <a:gd name="T87" fmla="*/ 70 h 343"/>
                <a:gd name="T88" fmla="*/ 526 w 664"/>
                <a:gd name="T89" fmla="*/ 89 h 343"/>
                <a:gd name="T90" fmla="*/ 553 w 664"/>
                <a:gd name="T91" fmla="*/ 109 h 343"/>
                <a:gd name="T92" fmla="*/ 444 w 664"/>
                <a:gd name="T93" fmla="*/ 86 h 343"/>
                <a:gd name="T94" fmla="*/ 546 w 664"/>
                <a:gd name="T95" fmla="*/ 108 h 343"/>
                <a:gd name="T96" fmla="*/ 379 w 664"/>
                <a:gd name="T97" fmla="*/ 104 h 343"/>
                <a:gd name="T98" fmla="*/ 441 w 664"/>
                <a:gd name="T99" fmla="*/ 296 h 343"/>
                <a:gd name="T100" fmla="*/ 26 w 664"/>
                <a:gd name="T101" fmla="*/ 250 h 343"/>
                <a:gd name="T102" fmla="*/ 130 w 664"/>
                <a:gd name="T103" fmla="*/ 101 h 343"/>
                <a:gd name="T104" fmla="*/ 382 w 664"/>
                <a:gd name="T105" fmla="*/ 87 h 343"/>
                <a:gd name="T106" fmla="*/ 439 w 664"/>
                <a:gd name="T107" fmla="*/ 103 h 343"/>
                <a:gd name="T108" fmla="*/ 477 w 664"/>
                <a:gd name="T109" fmla="*/ 177 h 343"/>
                <a:gd name="T110" fmla="*/ 532 w 664"/>
                <a:gd name="T111" fmla="*/ 231 h 343"/>
                <a:gd name="T112" fmla="*/ 452 w 664"/>
                <a:gd name="T113" fmla="*/ 107 h 343"/>
                <a:gd name="T114" fmla="*/ 420 w 664"/>
                <a:gd name="T115" fmla="*/ 143 h 343"/>
                <a:gd name="T116" fmla="*/ 20 w 664"/>
                <a:gd name="T117" fmla="*/ 233 h 343"/>
                <a:gd name="T118" fmla="*/ 36 w 664"/>
                <a:gd name="T119" fmla="*/ 272 h 343"/>
                <a:gd name="T120" fmla="*/ 25 w 664"/>
                <a:gd name="T121" fmla="*/ 264 h 343"/>
                <a:gd name="T122" fmla="*/ 34 w 664"/>
                <a:gd name="T123" fmla="*/ 282 h 343"/>
                <a:gd name="T124" fmla="*/ 32 w 664"/>
                <a:gd name="T125" fmla="*/ 265 h 3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64" h="343">
                  <a:moveTo>
                    <a:pt x="331" y="42"/>
                  </a:moveTo>
                  <a:cubicBezTo>
                    <a:pt x="333" y="41"/>
                    <a:pt x="337" y="40"/>
                    <a:pt x="339" y="41"/>
                  </a:cubicBezTo>
                  <a:cubicBezTo>
                    <a:pt x="339" y="41"/>
                    <a:pt x="339" y="41"/>
                    <a:pt x="339" y="41"/>
                  </a:cubicBezTo>
                  <a:cubicBezTo>
                    <a:pt x="339" y="41"/>
                    <a:pt x="339" y="41"/>
                    <a:pt x="339" y="41"/>
                  </a:cubicBezTo>
                  <a:cubicBezTo>
                    <a:pt x="338" y="42"/>
                    <a:pt x="337" y="42"/>
                    <a:pt x="336" y="42"/>
                  </a:cubicBezTo>
                  <a:cubicBezTo>
                    <a:pt x="336" y="42"/>
                    <a:pt x="335" y="42"/>
                    <a:pt x="335" y="42"/>
                  </a:cubicBezTo>
                  <a:cubicBezTo>
                    <a:pt x="334" y="42"/>
                    <a:pt x="332" y="42"/>
                    <a:pt x="331" y="42"/>
                  </a:cubicBezTo>
                  <a:close/>
                  <a:moveTo>
                    <a:pt x="279" y="47"/>
                  </a:moveTo>
                  <a:cubicBezTo>
                    <a:pt x="280" y="46"/>
                    <a:pt x="281" y="46"/>
                    <a:pt x="281" y="46"/>
                  </a:cubicBezTo>
                  <a:cubicBezTo>
                    <a:pt x="281" y="46"/>
                    <a:pt x="281" y="46"/>
                    <a:pt x="281" y="47"/>
                  </a:cubicBezTo>
                  <a:cubicBezTo>
                    <a:pt x="281" y="47"/>
                    <a:pt x="281" y="47"/>
                    <a:pt x="281" y="47"/>
                  </a:cubicBezTo>
                  <a:cubicBezTo>
                    <a:pt x="281" y="47"/>
                    <a:pt x="281" y="47"/>
                    <a:pt x="280" y="47"/>
                  </a:cubicBezTo>
                  <a:cubicBezTo>
                    <a:pt x="280" y="47"/>
                    <a:pt x="279" y="47"/>
                    <a:pt x="279" y="48"/>
                  </a:cubicBezTo>
                  <a:cubicBezTo>
                    <a:pt x="279" y="48"/>
                    <a:pt x="279" y="48"/>
                    <a:pt x="279" y="48"/>
                  </a:cubicBezTo>
                  <a:cubicBezTo>
                    <a:pt x="279" y="48"/>
                    <a:pt x="279" y="48"/>
                    <a:pt x="279" y="48"/>
                  </a:cubicBezTo>
                  <a:cubicBezTo>
                    <a:pt x="279" y="48"/>
                    <a:pt x="280" y="48"/>
                    <a:pt x="281" y="48"/>
                  </a:cubicBezTo>
                  <a:cubicBezTo>
                    <a:pt x="283" y="48"/>
                    <a:pt x="284" y="47"/>
                    <a:pt x="285" y="47"/>
                  </a:cubicBezTo>
                  <a:cubicBezTo>
                    <a:pt x="286" y="47"/>
                    <a:pt x="286" y="48"/>
                    <a:pt x="287" y="48"/>
                  </a:cubicBezTo>
                  <a:cubicBezTo>
                    <a:pt x="287" y="48"/>
                    <a:pt x="288" y="48"/>
                    <a:pt x="288" y="47"/>
                  </a:cubicBezTo>
                  <a:cubicBezTo>
                    <a:pt x="289" y="47"/>
                    <a:pt x="290" y="46"/>
                    <a:pt x="291" y="46"/>
                  </a:cubicBezTo>
                  <a:cubicBezTo>
                    <a:pt x="291" y="46"/>
                    <a:pt x="291" y="46"/>
                    <a:pt x="292" y="46"/>
                  </a:cubicBezTo>
                  <a:cubicBezTo>
                    <a:pt x="291" y="46"/>
                    <a:pt x="291" y="47"/>
                    <a:pt x="291" y="47"/>
                  </a:cubicBezTo>
                  <a:cubicBezTo>
                    <a:pt x="291" y="47"/>
                    <a:pt x="291" y="47"/>
                    <a:pt x="291" y="47"/>
                  </a:cubicBezTo>
                  <a:cubicBezTo>
                    <a:pt x="291" y="47"/>
                    <a:pt x="291" y="47"/>
                    <a:pt x="291" y="47"/>
                  </a:cubicBezTo>
                  <a:cubicBezTo>
                    <a:pt x="291" y="47"/>
                    <a:pt x="291" y="47"/>
                    <a:pt x="291" y="47"/>
                  </a:cubicBezTo>
                  <a:cubicBezTo>
                    <a:pt x="291" y="47"/>
                    <a:pt x="291" y="47"/>
                    <a:pt x="292" y="47"/>
                  </a:cubicBezTo>
                  <a:cubicBezTo>
                    <a:pt x="291" y="48"/>
                    <a:pt x="290" y="48"/>
                    <a:pt x="290" y="48"/>
                  </a:cubicBezTo>
                  <a:cubicBezTo>
                    <a:pt x="291" y="49"/>
                    <a:pt x="292" y="48"/>
                    <a:pt x="292" y="49"/>
                  </a:cubicBezTo>
                  <a:cubicBezTo>
                    <a:pt x="293" y="48"/>
                    <a:pt x="296" y="48"/>
                    <a:pt x="297" y="47"/>
                  </a:cubicBezTo>
                  <a:cubicBezTo>
                    <a:pt x="297" y="47"/>
                    <a:pt x="299" y="45"/>
                    <a:pt x="300" y="45"/>
                  </a:cubicBezTo>
                  <a:cubicBezTo>
                    <a:pt x="300" y="46"/>
                    <a:pt x="300" y="46"/>
                    <a:pt x="299" y="47"/>
                  </a:cubicBezTo>
                  <a:cubicBezTo>
                    <a:pt x="299" y="47"/>
                    <a:pt x="299" y="47"/>
                    <a:pt x="299" y="47"/>
                  </a:cubicBezTo>
                  <a:cubicBezTo>
                    <a:pt x="300" y="47"/>
                    <a:pt x="301" y="47"/>
                    <a:pt x="301" y="46"/>
                  </a:cubicBezTo>
                  <a:cubicBezTo>
                    <a:pt x="302" y="46"/>
                    <a:pt x="302" y="46"/>
                    <a:pt x="303" y="46"/>
                  </a:cubicBezTo>
                  <a:cubicBezTo>
                    <a:pt x="303" y="45"/>
                    <a:pt x="304" y="45"/>
                    <a:pt x="305" y="45"/>
                  </a:cubicBezTo>
                  <a:cubicBezTo>
                    <a:pt x="306" y="45"/>
                    <a:pt x="306" y="45"/>
                    <a:pt x="306" y="45"/>
                  </a:cubicBezTo>
                  <a:cubicBezTo>
                    <a:pt x="306" y="45"/>
                    <a:pt x="306" y="45"/>
                    <a:pt x="306" y="45"/>
                  </a:cubicBezTo>
                  <a:cubicBezTo>
                    <a:pt x="306" y="45"/>
                    <a:pt x="306" y="45"/>
                    <a:pt x="306" y="45"/>
                  </a:cubicBezTo>
                  <a:cubicBezTo>
                    <a:pt x="306" y="44"/>
                    <a:pt x="306" y="44"/>
                    <a:pt x="305" y="44"/>
                  </a:cubicBezTo>
                  <a:cubicBezTo>
                    <a:pt x="307" y="43"/>
                    <a:pt x="309" y="44"/>
                    <a:pt x="310" y="43"/>
                  </a:cubicBezTo>
                  <a:cubicBezTo>
                    <a:pt x="311" y="42"/>
                    <a:pt x="312" y="42"/>
                    <a:pt x="313" y="42"/>
                  </a:cubicBezTo>
                  <a:cubicBezTo>
                    <a:pt x="313" y="42"/>
                    <a:pt x="314" y="42"/>
                    <a:pt x="315" y="42"/>
                  </a:cubicBezTo>
                  <a:cubicBezTo>
                    <a:pt x="314" y="42"/>
                    <a:pt x="313" y="43"/>
                    <a:pt x="312" y="43"/>
                  </a:cubicBezTo>
                  <a:cubicBezTo>
                    <a:pt x="311" y="44"/>
                    <a:pt x="310" y="44"/>
                    <a:pt x="309" y="44"/>
                  </a:cubicBezTo>
                  <a:cubicBezTo>
                    <a:pt x="309" y="44"/>
                    <a:pt x="309" y="44"/>
                    <a:pt x="309" y="44"/>
                  </a:cubicBezTo>
                  <a:cubicBezTo>
                    <a:pt x="309" y="44"/>
                    <a:pt x="309" y="44"/>
                    <a:pt x="309" y="44"/>
                  </a:cubicBezTo>
                  <a:cubicBezTo>
                    <a:pt x="313" y="47"/>
                    <a:pt x="315" y="43"/>
                    <a:pt x="319" y="43"/>
                  </a:cubicBezTo>
                  <a:cubicBezTo>
                    <a:pt x="320" y="43"/>
                    <a:pt x="322" y="43"/>
                    <a:pt x="323" y="43"/>
                  </a:cubicBezTo>
                  <a:cubicBezTo>
                    <a:pt x="323" y="43"/>
                    <a:pt x="323" y="43"/>
                    <a:pt x="324" y="43"/>
                  </a:cubicBezTo>
                  <a:cubicBezTo>
                    <a:pt x="324" y="42"/>
                    <a:pt x="325" y="42"/>
                    <a:pt x="325" y="42"/>
                  </a:cubicBezTo>
                  <a:cubicBezTo>
                    <a:pt x="325" y="41"/>
                    <a:pt x="325" y="41"/>
                    <a:pt x="324" y="41"/>
                  </a:cubicBezTo>
                  <a:cubicBezTo>
                    <a:pt x="325" y="41"/>
                    <a:pt x="325" y="41"/>
                    <a:pt x="326" y="41"/>
                  </a:cubicBezTo>
                  <a:cubicBezTo>
                    <a:pt x="326" y="41"/>
                    <a:pt x="327" y="41"/>
                    <a:pt x="327" y="41"/>
                  </a:cubicBezTo>
                  <a:cubicBezTo>
                    <a:pt x="327" y="41"/>
                    <a:pt x="328" y="41"/>
                    <a:pt x="328" y="41"/>
                  </a:cubicBezTo>
                  <a:cubicBezTo>
                    <a:pt x="328" y="41"/>
                    <a:pt x="328" y="41"/>
                    <a:pt x="328" y="41"/>
                  </a:cubicBezTo>
                  <a:cubicBezTo>
                    <a:pt x="328" y="41"/>
                    <a:pt x="328" y="41"/>
                    <a:pt x="328" y="41"/>
                  </a:cubicBezTo>
                  <a:cubicBezTo>
                    <a:pt x="327" y="40"/>
                    <a:pt x="327" y="40"/>
                    <a:pt x="327" y="39"/>
                  </a:cubicBezTo>
                  <a:cubicBezTo>
                    <a:pt x="329" y="39"/>
                    <a:pt x="331" y="39"/>
                    <a:pt x="334" y="38"/>
                  </a:cubicBezTo>
                  <a:cubicBezTo>
                    <a:pt x="334" y="38"/>
                    <a:pt x="333" y="37"/>
                    <a:pt x="333" y="37"/>
                  </a:cubicBezTo>
                  <a:cubicBezTo>
                    <a:pt x="332" y="35"/>
                    <a:pt x="328" y="37"/>
                    <a:pt x="326" y="37"/>
                  </a:cubicBezTo>
                  <a:cubicBezTo>
                    <a:pt x="327" y="37"/>
                    <a:pt x="327" y="37"/>
                    <a:pt x="327" y="37"/>
                  </a:cubicBezTo>
                  <a:cubicBezTo>
                    <a:pt x="327" y="38"/>
                    <a:pt x="324" y="38"/>
                    <a:pt x="323" y="38"/>
                  </a:cubicBezTo>
                  <a:cubicBezTo>
                    <a:pt x="323" y="38"/>
                    <a:pt x="322" y="38"/>
                    <a:pt x="322" y="38"/>
                  </a:cubicBezTo>
                  <a:cubicBezTo>
                    <a:pt x="320" y="38"/>
                    <a:pt x="319" y="38"/>
                    <a:pt x="317" y="38"/>
                  </a:cubicBezTo>
                  <a:cubicBezTo>
                    <a:pt x="312" y="38"/>
                    <a:pt x="308" y="40"/>
                    <a:pt x="303" y="41"/>
                  </a:cubicBezTo>
                  <a:cubicBezTo>
                    <a:pt x="299" y="42"/>
                    <a:pt x="295" y="43"/>
                    <a:pt x="291" y="44"/>
                  </a:cubicBezTo>
                  <a:cubicBezTo>
                    <a:pt x="290" y="44"/>
                    <a:pt x="290" y="44"/>
                    <a:pt x="289" y="44"/>
                  </a:cubicBezTo>
                  <a:cubicBezTo>
                    <a:pt x="287" y="44"/>
                    <a:pt x="286" y="44"/>
                    <a:pt x="285" y="45"/>
                  </a:cubicBezTo>
                  <a:cubicBezTo>
                    <a:pt x="283" y="45"/>
                    <a:pt x="282" y="45"/>
                    <a:pt x="281" y="46"/>
                  </a:cubicBezTo>
                  <a:cubicBezTo>
                    <a:pt x="280" y="46"/>
                    <a:pt x="279" y="47"/>
                    <a:pt x="278" y="47"/>
                  </a:cubicBezTo>
                  <a:cubicBezTo>
                    <a:pt x="278" y="47"/>
                    <a:pt x="278" y="47"/>
                    <a:pt x="278" y="47"/>
                  </a:cubicBezTo>
                  <a:cubicBezTo>
                    <a:pt x="278" y="47"/>
                    <a:pt x="278" y="47"/>
                    <a:pt x="278" y="47"/>
                  </a:cubicBezTo>
                  <a:cubicBezTo>
                    <a:pt x="278" y="47"/>
                    <a:pt x="279" y="47"/>
                    <a:pt x="279" y="47"/>
                  </a:cubicBezTo>
                  <a:close/>
                  <a:moveTo>
                    <a:pt x="339" y="48"/>
                  </a:moveTo>
                  <a:cubicBezTo>
                    <a:pt x="339" y="47"/>
                    <a:pt x="337" y="46"/>
                    <a:pt x="336" y="46"/>
                  </a:cubicBezTo>
                  <a:cubicBezTo>
                    <a:pt x="334" y="45"/>
                    <a:pt x="332" y="46"/>
                    <a:pt x="330" y="46"/>
                  </a:cubicBezTo>
                  <a:cubicBezTo>
                    <a:pt x="330" y="45"/>
                    <a:pt x="331" y="45"/>
                    <a:pt x="331" y="45"/>
                  </a:cubicBezTo>
                  <a:cubicBezTo>
                    <a:pt x="330" y="43"/>
                    <a:pt x="326" y="43"/>
                    <a:pt x="323" y="44"/>
                  </a:cubicBezTo>
                  <a:cubicBezTo>
                    <a:pt x="322" y="45"/>
                    <a:pt x="321" y="45"/>
                    <a:pt x="320" y="45"/>
                  </a:cubicBezTo>
                  <a:cubicBezTo>
                    <a:pt x="320" y="45"/>
                    <a:pt x="320" y="45"/>
                    <a:pt x="320" y="45"/>
                  </a:cubicBezTo>
                  <a:cubicBezTo>
                    <a:pt x="320" y="45"/>
                    <a:pt x="320" y="45"/>
                    <a:pt x="320" y="45"/>
                  </a:cubicBezTo>
                  <a:cubicBezTo>
                    <a:pt x="320" y="45"/>
                    <a:pt x="321" y="46"/>
                    <a:pt x="321" y="46"/>
                  </a:cubicBezTo>
                  <a:cubicBezTo>
                    <a:pt x="322" y="46"/>
                    <a:pt x="324" y="46"/>
                    <a:pt x="325" y="46"/>
                  </a:cubicBezTo>
                  <a:cubicBezTo>
                    <a:pt x="325" y="46"/>
                    <a:pt x="324" y="46"/>
                    <a:pt x="324" y="46"/>
                  </a:cubicBezTo>
                  <a:cubicBezTo>
                    <a:pt x="322" y="47"/>
                    <a:pt x="320" y="46"/>
                    <a:pt x="319" y="46"/>
                  </a:cubicBezTo>
                  <a:cubicBezTo>
                    <a:pt x="316" y="46"/>
                    <a:pt x="314" y="47"/>
                    <a:pt x="312" y="48"/>
                  </a:cubicBezTo>
                  <a:cubicBezTo>
                    <a:pt x="313" y="49"/>
                    <a:pt x="314" y="48"/>
                    <a:pt x="316" y="48"/>
                  </a:cubicBezTo>
                  <a:cubicBezTo>
                    <a:pt x="318" y="48"/>
                    <a:pt x="320" y="48"/>
                    <a:pt x="322" y="48"/>
                  </a:cubicBezTo>
                  <a:cubicBezTo>
                    <a:pt x="321" y="49"/>
                    <a:pt x="319" y="49"/>
                    <a:pt x="318" y="49"/>
                  </a:cubicBezTo>
                  <a:cubicBezTo>
                    <a:pt x="317" y="49"/>
                    <a:pt x="315" y="49"/>
                    <a:pt x="314" y="49"/>
                  </a:cubicBezTo>
                  <a:cubicBezTo>
                    <a:pt x="312" y="49"/>
                    <a:pt x="309" y="49"/>
                    <a:pt x="307" y="50"/>
                  </a:cubicBezTo>
                  <a:cubicBezTo>
                    <a:pt x="306" y="50"/>
                    <a:pt x="306" y="50"/>
                    <a:pt x="305" y="50"/>
                  </a:cubicBezTo>
                  <a:cubicBezTo>
                    <a:pt x="305" y="50"/>
                    <a:pt x="305" y="50"/>
                    <a:pt x="305" y="50"/>
                  </a:cubicBezTo>
                  <a:cubicBezTo>
                    <a:pt x="305" y="50"/>
                    <a:pt x="305" y="50"/>
                    <a:pt x="305" y="50"/>
                  </a:cubicBezTo>
                  <a:cubicBezTo>
                    <a:pt x="306" y="51"/>
                    <a:pt x="307" y="51"/>
                    <a:pt x="307" y="51"/>
                  </a:cubicBezTo>
                  <a:cubicBezTo>
                    <a:pt x="308" y="51"/>
                    <a:pt x="309" y="51"/>
                    <a:pt x="310" y="51"/>
                  </a:cubicBezTo>
                  <a:cubicBezTo>
                    <a:pt x="311" y="51"/>
                    <a:pt x="312" y="51"/>
                    <a:pt x="314" y="50"/>
                  </a:cubicBezTo>
                  <a:cubicBezTo>
                    <a:pt x="315" y="50"/>
                    <a:pt x="317" y="50"/>
                    <a:pt x="318" y="50"/>
                  </a:cubicBezTo>
                  <a:cubicBezTo>
                    <a:pt x="318" y="50"/>
                    <a:pt x="317" y="50"/>
                    <a:pt x="316" y="50"/>
                  </a:cubicBezTo>
                  <a:cubicBezTo>
                    <a:pt x="310" y="51"/>
                    <a:pt x="305" y="51"/>
                    <a:pt x="299" y="53"/>
                  </a:cubicBezTo>
                  <a:cubicBezTo>
                    <a:pt x="299" y="53"/>
                    <a:pt x="299" y="53"/>
                    <a:pt x="299" y="53"/>
                  </a:cubicBezTo>
                  <a:cubicBezTo>
                    <a:pt x="299" y="53"/>
                    <a:pt x="299" y="53"/>
                    <a:pt x="299" y="53"/>
                  </a:cubicBezTo>
                  <a:cubicBezTo>
                    <a:pt x="300" y="54"/>
                    <a:pt x="302" y="54"/>
                    <a:pt x="303" y="54"/>
                  </a:cubicBezTo>
                  <a:cubicBezTo>
                    <a:pt x="304" y="54"/>
                    <a:pt x="305" y="54"/>
                    <a:pt x="306" y="53"/>
                  </a:cubicBezTo>
                  <a:cubicBezTo>
                    <a:pt x="306" y="54"/>
                    <a:pt x="305" y="54"/>
                    <a:pt x="305" y="54"/>
                  </a:cubicBezTo>
                  <a:cubicBezTo>
                    <a:pt x="305" y="54"/>
                    <a:pt x="306" y="54"/>
                    <a:pt x="306" y="54"/>
                  </a:cubicBezTo>
                  <a:cubicBezTo>
                    <a:pt x="307" y="54"/>
                    <a:pt x="307" y="54"/>
                    <a:pt x="307" y="54"/>
                  </a:cubicBezTo>
                  <a:cubicBezTo>
                    <a:pt x="306" y="54"/>
                    <a:pt x="306" y="54"/>
                    <a:pt x="305" y="54"/>
                  </a:cubicBezTo>
                  <a:cubicBezTo>
                    <a:pt x="305" y="54"/>
                    <a:pt x="305" y="54"/>
                    <a:pt x="305" y="54"/>
                  </a:cubicBezTo>
                  <a:cubicBezTo>
                    <a:pt x="305" y="54"/>
                    <a:pt x="305" y="54"/>
                    <a:pt x="305" y="54"/>
                  </a:cubicBezTo>
                  <a:cubicBezTo>
                    <a:pt x="306" y="54"/>
                    <a:pt x="306" y="55"/>
                    <a:pt x="306" y="55"/>
                  </a:cubicBezTo>
                  <a:cubicBezTo>
                    <a:pt x="307" y="55"/>
                    <a:pt x="309" y="55"/>
                    <a:pt x="309" y="54"/>
                  </a:cubicBezTo>
                  <a:cubicBezTo>
                    <a:pt x="309" y="54"/>
                    <a:pt x="311" y="54"/>
                    <a:pt x="312" y="54"/>
                  </a:cubicBezTo>
                  <a:cubicBezTo>
                    <a:pt x="312" y="54"/>
                    <a:pt x="311" y="54"/>
                    <a:pt x="311" y="54"/>
                  </a:cubicBezTo>
                  <a:cubicBezTo>
                    <a:pt x="311" y="54"/>
                    <a:pt x="311" y="54"/>
                    <a:pt x="311" y="54"/>
                  </a:cubicBezTo>
                  <a:cubicBezTo>
                    <a:pt x="311" y="54"/>
                    <a:pt x="311" y="54"/>
                    <a:pt x="311" y="54"/>
                  </a:cubicBezTo>
                  <a:cubicBezTo>
                    <a:pt x="312" y="55"/>
                    <a:pt x="314" y="55"/>
                    <a:pt x="315" y="55"/>
                  </a:cubicBezTo>
                  <a:cubicBezTo>
                    <a:pt x="315" y="54"/>
                    <a:pt x="317" y="53"/>
                    <a:pt x="317" y="53"/>
                  </a:cubicBezTo>
                  <a:cubicBezTo>
                    <a:pt x="317" y="53"/>
                    <a:pt x="317" y="53"/>
                    <a:pt x="317" y="53"/>
                  </a:cubicBezTo>
                  <a:cubicBezTo>
                    <a:pt x="317" y="52"/>
                    <a:pt x="317" y="53"/>
                    <a:pt x="318" y="53"/>
                  </a:cubicBezTo>
                  <a:cubicBezTo>
                    <a:pt x="318" y="53"/>
                    <a:pt x="318" y="53"/>
                    <a:pt x="318" y="53"/>
                  </a:cubicBezTo>
                  <a:cubicBezTo>
                    <a:pt x="319" y="53"/>
                    <a:pt x="320" y="53"/>
                    <a:pt x="321" y="52"/>
                  </a:cubicBezTo>
                  <a:cubicBezTo>
                    <a:pt x="321" y="52"/>
                    <a:pt x="321" y="52"/>
                    <a:pt x="321" y="52"/>
                  </a:cubicBezTo>
                  <a:cubicBezTo>
                    <a:pt x="321" y="52"/>
                    <a:pt x="321" y="51"/>
                    <a:pt x="322" y="52"/>
                  </a:cubicBezTo>
                  <a:cubicBezTo>
                    <a:pt x="323" y="52"/>
                    <a:pt x="324" y="52"/>
                    <a:pt x="324" y="52"/>
                  </a:cubicBezTo>
                  <a:cubicBezTo>
                    <a:pt x="325" y="52"/>
                    <a:pt x="325" y="52"/>
                    <a:pt x="325" y="52"/>
                  </a:cubicBezTo>
                  <a:cubicBezTo>
                    <a:pt x="324" y="52"/>
                    <a:pt x="323" y="52"/>
                    <a:pt x="322" y="52"/>
                  </a:cubicBezTo>
                  <a:cubicBezTo>
                    <a:pt x="322" y="52"/>
                    <a:pt x="321" y="53"/>
                    <a:pt x="321" y="53"/>
                  </a:cubicBezTo>
                  <a:cubicBezTo>
                    <a:pt x="321" y="53"/>
                    <a:pt x="320" y="53"/>
                    <a:pt x="320" y="53"/>
                  </a:cubicBezTo>
                  <a:cubicBezTo>
                    <a:pt x="320" y="53"/>
                    <a:pt x="320" y="53"/>
                    <a:pt x="320" y="53"/>
                  </a:cubicBezTo>
                  <a:cubicBezTo>
                    <a:pt x="320" y="53"/>
                    <a:pt x="320" y="53"/>
                    <a:pt x="321" y="53"/>
                  </a:cubicBezTo>
                  <a:cubicBezTo>
                    <a:pt x="320" y="54"/>
                    <a:pt x="320" y="54"/>
                    <a:pt x="320" y="54"/>
                  </a:cubicBezTo>
                  <a:cubicBezTo>
                    <a:pt x="319" y="54"/>
                    <a:pt x="319" y="54"/>
                    <a:pt x="319" y="54"/>
                  </a:cubicBezTo>
                  <a:cubicBezTo>
                    <a:pt x="319" y="54"/>
                    <a:pt x="319" y="54"/>
                    <a:pt x="319" y="54"/>
                  </a:cubicBezTo>
                  <a:cubicBezTo>
                    <a:pt x="319" y="54"/>
                    <a:pt x="319" y="54"/>
                    <a:pt x="319" y="54"/>
                  </a:cubicBezTo>
                  <a:cubicBezTo>
                    <a:pt x="320" y="55"/>
                    <a:pt x="322" y="54"/>
                    <a:pt x="323" y="54"/>
                  </a:cubicBezTo>
                  <a:cubicBezTo>
                    <a:pt x="324" y="54"/>
                    <a:pt x="325" y="53"/>
                    <a:pt x="327" y="53"/>
                  </a:cubicBezTo>
                  <a:cubicBezTo>
                    <a:pt x="327" y="53"/>
                    <a:pt x="328" y="53"/>
                    <a:pt x="329" y="53"/>
                  </a:cubicBezTo>
                  <a:cubicBezTo>
                    <a:pt x="328" y="53"/>
                    <a:pt x="328" y="53"/>
                    <a:pt x="328" y="54"/>
                  </a:cubicBezTo>
                  <a:cubicBezTo>
                    <a:pt x="329" y="54"/>
                    <a:pt x="331" y="54"/>
                    <a:pt x="333" y="53"/>
                  </a:cubicBezTo>
                  <a:cubicBezTo>
                    <a:pt x="334" y="53"/>
                    <a:pt x="336" y="53"/>
                    <a:pt x="337" y="53"/>
                  </a:cubicBezTo>
                  <a:cubicBezTo>
                    <a:pt x="333" y="55"/>
                    <a:pt x="329" y="55"/>
                    <a:pt x="324" y="55"/>
                  </a:cubicBezTo>
                  <a:cubicBezTo>
                    <a:pt x="322" y="55"/>
                    <a:pt x="320" y="56"/>
                    <a:pt x="318" y="56"/>
                  </a:cubicBezTo>
                  <a:cubicBezTo>
                    <a:pt x="317" y="56"/>
                    <a:pt x="316" y="56"/>
                    <a:pt x="314" y="56"/>
                  </a:cubicBezTo>
                  <a:cubicBezTo>
                    <a:pt x="313" y="57"/>
                    <a:pt x="312" y="57"/>
                    <a:pt x="312" y="57"/>
                  </a:cubicBezTo>
                  <a:cubicBezTo>
                    <a:pt x="312" y="57"/>
                    <a:pt x="312" y="57"/>
                    <a:pt x="312" y="57"/>
                  </a:cubicBezTo>
                  <a:cubicBezTo>
                    <a:pt x="312" y="57"/>
                    <a:pt x="312" y="57"/>
                    <a:pt x="312" y="57"/>
                  </a:cubicBezTo>
                  <a:cubicBezTo>
                    <a:pt x="313" y="59"/>
                    <a:pt x="315" y="60"/>
                    <a:pt x="318" y="60"/>
                  </a:cubicBezTo>
                  <a:cubicBezTo>
                    <a:pt x="322" y="60"/>
                    <a:pt x="327" y="58"/>
                    <a:pt x="329" y="58"/>
                  </a:cubicBezTo>
                  <a:cubicBezTo>
                    <a:pt x="330" y="58"/>
                    <a:pt x="331" y="58"/>
                    <a:pt x="332" y="57"/>
                  </a:cubicBezTo>
                  <a:cubicBezTo>
                    <a:pt x="334" y="57"/>
                    <a:pt x="336" y="56"/>
                    <a:pt x="339" y="56"/>
                  </a:cubicBezTo>
                  <a:cubicBezTo>
                    <a:pt x="342" y="56"/>
                    <a:pt x="345" y="54"/>
                    <a:pt x="348" y="54"/>
                  </a:cubicBezTo>
                  <a:cubicBezTo>
                    <a:pt x="348" y="55"/>
                    <a:pt x="347" y="55"/>
                    <a:pt x="347" y="55"/>
                  </a:cubicBezTo>
                  <a:cubicBezTo>
                    <a:pt x="347" y="55"/>
                    <a:pt x="348" y="55"/>
                    <a:pt x="348" y="55"/>
                  </a:cubicBezTo>
                  <a:cubicBezTo>
                    <a:pt x="348" y="55"/>
                    <a:pt x="349" y="55"/>
                    <a:pt x="350" y="55"/>
                  </a:cubicBezTo>
                  <a:cubicBezTo>
                    <a:pt x="350" y="55"/>
                    <a:pt x="351" y="55"/>
                    <a:pt x="351" y="55"/>
                  </a:cubicBezTo>
                  <a:cubicBezTo>
                    <a:pt x="352" y="55"/>
                    <a:pt x="353" y="55"/>
                    <a:pt x="354" y="54"/>
                  </a:cubicBezTo>
                  <a:cubicBezTo>
                    <a:pt x="354" y="54"/>
                    <a:pt x="354" y="54"/>
                    <a:pt x="354" y="54"/>
                  </a:cubicBezTo>
                  <a:cubicBezTo>
                    <a:pt x="353" y="55"/>
                    <a:pt x="353" y="55"/>
                    <a:pt x="353" y="55"/>
                  </a:cubicBezTo>
                  <a:cubicBezTo>
                    <a:pt x="353" y="55"/>
                    <a:pt x="353" y="55"/>
                    <a:pt x="353" y="55"/>
                  </a:cubicBezTo>
                  <a:cubicBezTo>
                    <a:pt x="353" y="55"/>
                    <a:pt x="353" y="55"/>
                    <a:pt x="353" y="55"/>
                  </a:cubicBezTo>
                  <a:cubicBezTo>
                    <a:pt x="354" y="55"/>
                    <a:pt x="355" y="56"/>
                    <a:pt x="356" y="56"/>
                  </a:cubicBezTo>
                  <a:cubicBezTo>
                    <a:pt x="357" y="56"/>
                    <a:pt x="358" y="55"/>
                    <a:pt x="359" y="55"/>
                  </a:cubicBezTo>
                  <a:cubicBezTo>
                    <a:pt x="360" y="55"/>
                    <a:pt x="361" y="55"/>
                    <a:pt x="362" y="55"/>
                  </a:cubicBezTo>
                  <a:cubicBezTo>
                    <a:pt x="365" y="54"/>
                    <a:pt x="368" y="53"/>
                    <a:pt x="370" y="51"/>
                  </a:cubicBezTo>
                  <a:cubicBezTo>
                    <a:pt x="371" y="51"/>
                    <a:pt x="375" y="49"/>
                    <a:pt x="374" y="48"/>
                  </a:cubicBezTo>
                  <a:cubicBezTo>
                    <a:pt x="374" y="48"/>
                    <a:pt x="374" y="48"/>
                    <a:pt x="374" y="48"/>
                  </a:cubicBezTo>
                  <a:cubicBezTo>
                    <a:pt x="374" y="47"/>
                    <a:pt x="373" y="47"/>
                    <a:pt x="373" y="47"/>
                  </a:cubicBezTo>
                  <a:cubicBezTo>
                    <a:pt x="372" y="47"/>
                    <a:pt x="371" y="47"/>
                    <a:pt x="370" y="47"/>
                  </a:cubicBezTo>
                  <a:cubicBezTo>
                    <a:pt x="370" y="47"/>
                    <a:pt x="367" y="48"/>
                    <a:pt x="367" y="48"/>
                  </a:cubicBezTo>
                  <a:cubicBezTo>
                    <a:pt x="367" y="48"/>
                    <a:pt x="367" y="48"/>
                    <a:pt x="367" y="48"/>
                  </a:cubicBezTo>
                  <a:cubicBezTo>
                    <a:pt x="366" y="49"/>
                    <a:pt x="367" y="49"/>
                    <a:pt x="367" y="49"/>
                  </a:cubicBezTo>
                  <a:cubicBezTo>
                    <a:pt x="367" y="49"/>
                    <a:pt x="367" y="49"/>
                    <a:pt x="366" y="49"/>
                  </a:cubicBezTo>
                  <a:cubicBezTo>
                    <a:pt x="366" y="49"/>
                    <a:pt x="365" y="49"/>
                    <a:pt x="365" y="50"/>
                  </a:cubicBezTo>
                  <a:cubicBezTo>
                    <a:pt x="365" y="49"/>
                    <a:pt x="365" y="49"/>
                    <a:pt x="365" y="49"/>
                  </a:cubicBezTo>
                  <a:cubicBezTo>
                    <a:pt x="365" y="49"/>
                    <a:pt x="366" y="48"/>
                    <a:pt x="366" y="48"/>
                  </a:cubicBezTo>
                  <a:cubicBezTo>
                    <a:pt x="366" y="48"/>
                    <a:pt x="366" y="48"/>
                    <a:pt x="366" y="48"/>
                  </a:cubicBezTo>
                  <a:cubicBezTo>
                    <a:pt x="366" y="48"/>
                    <a:pt x="366" y="48"/>
                    <a:pt x="366" y="48"/>
                  </a:cubicBezTo>
                  <a:cubicBezTo>
                    <a:pt x="365" y="48"/>
                    <a:pt x="365" y="48"/>
                    <a:pt x="364" y="48"/>
                  </a:cubicBezTo>
                  <a:cubicBezTo>
                    <a:pt x="363" y="48"/>
                    <a:pt x="362" y="48"/>
                    <a:pt x="361" y="49"/>
                  </a:cubicBezTo>
                  <a:cubicBezTo>
                    <a:pt x="360" y="49"/>
                    <a:pt x="360" y="49"/>
                    <a:pt x="360" y="49"/>
                  </a:cubicBezTo>
                  <a:cubicBezTo>
                    <a:pt x="360" y="49"/>
                    <a:pt x="360" y="49"/>
                    <a:pt x="360" y="49"/>
                  </a:cubicBezTo>
                  <a:cubicBezTo>
                    <a:pt x="361" y="48"/>
                    <a:pt x="362" y="48"/>
                    <a:pt x="363" y="48"/>
                  </a:cubicBezTo>
                  <a:cubicBezTo>
                    <a:pt x="363" y="47"/>
                    <a:pt x="363" y="47"/>
                    <a:pt x="362" y="47"/>
                  </a:cubicBezTo>
                  <a:cubicBezTo>
                    <a:pt x="361" y="47"/>
                    <a:pt x="360" y="47"/>
                    <a:pt x="360" y="47"/>
                  </a:cubicBezTo>
                  <a:cubicBezTo>
                    <a:pt x="360" y="47"/>
                    <a:pt x="360" y="47"/>
                    <a:pt x="361" y="46"/>
                  </a:cubicBezTo>
                  <a:cubicBezTo>
                    <a:pt x="362" y="46"/>
                    <a:pt x="362" y="46"/>
                    <a:pt x="363" y="46"/>
                  </a:cubicBezTo>
                  <a:cubicBezTo>
                    <a:pt x="363" y="46"/>
                    <a:pt x="364" y="45"/>
                    <a:pt x="364" y="45"/>
                  </a:cubicBezTo>
                  <a:cubicBezTo>
                    <a:pt x="364" y="45"/>
                    <a:pt x="363" y="44"/>
                    <a:pt x="363" y="44"/>
                  </a:cubicBezTo>
                  <a:cubicBezTo>
                    <a:pt x="364" y="44"/>
                    <a:pt x="366" y="43"/>
                    <a:pt x="366" y="42"/>
                  </a:cubicBezTo>
                  <a:cubicBezTo>
                    <a:pt x="363" y="41"/>
                    <a:pt x="360" y="43"/>
                    <a:pt x="357" y="44"/>
                  </a:cubicBezTo>
                  <a:cubicBezTo>
                    <a:pt x="356" y="44"/>
                    <a:pt x="356" y="44"/>
                    <a:pt x="356" y="44"/>
                  </a:cubicBezTo>
                  <a:cubicBezTo>
                    <a:pt x="355" y="44"/>
                    <a:pt x="354" y="44"/>
                    <a:pt x="353" y="44"/>
                  </a:cubicBezTo>
                  <a:cubicBezTo>
                    <a:pt x="352" y="44"/>
                    <a:pt x="352" y="45"/>
                    <a:pt x="352" y="45"/>
                  </a:cubicBezTo>
                  <a:cubicBezTo>
                    <a:pt x="352" y="45"/>
                    <a:pt x="352" y="45"/>
                    <a:pt x="352" y="45"/>
                  </a:cubicBezTo>
                  <a:cubicBezTo>
                    <a:pt x="352" y="45"/>
                    <a:pt x="352" y="45"/>
                    <a:pt x="352" y="45"/>
                  </a:cubicBezTo>
                  <a:cubicBezTo>
                    <a:pt x="353" y="46"/>
                    <a:pt x="353" y="46"/>
                    <a:pt x="353" y="46"/>
                  </a:cubicBezTo>
                  <a:cubicBezTo>
                    <a:pt x="354" y="46"/>
                    <a:pt x="355" y="46"/>
                    <a:pt x="355" y="47"/>
                  </a:cubicBezTo>
                  <a:cubicBezTo>
                    <a:pt x="355" y="47"/>
                    <a:pt x="354" y="47"/>
                    <a:pt x="354" y="47"/>
                  </a:cubicBezTo>
                  <a:cubicBezTo>
                    <a:pt x="353" y="47"/>
                    <a:pt x="353" y="48"/>
                    <a:pt x="352" y="48"/>
                  </a:cubicBezTo>
                  <a:cubicBezTo>
                    <a:pt x="351" y="48"/>
                    <a:pt x="350" y="48"/>
                    <a:pt x="350" y="48"/>
                  </a:cubicBezTo>
                  <a:cubicBezTo>
                    <a:pt x="349" y="48"/>
                    <a:pt x="349" y="48"/>
                    <a:pt x="349" y="48"/>
                  </a:cubicBezTo>
                  <a:cubicBezTo>
                    <a:pt x="350" y="48"/>
                    <a:pt x="351" y="49"/>
                    <a:pt x="351" y="49"/>
                  </a:cubicBezTo>
                  <a:cubicBezTo>
                    <a:pt x="352" y="49"/>
                    <a:pt x="353" y="49"/>
                    <a:pt x="353" y="50"/>
                  </a:cubicBezTo>
                  <a:cubicBezTo>
                    <a:pt x="352" y="51"/>
                    <a:pt x="350" y="51"/>
                    <a:pt x="349" y="51"/>
                  </a:cubicBezTo>
                  <a:cubicBezTo>
                    <a:pt x="348" y="51"/>
                    <a:pt x="348" y="51"/>
                    <a:pt x="347" y="51"/>
                  </a:cubicBezTo>
                  <a:cubicBezTo>
                    <a:pt x="346" y="51"/>
                    <a:pt x="344" y="51"/>
                    <a:pt x="343" y="51"/>
                  </a:cubicBezTo>
                  <a:cubicBezTo>
                    <a:pt x="342" y="51"/>
                    <a:pt x="340" y="51"/>
                    <a:pt x="339" y="51"/>
                  </a:cubicBezTo>
                  <a:cubicBezTo>
                    <a:pt x="338" y="50"/>
                    <a:pt x="340" y="49"/>
                    <a:pt x="340" y="49"/>
                  </a:cubicBezTo>
                  <a:cubicBezTo>
                    <a:pt x="340" y="49"/>
                    <a:pt x="340" y="49"/>
                    <a:pt x="340" y="49"/>
                  </a:cubicBezTo>
                  <a:cubicBezTo>
                    <a:pt x="340" y="49"/>
                    <a:pt x="340" y="49"/>
                    <a:pt x="340" y="49"/>
                  </a:cubicBezTo>
                  <a:cubicBezTo>
                    <a:pt x="340" y="49"/>
                    <a:pt x="339" y="49"/>
                    <a:pt x="338" y="49"/>
                  </a:cubicBezTo>
                  <a:cubicBezTo>
                    <a:pt x="339" y="49"/>
                    <a:pt x="339" y="48"/>
                    <a:pt x="340" y="48"/>
                  </a:cubicBezTo>
                  <a:cubicBezTo>
                    <a:pt x="340" y="48"/>
                    <a:pt x="339" y="48"/>
                    <a:pt x="339" y="48"/>
                  </a:cubicBezTo>
                  <a:cubicBezTo>
                    <a:pt x="339" y="49"/>
                    <a:pt x="338" y="49"/>
                    <a:pt x="338" y="49"/>
                  </a:cubicBezTo>
                  <a:cubicBezTo>
                    <a:pt x="338" y="49"/>
                    <a:pt x="338" y="49"/>
                    <a:pt x="338" y="49"/>
                  </a:cubicBezTo>
                  <a:cubicBezTo>
                    <a:pt x="338" y="49"/>
                    <a:pt x="338" y="49"/>
                    <a:pt x="338" y="49"/>
                  </a:cubicBezTo>
                  <a:cubicBezTo>
                    <a:pt x="338" y="49"/>
                    <a:pt x="338" y="49"/>
                    <a:pt x="337" y="49"/>
                  </a:cubicBezTo>
                  <a:cubicBezTo>
                    <a:pt x="337" y="49"/>
                    <a:pt x="336" y="49"/>
                    <a:pt x="336" y="49"/>
                  </a:cubicBezTo>
                  <a:cubicBezTo>
                    <a:pt x="336" y="49"/>
                    <a:pt x="337" y="49"/>
                    <a:pt x="337" y="48"/>
                  </a:cubicBezTo>
                  <a:cubicBezTo>
                    <a:pt x="338" y="48"/>
                    <a:pt x="339" y="48"/>
                    <a:pt x="339" y="48"/>
                  </a:cubicBezTo>
                  <a:close/>
                  <a:moveTo>
                    <a:pt x="285" y="49"/>
                  </a:moveTo>
                  <a:cubicBezTo>
                    <a:pt x="286" y="49"/>
                    <a:pt x="287" y="49"/>
                    <a:pt x="288" y="48"/>
                  </a:cubicBezTo>
                  <a:cubicBezTo>
                    <a:pt x="287" y="48"/>
                    <a:pt x="286" y="48"/>
                    <a:pt x="286" y="49"/>
                  </a:cubicBezTo>
                  <a:cubicBezTo>
                    <a:pt x="285" y="49"/>
                    <a:pt x="285" y="49"/>
                    <a:pt x="285" y="49"/>
                  </a:cubicBezTo>
                  <a:close/>
                  <a:moveTo>
                    <a:pt x="221" y="78"/>
                  </a:moveTo>
                  <a:cubicBezTo>
                    <a:pt x="222" y="78"/>
                    <a:pt x="222" y="78"/>
                    <a:pt x="222" y="78"/>
                  </a:cubicBezTo>
                  <a:cubicBezTo>
                    <a:pt x="222" y="78"/>
                    <a:pt x="222" y="78"/>
                    <a:pt x="221" y="78"/>
                  </a:cubicBezTo>
                  <a:cubicBezTo>
                    <a:pt x="221" y="79"/>
                    <a:pt x="222" y="79"/>
                    <a:pt x="222" y="79"/>
                  </a:cubicBezTo>
                  <a:cubicBezTo>
                    <a:pt x="222" y="79"/>
                    <a:pt x="223" y="79"/>
                    <a:pt x="223" y="79"/>
                  </a:cubicBezTo>
                  <a:cubicBezTo>
                    <a:pt x="223" y="79"/>
                    <a:pt x="224" y="79"/>
                    <a:pt x="224" y="79"/>
                  </a:cubicBezTo>
                  <a:cubicBezTo>
                    <a:pt x="224" y="80"/>
                    <a:pt x="226" y="80"/>
                    <a:pt x="225" y="81"/>
                  </a:cubicBezTo>
                  <a:cubicBezTo>
                    <a:pt x="225" y="82"/>
                    <a:pt x="225" y="83"/>
                    <a:pt x="224" y="84"/>
                  </a:cubicBezTo>
                  <a:cubicBezTo>
                    <a:pt x="224" y="84"/>
                    <a:pt x="225" y="85"/>
                    <a:pt x="225" y="85"/>
                  </a:cubicBezTo>
                  <a:cubicBezTo>
                    <a:pt x="228" y="85"/>
                    <a:pt x="232" y="84"/>
                    <a:pt x="234" y="83"/>
                  </a:cubicBezTo>
                  <a:cubicBezTo>
                    <a:pt x="235" y="83"/>
                    <a:pt x="235" y="83"/>
                    <a:pt x="235" y="82"/>
                  </a:cubicBezTo>
                  <a:cubicBezTo>
                    <a:pt x="237" y="82"/>
                    <a:pt x="240" y="82"/>
                    <a:pt x="242" y="82"/>
                  </a:cubicBezTo>
                  <a:cubicBezTo>
                    <a:pt x="244" y="82"/>
                    <a:pt x="246" y="81"/>
                    <a:pt x="248" y="79"/>
                  </a:cubicBezTo>
                  <a:cubicBezTo>
                    <a:pt x="249" y="79"/>
                    <a:pt x="249" y="79"/>
                    <a:pt x="250" y="78"/>
                  </a:cubicBezTo>
                  <a:cubicBezTo>
                    <a:pt x="254" y="76"/>
                    <a:pt x="258" y="76"/>
                    <a:pt x="262" y="74"/>
                  </a:cubicBezTo>
                  <a:cubicBezTo>
                    <a:pt x="265" y="72"/>
                    <a:pt x="267" y="73"/>
                    <a:pt x="270" y="72"/>
                  </a:cubicBezTo>
                  <a:cubicBezTo>
                    <a:pt x="272" y="70"/>
                    <a:pt x="275" y="70"/>
                    <a:pt x="277" y="70"/>
                  </a:cubicBezTo>
                  <a:cubicBezTo>
                    <a:pt x="280" y="69"/>
                    <a:pt x="283" y="69"/>
                    <a:pt x="286" y="68"/>
                  </a:cubicBezTo>
                  <a:cubicBezTo>
                    <a:pt x="286" y="68"/>
                    <a:pt x="287" y="68"/>
                    <a:pt x="287" y="68"/>
                  </a:cubicBezTo>
                  <a:cubicBezTo>
                    <a:pt x="289" y="68"/>
                    <a:pt x="291" y="67"/>
                    <a:pt x="292" y="67"/>
                  </a:cubicBezTo>
                  <a:cubicBezTo>
                    <a:pt x="293" y="67"/>
                    <a:pt x="295" y="66"/>
                    <a:pt x="295" y="65"/>
                  </a:cubicBezTo>
                  <a:cubicBezTo>
                    <a:pt x="295" y="65"/>
                    <a:pt x="295" y="65"/>
                    <a:pt x="295" y="65"/>
                  </a:cubicBezTo>
                  <a:cubicBezTo>
                    <a:pt x="295" y="65"/>
                    <a:pt x="295" y="65"/>
                    <a:pt x="294" y="64"/>
                  </a:cubicBezTo>
                  <a:cubicBezTo>
                    <a:pt x="294" y="64"/>
                    <a:pt x="294" y="64"/>
                    <a:pt x="293" y="64"/>
                  </a:cubicBezTo>
                  <a:cubicBezTo>
                    <a:pt x="293" y="64"/>
                    <a:pt x="293" y="64"/>
                    <a:pt x="293" y="63"/>
                  </a:cubicBezTo>
                  <a:cubicBezTo>
                    <a:pt x="293" y="63"/>
                    <a:pt x="292" y="63"/>
                    <a:pt x="292" y="63"/>
                  </a:cubicBezTo>
                  <a:cubicBezTo>
                    <a:pt x="292" y="62"/>
                    <a:pt x="292" y="62"/>
                    <a:pt x="292" y="62"/>
                  </a:cubicBezTo>
                  <a:cubicBezTo>
                    <a:pt x="290" y="60"/>
                    <a:pt x="287" y="60"/>
                    <a:pt x="285" y="60"/>
                  </a:cubicBezTo>
                  <a:cubicBezTo>
                    <a:pt x="282" y="61"/>
                    <a:pt x="280" y="62"/>
                    <a:pt x="278" y="62"/>
                  </a:cubicBezTo>
                  <a:cubicBezTo>
                    <a:pt x="278" y="62"/>
                    <a:pt x="278" y="62"/>
                    <a:pt x="278" y="62"/>
                  </a:cubicBezTo>
                  <a:cubicBezTo>
                    <a:pt x="279" y="62"/>
                    <a:pt x="279" y="61"/>
                    <a:pt x="280" y="61"/>
                  </a:cubicBezTo>
                  <a:cubicBezTo>
                    <a:pt x="280" y="61"/>
                    <a:pt x="280" y="61"/>
                    <a:pt x="280" y="61"/>
                  </a:cubicBezTo>
                  <a:cubicBezTo>
                    <a:pt x="280" y="61"/>
                    <a:pt x="280" y="61"/>
                    <a:pt x="280" y="61"/>
                  </a:cubicBezTo>
                  <a:cubicBezTo>
                    <a:pt x="279" y="61"/>
                    <a:pt x="278" y="61"/>
                    <a:pt x="277" y="61"/>
                  </a:cubicBezTo>
                  <a:cubicBezTo>
                    <a:pt x="276" y="61"/>
                    <a:pt x="275" y="61"/>
                    <a:pt x="275" y="62"/>
                  </a:cubicBezTo>
                  <a:cubicBezTo>
                    <a:pt x="275" y="62"/>
                    <a:pt x="275" y="62"/>
                    <a:pt x="275" y="62"/>
                  </a:cubicBezTo>
                  <a:cubicBezTo>
                    <a:pt x="276" y="61"/>
                    <a:pt x="277" y="61"/>
                    <a:pt x="278" y="61"/>
                  </a:cubicBezTo>
                  <a:cubicBezTo>
                    <a:pt x="278" y="61"/>
                    <a:pt x="278" y="61"/>
                    <a:pt x="278" y="61"/>
                  </a:cubicBezTo>
                  <a:cubicBezTo>
                    <a:pt x="278" y="61"/>
                    <a:pt x="278" y="61"/>
                    <a:pt x="278" y="61"/>
                  </a:cubicBezTo>
                  <a:cubicBezTo>
                    <a:pt x="276" y="61"/>
                    <a:pt x="274" y="60"/>
                    <a:pt x="272" y="59"/>
                  </a:cubicBezTo>
                  <a:cubicBezTo>
                    <a:pt x="272" y="59"/>
                    <a:pt x="272" y="59"/>
                    <a:pt x="271" y="59"/>
                  </a:cubicBezTo>
                  <a:cubicBezTo>
                    <a:pt x="271" y="58"/>
                    <a:pt x="270" y="58"/>
                    <a:pt x="270" y="58"/>
                  </a:cubicBezTo>
                  <a:cubicBezTo>
                    <a:pt x="267" y="58"/>
                    <a:pt x="264" y="59"/>
                    <a:pt x="261" y="59"/>
                  </a:cubicBezTo>
                  <a:cubicBezTo>
                    <a:pt x="258" y="59"/>
                    <a:pt x="254" y="59"/>
                    <a:pt x="251" y="60"/>
                  </a:cubicBezTo>
                  <a:cubicBezTo>
                    <a:pt x="250" y="60"/>
                    <a:pt x="249" y="60"/>
                    <a:pt x="248" y="61"/>
                  </a:cubicBezTo>
                  <a:cubicBezTo>
                    <a:pt x="248" y="62"/>
                    <a:pt x="247" y="62"/>
                    <a:pt x="247" y="63"/>
                  </a:cubicBezTo>
                  <a:cubicBezTo>
                    <a:pt x="247" y="64"/>
                    <a:pt x="248" y="64"/>
                    <a:pt x="248" y="64"/>
                  </a:cubicBezTo>
                  <a:cubicBezTo>
                    <a:pt x="245" y="66"/>
                    <a:pt x="240" y="67"/>
                    <a:pt x="236" y="69"/>
                  </a:cubicBezTo>
                  <a:cubicBezTo>
                    <a:pt x="236" y="69"/>
                    <a:pt x="235" y="69"/>
                    <a:pt x="235" y="70"/>
                  </a:cubicBezTo>
                  <a:cubicBezTo>
                    <a:pt x="235" y="70"/>
                    <a:pt x="236" y="70"/>
                    <a:pt x="236" y="70"/>
                  </a:cubicBezTo>
                  <a:cubicBezTo>
                    <a:pt x="235" y="70"/>
                    <a:pt x="234" y="71"/>
                    <a:pt x="234" y="71"/>
                  </a:cubicBezTo>
                  <a:cubicBezTo>
                    <a:pt x="233" y="71"/>
                    <a:pt x="232" y="71"/>
                    <a:pt x="231" y="71"/>
                  </a:cubicBezTo>
                  <a:cubicBezTo>
                    <a:pt x="231" y="71"/>
                    <a:pt x="230" y="72"/>
                    <a:pt x="230" y="73"/>
                  </a:cubicBezTo>
                  <a:cubicBezTo>
                    <a:pt x="229" y="73"/>
                    <a:pt x="228" y="74"/>
                    <a:pt x="226" y="74"/>
                  </a:cubicBezTo>
                  <a:cubicBezTo>
                    <a:pt x="226" y="74"/>
                    <a:pt x="226" y="74"/>
                    <a:pt x="226" y="74"/>
                  </a:cubicBezTo>
                  <a:cubicBezTo>
                    <a:pt x="224" y="75"/>
                    <a:pt x="223" y="76"/>
                    <a:pt x="222" y="76"/>
                  </a:cubicBezTo>
                  <a:cubicBezTo>
                    <a:pt x="222" y="76"/>
                    <a:pt x="221" y="76"/>
                    <a:pt x="221" y="76"/>
                  </a:cubicBezTo>
                  <a:cubicBezTo>
                    <a:pt x="220" y="77"/>
                    <a:pt x="219" y="78"/>
                    <a:pt x="217" y="78"/>
                  </a:cubicBezTo>
                  <a:cubicBezTo>
                    <a:pt x="217" y="78"/>
                    <a:pt x="217" y="78"/>
                    <a:pt x="217" y="78"/>
                  </a:cubicBezTo>
                  <a:cubicBezTo>
                    <a:pt x="217" y="78"/>
                    <a:pt x="217" y="78"/>
                    <a:pt x="217" y="78"/>
                  </a:cubicBezTo>
                  <a:cubicBezTo>
                    <a:pt x="219" y="78"/>
                    <a:pt x="220" y="78"/>
                    <a:pt x="221" y="78"/>
                  </a:cubicBezTo>
                  <a:close/>
                  <a:moveTo>
                    <a:pt x="340" y="66"/>
                  </a:moveTo>
                  <a:cubicBezTo>
                    <a:pt x="340" y="66"/>
                    <a:pt x="340" y="66"/>
                    <a:pt x="340" y="66"/>
                  </a:cubicBezTo>
                  <a:cubicBezTo>
                    <a:pt x="340" y="66"/>
                    <a:pt x="340" y="66"/>
                    <a:pt x="340" y="66"/>
                  </a:cubicBezTo>
                  <a:cubicBezTo>
                    <a:pt x="340" y="65"/>
                    <a:pt x="340" y="65"/>
                    <a:pt x="340" y="65"/>
                  </a:cubicBezTo>
                  <a:cubicBezTo>
                    <a:pt x="339" y="65"/>
                    <a:pt x="339" y="65"/>
                    <a:pt x="339" y="66"/>
                  </a:cubicBezTo>
                  <a:cubicBezTo>
                    <a:pt x="339" y="66"/>
                    <a:pt x="339" y="66"/>
                    <a:pt x="339" y="66"/>
                  </a:cubicBezTo>
                  <a:cubicBezTo>
                    <a:pt x="339" y="66"/>
                    <a:pt x="339" y="66"/>
                    <a:pt x="339" y="66"/>
                  </a:cubicBezTo>
                  <a:cubicBezTo>
                    <a:pt x="339" y="66"/>
                    <a:pt x="339" y="66"/>
                    <a:pt x="339" y="66"/>
                  </a:cubicBezTo>
                  <a:cubicBezTo>
                    <a:pt x="339" y="66"/>
                    <a:pt x="340" y="66"/>
                    <a:pt x="340" y="66"/>
                  </a:cubicBezTo>
                  <a:close/>
                  <a:moveTo>
                    <a:pt x="356" y="37"/>
                  </a:moveTo>
                  <a:cubicBezTo>
                    <a:pt x="359" y="37"/>
                    <a:pt x="362" y="37"/>
                    <a:pt x="364" y="37"/>
                  </a:cubicBezTo>
                  <a:cubicBezTo>
                    <a:pt x="365" y="36"/>
                    <a:pt x="366" y="36"/>
                    <a:pt x="367" y="35"/>
                  </a:cubicBezTo>
                  <a:cubicBezTo>
                    <a:pt x="367" y="35"/>
                    <a:pt x="367" y="35"/>
                    <a:pt x="367" y="35"/>
                  </a:cubicBezTo>
                  <a:cubicBezTo>
                    <a:pt x="367" y="35"/>
                    <a:pt x="367" y="35"/>
                    <a:pt x="367" y="35"/>
                  </a:cubicBezTo>
                  <a:cubicBezTo>
                    <a:pt x="367" y="34"/>
                    <a:pt x="366" y="35"/>
                    <a:pt x="365" y="35"/>
                  </a:cubicBezTo>
                  <a:cubicBezTo>
                    <a:pt x="365" y="34"/>
                    <a:pt x="365" y="34"/>
                    <a:pt x="366" y="34"/>
                  </a:cubicBezTo>
                  <a:cubicBezTo>
                    <a:pt x="367" y="34"/>
                    <a:pt x="368" y="34"/>
                    <a:pt x="369" y="34"/>
                  </a:cubicBezTo>
                  <a:cubicBezTo>
                    <a:pt x="370" y="34"/>
                    <a:pt x="370" y="34"/>
                    <a:pt x="370" y="34"/>
                  </a:cubicBezTo>
                  <a:cubicBezTo>
                    <a:pt x="371" y="34"/>
                    <a:pt x="371" y="34"/>
                    <a:pt x="371" y="34"/>
                  </a:cubicBezTo>
                  <a:cubicBezTo>
                    <a:pt x="372" y="33"/>
                    <a:pt x="373" y="33"/>
                    <a:pt x="374" y="33"/>
                  </a:cubicBezTo>
                  <a:cubicBezTo>
                    <a:pt x="373" y="32"/>
                    <a:pt x="372" y="32"/>
                    <a:pt x="370" y="32"/>
                  </a:cubicBezTo>
                  <a:cubicBezTo>
                    <a:pt x="370" y="32"/>
                    <a:pt x="369" y="32"/>
                    <a:pt x="369" y="32"/>
                  </a:cubicBezTo>
                  <a:cubicBezTo>
                    <a:pt x="366" y="33"/>
                    <a:pt x="364" y="33"/>
                    <a:pt x="361" y="33"/>
                  </a:cubicBezTo>
                  <a:cubicBezTo>
                    <a:pt x="360" y="33"/>
                    <a:pt x="348" y="33"/>
                    <a:pt x="349" y="37"/>
                  </a:cubicBezTo>
                  <a:cubicBezTo>
                    <a:pt x="349" y="37"/>
                    <a:pt x="352" y="38"/>
                    <a:pt x="352" y="38"/>
                  </a:cubicBezTo>
                  <a:cubicBezTo>
                    <a:pt x="353" y="38"/>
                    <a:pt x="355" y="38"/>
                    <a:pt x="356" y="37"/>
                  </a:cubicBezTo>
                  <a:close/>
                  <a:moveTo>
                    <a:pt x="291" y="110"/>
                  </a:moveTo>
                  <a:cubicBezTo>
                    <a:pt x="291" y="110"/>
                    <a:pt x="291" y="110"/>
                    <a:pt x="291" y="110"/>
                  </a:cubicBezTo>
                  <a:cubicBezTo>
                    <a:pt x="292" y="110"/>
                    <a:pt x="291" y="110"/>
                    <a:pt x="291" y="110"/>
                  </a:cubicBezTo>
                  <a:close/>
                  <a:moveTo>
                    <a:pt x="356" y="89"/>
                  </a:moveTo>
                  <a:cubicBezTo>
                    <a:pt x="357" y="90"/>
                    <a:pt x="357" y="90"/>
                    <a:pt x="357" y="90"/>
                  </a:cubicBezTo>
                  <a:cubicBezTo>
                    <a:pt x="357" y="89"/>
                    <a:pt x="357" y="89"/>
                    <a:pt x="358" y="89"/>
                  </a:cubicBezTo>
                  <a:cubicBezTo>
                    <a:pt x="358" y="89"/>
                    <a:pt x="358" y="89"/>
                    <a:pt x="358" y="89"/>
                  </a:cubicBezTo>
                  <a:cubicBezTo>
                    <a:pt x="358" y="89"/>
                    <a:pt x="358" y="88"/>
                    <a:pt x="358" y="88"/>
                  </a:cubicBezTo>
                  <a:cubicBezTo>
                    <a:pt x="357" y="88"/>
                    <a:pt x="357" y="88"/>
                    <a:pt x="357" y="88"/>
                  </a:cubicBezTo>
                  <a:cubicBezTo>
                    <a:pt x="356" y="88"/>
                    <a:pt x="356" y="89"/>
                    <a:pt x="356" y="89"/>
                  </a:cubicBezTo>
                  <a:cubicBezTo>
                    <a:pt x="356" y="89"/>
                    <a:pt x="356" y="89"/>
                    <a:pt x="356" y="89"/>
                  </a:cubicBezTo>
                  <a:cubicBezTo>
                    <a:pt x="356" y="89"/>
                    <a:pt x="356" y="89"/>
                    <a:pt x="356" y="89"/>
                  </a:cubicBezTo>
                  <a:cubicBezTo>
                    <a:pt x="356" y="89"/>
                    <a:pt x="356" y="89"/>
                    <a:pt x="356" y="89"/>
                  </a:cubicBezTo>
                  <a:close/>
                  <a:moveTo>
                    <a:pt x="359" y="31"/>
                  </a:moveTo>
                  <a:cubicBezTo>
                    <a:pt x="360" y="31"/>
                    <a:pt x="361" y="31"/>
                    <a:pt x="361" y="31"/>
                  </a:cubicBezTo>
                  <a:cubicBezTo>
                    <a:pt x="362" y="30"/>
                    <a:pt x="364" y="31"/>
                    <a:pt x="365" y="31"/>
                  </a:cubicBezTo>
                  <a:cubicBezTo>
                    <a:pt x="365" y="31"/>
                    <a:pt x="366" y="31"/>
                    <a:pt x="366" y="31"/>
                  </a:cubicBezTo>
                  <a:cubicBezTo>
                    <a:pt x="367" y="31"/>
                    <a:pt x="367" y="31"/>
                    <a:pt x="368" y="31"/>
                  </a:cubicBezTo>
                  <a:cubicBezTo>
                    <a:pt x="369" y="31"/>
                    <a:pt x="369" y="31"/>
                    <a:pt x="370" y="31"/>
                  </a:cubicBezTo>
                  <a:cubicBezTo>
                    <a:pt x="371" y="31"/>
                    <a:pt x="372" y="31"/>
                    <a:pt x="373" y="31"/>
                  </a:cubicBezTo>
                  <a:cubicBezTo>
                    <a:pt x="374" y="31"/>
                    <a:pt x="374" y="31"/>
                    <a:pt x="375" y="31"/>
                  </a:cubicBezTo>
                  <a:cubicBezTo>
                    <a:pt x="375" y="31"/>
                    <a:pt x="375" y="31"/>
                    <a:pt x="376" y="31"/>
                  </a:cubicBezTo>
                  <a:cubicBezTo>
                    <a:pt x="377" y="31"/>
                    <a:pt x="378" y="31"/>
                    <a:pt x="379" y="30"/>
                  </a:cubicBezTo>
                  <a:cubicBezTo>
                    <a:pt x="380" y="30"/>
                    <a:pt x="380" y="30"/>
                    <a:pt x="380" y="29"/>
                  </a:cubicBezTo>
                  <a:cubicBezTo>
                    <a:pt x="379" y="28"/>
                    <a:pt x="376" y="28"/>
                    <a:pt x="375" y="28"/>
                  </a:cubicBezTo>
                  <a:cubicBezTo>
                    <a:pt x="374" y="28"/>
                    <a:pt x="373" y="28"/>
                    <a:pt x="371" y="28"/>
                  </a:cubicBezTo>
                  <a:cubicBezTo>
                    <a:pt x="370" y="29"/>
                    <a:pt x="368" y="29"/>
                    <a:pt x="367" y="29"/>
                  </a:cubicBezTo>
                  <a:cubicBezTo>
                    <a:pt x="364" y="30"/>
                    <a:pt x="360" y="30"/>
                    <a:pt x="357" y="31"/>
                  </a:cubicBezTo>
                  <a:cubicBezTo>
                    <a:pt x="358" y="31"/>
                    <a:pt x="359" y="31"/>
                    <a:pt x="359" y="31"/>
                  </a:cubicBezTo>
                  <a:close/>
                  <a:moveTo>
                    <a:pt x="134" y="97"/>
                  </a:moveTo>
                  <a:cubicBezTo>
                    <a:pt x="134" y="97"/>
                    <a:pt x="135" y="97"/>
                    <a:pt x="135" y="96"/>
                  </a:cubicBezTo>
                  <a:cubicBezTo>
                    <a:pt x="135" y="96"/>
                    <a:pt x="134" y="97"/>
                    <a:pt x="134" y="97"/>
                  </a:cubicBezTo>
                  <a:close/>
                  <a:moveTo>
                    <a:pt x="355" y="68"/>
                  </a:moveTo>
                  <a:cubicBezTo>
                    <a:pt x="356" y="67"/>
                    <a:pt x="358" y="66"/>
                    <a:pt x="358" y="66"/>
                  </a:cubicBezTo>
                  <a:cubicBezTo>
                    <a:pt x="358" y="65"/>
                    <a:pt x="358" y="65"/>
                    <a:pt x="358" y="65"/>
                  </a:cubicBezTo>
                  <a:cubicBezTo>
                    <a:pt x="355" y="63"/>
                    <a:pt x="345" y="64"/>
                    <a:pt x="343" y="66"/>
                  </a:cubicBezTo>
                  <a:cubicBezTo>
                    <a:pt x="343" y="66"/>
                    <a:pt x="343" y="66"/>
                    <a:pt x="343" y="66"/>
                  </a:cubicBezTo>
                  <a:cubicBezTo>
                    <a:pt x="343" y="66"/>
                    <a:pt x="343" y="66"/>
                    <a:pt x="343" y="66"/>
                  </a:cubicBezTo>
                  <a:cubicBezTo>
                    <a:pt x="344" y="66"/>
                    <a:pt x="345" y="67"/>
                    <a:pt x="346" y="67"/>
                  </a:cubicBezTo>
                  <a:cubicBezTo>
                    <a:pt x="346" y="68"/>
                    <a:pt x="346" y="68"/>
                    <a:pt x="347" y="68"/>
                  </a:cubicBezTo>
                  <a:cubicBezTo>
                    <a:pt x="346" y="68"/>
                    <a:pt x="346" y="68"/>
                    <a:pt x="346" y="68"/>
                  </a:cubicBezTo>
                  <a:cubicBezTo>
                    <a:pt x="346" y="68"/>
                    <a:pt x="346" y="68"/>
                    <a:pt x="346" y="69"/>
                  </a:cubicBezTo>
                  <a:cubicBezTo>
                    <a:pt x="346" y="69"/>
                    <a:pt x="346" y="69"/>
                    <a:pt x="346" y="69"/>
                  </a:cubicBezTo>
                  <a:cubicBezTo>
                    <a:pt x="346" y="69"/>
                    <a:pt x="346" y="69"/>
                    <a:pt x="346" y="69"/>
                  </a:cubicBezTo>
                  <a:cubicBezTo>
                    <a:pt x="347" y="68"/>
                    <a:pt x="347" y="70"/>
                    <a:pt x="347" y="71"/>
                  </a:cubicBezTo>
                  <a:cubicBezTo>
                    <a:pt x="347" y="71"/>
                    <a:pt x="347" y="71"/>
                    <a:pt x="347" y="71"/>
                  </a:cubicBezTo>
                  <a:cubicBezTo>
                    <a:pt x="349" y="71"/>
                    <a:pt x="350" y="70"/>
                    <a:pt x="352" y="69"/>
                  </a:cubicBezTo>
                  <a:cubicBezTo>
                    <a:pt x="352" y="69"/>
                    <a:pt x="354" y="69"/>
                    <a:pt x="355" y="68"/>
                  </a:cubicBezTo>
                  <a:close/>
                  <a:moveTo>
                    <a:pt x="376" y="54"/>
                  </a:moveTo>
                  <a:cubicBezTo>
                    <a:pt x="377" y="54"/>
                    <a:pt x="379" y="53"/>
                    <a:pt x="378" y="52"/>
                  </a:cubicBezTo>
                  <a:cubicBezTo>
                    <a:pt x="378" y="52"/>
                    <a:pt x="378" y="52"/>
                    <a:pt x="377" y="52"/>
                  </a:cubicBezTo>
                  <a:cubicBezTo>
                    <a:pt x="375" y="51"/>
                    <a:pt x="373" y="53"/>
                    <a:pt x="371" y="54"/>
                  </a:cubicBezTo>
                  <a:cubicBezTo>
                    <a:pt x="372" y="56"/>
                    <a:pt x="375" y="54"/>
                    <a:pt x="376" y="54"/>
                  </a:cubicBezTo>
                  <a:close/>
                  <a:moveTo>
                    <a:pt x="296" y="51"/>
                  </a:moveTo>
                  <a:cubicBezTo>
                    <a:pt x="297" y="51"/>
                    <a:pt x="297" y="51"/>
                    <a:pt x="298" y="51"/>
                  </a:cubicBezTo>
                  <a:cubicBezTo>
                    <a:pt x="299" y="50"/>
                    <a:pt x="301" y="50"/>
                    <a:pt x="302" y="49"/>
                  </a:cubicBezTo>
                  <a:cubicBezTo>
                    <a:pt x="304" y="49"/>
                    <a:pt x="307" y="48"/>
                    <a:pt x="309" y="47"/>
                  </a:cubicBezTo>
                  <a:cubicBezTo>
                    <a:pt x="309" y="47"/>
                    <a:pt x="309" y="47"/>
                    <a:pt x="309" y="47"/>
                  </a:cubicBezTo>
                  <a:cubicBezTo>
                    <a:pt x="309" y="47"/>
                    <a:pt x="309" y="47"/>
                    <a:pt x="309" y="47"/>
                  </a:cubicBezTo>
                  <a:cubicBezTo>
                    <a:pt x="306" y="46"/>
                    <a:pt x="303" y="48"/>
                    <a:pt x="301" y="48"/>
                  </a:cubicBezTo>
                  <a:cubicBezTo>
                    <a:pt x="298" y="49"/>
                    <a:pt x="295" y="49"/>
                    <a:pt x="293" y="51"/>
                  </a:cubicBezTo>
                  <a:cubicBezTo>
                    <a:pt x="293" y="51"/>
                    <a:pt x="293" y="51"/>
                    <a:pt x="293" y="51"/>
                  </a:cubicBezTo>
                  <a:cubicBezTo>
                    <a:pt x="293" y="51"/>
                    <a:pt x="293" y="51"/>
                    <a:pt x="293" y="51"/>
                  </a:cubicBezTo>
                  <a:cubicBezTo>
                    <a:pt x="294" y="51"/>
                    <a:pt x="295" y="51"/>
                    <a:pt x="296" y="51"/>
                  </a:cubicBezTo>
                  <a:close/>
                  <a:moveTo>
                    <a:pt x="374" y="98"/>
                  </a:moveTo>
                  <a:cubicBezTo>
                    <a:pt x="375" y="98"/>
                    <a:pt x="375" y="98"/>
                    <a:pt x="375" y="97"/>
                  </a:cubicBezTo>
                  <a:cubicBezTo>
                    <a:pt x="375" y="97"/>
                    <a:pt x="375" y="97"/>
                    <a:pt x="375" y="97"/>
                  </a:cubicBezTo>
                  <a:cubicBezTo>
                    <a:pt x="375" y="97"/>
                    <a:pt x="375" y="97"/>
                    <a:pt x="375" y="97"/>
                  </a:cubicBezTo>
                  <a:cubicBezTo>
                    <a:pt x="374" y="97"/>
                    <a:pt x="374" y="97"/>
                    <a:pt x="373" y="97"/>
                  </a:cubicBezTo>
                  <a:cubicBezTo>
                    <a:pt x="373" y="97"/>
                    <a:pt x="372" y="97"/>
                    <a:pt x="372" y="97"/>
                  </a:cubicBezTo>
                  <a:cubicBezTo>
                    <a:pt x="372" y="97"/>
                    <a:pt x="372" y="97"/>
                    <a:pt x="372" y="97"/>
                  </a:cubicBezTo>
                  <a:cubicBezTo>
                    <a:pt x="372" y="97"/>
                    <a:pt x="372" y="97"/>
                    <a:pt x="372" y="97"/>
                  </a:cubicBezTo>
                  <a:cubicBezTo>
                    <a:pt x="372" y="98"/>
                    <a:pt x="373" y="99"/>
                    <a:pt x="374" y="98"/>
                  </a:cubicBezTo>
                  <a:close/>
                  <a:moveTo>
                    <a:pt x="298" y="280"/>
                  </a:moveTo>
                  <a:cubicBezTo>
                    <a:pt x="298" y="280"/>
                    <a:pt x="299" y="280"/>
                    <a:pt x="300" y="279"/>
                  </a:cubicBezTo>
                  <a:cubicBezTo>
                    <a:pt x="299" y="279"/>
                    <a:pt x="297" y="279"/>
                    <a:pt x="298" y="280"/>
                  </a:cubicBezTo>
                  <a:close/>
                  <a:moveTo>
                    <a:pt x="433" y="41"/>
                  </a:moveTo>
                  <a:cubicBezTo>
                    <a:pt x="434" y="42"/>
                    <a:pt x="434" y="42"/>
                    <a:pt x="434" y="42"/>
                  </a:cubicBezTo>
                  <a:cubicBezTo>
                    <a:pt x="434" y="42"/>
                    <a:pt x="432" y="42"/>
                    <a:pt x="431" y="42"/>
                  </a:cubicBezTo>
                  <a:cubicBezTo>
                    <a:pt x="431" y="42"/>
                    <a:pt x="431" y="42"/>
                    <a:pt x="431" y="42"/>
                  </a:cubicBezTo>
                  <a:cubicBezTo>
                    <a:pt x="432" y="43"/>
                    <a:pt x="433" y="43"/>
                    <a:pt x="435" y="43"/>
                  </a:cubicBezTo>
                  <a:cubicBezTo>
                    <a:pt x="436" y="43"/>
                    <a:pt x="436" y="43"/>
                    <a:pt x="437" y="43"/>
                  </a:cubicBezTo>
                  <a:cubicBezTo>
                    <a:pt x="436" y="43"/>
                    <a:pt x="436" y="43"/>
                    <a:pt x="435" y="43"/>
                  </a:cubicBezTo>
                  <a:cubicBezTo>
                    <a:pt x="435" y="44"/>
                    <a:pt x="434" y="44"/>
                    <a:pt x="433" y="44"/>
                  </a:cubicBezTo>
                  <a:cubicBezTo>
                    <a:pt x="433" y="44"/>
                    <a:pt x="433" y="44"/>
                    <a:pt x="433" y="44"/>
                  </a:cubicBezTo>
                  <a:cubicBezTo>
                    <a:pt x="433" y="44"/>
                    <a:pt x="433" y="44"/>
                    <a:pt x="433" y="44"/>
                  </a:cubicBezTo>
                  <a:cubicBezTo>
                    <a:pt x="433" y="44"/>
                    <a:pt x="434" y="45"/>
                    <a:pt x="435" y="45"/>
                  </a:cubicBezTo>
                  <a:cubicBezTo>
                    <a:pt x="436" y="45"/>
                    <a:pt x="438" y="45"/>
                    <a:pt x="438" y="45"/>
                  </a:cubicBezTo>
                  <a:cubicBezTo>
                    <a:pt x="437" y="45"/>
                    <a:pt x="436" y="45"/>
                    <a:pt x="435" y="45"/>
                  </a:cubicBezTo>
                  <a:cubicBezTo>
                    <a:pt x="436" y="46"/>
                    <a:pt x="436" y="46"/>
                    <a:pt x="437" y="46"/>
                  </a:cubicBezTo>
                  <a:cubicBezTo>
                    <a:pt x="438" y="45"/>
                    <a:pt x="438" y="45"/>
                    <a:pt x="439" y="45"/>
                  </a:cubicBezTo>
                  <a:cubicBezTo>
                    <a:pt x="440" y="45"/>
                    <a:pt x="442" y="46"/>
                    <a:pt x="443" y="46"/>
                  </a:cubicBezTo>
                  <a:cubicBezTo>
                    <a:pt x="444" y="46"/>
                    <a:pt x="444" y="46"/>
                    <a:pt x="445" y="45"/>
                  </a:cubicBezTo>
                  <a:cubicBezTo>
                    <a:pt x="446" y="45"/>
                    <a:pt x="447" y="44"/>
                    <a:pt x="448" y="45"/>
                  </a:cubicBezTo>
                  <a:cubicBezTo>
                    <a:pt x="448" y="45"/>
                    <a:pt x="448" y="45"/>
                    <a:pt x="449" y="45"/>
                  </a:cubicBezTo>
                  <a:cubicBezTo>
                    <a:pt x="449" y="45"/>
                    <a:pt x="449" y="46"/>
                    <a:pt x="449" y="46"/>
                  </a:cubicBezTo>
                  <a:cubicBezTo>
                    <a:pt x="449" y="46"/>
                    <a:pt x="448" y="47"/>
                    <a:pt x="448" y="47"/>
                  </a:cubicBezTo>
                  <a:cubicBezTo>
                    <a:pt x="448" y="47"/>
                    <a:pt x="449" y="48"/>
                    <a:pt x="449" y="48"/>
                  </a:cubicBezTo>
                  <a:cubicBezTo>
                    <a:pt x="449" y="48"/>
                    <a:pt x="449" y="48"/>
                    <a:pt x="450" y="48"/>
                  </a:cubicBezTo>
                  <a:cubicBezTo>
                    <a:pt x="448" y="49"/>
                    <a:pt x="448" y="50"/>
                    <a:pt x="447" y="51"/>
                  </a:cubicBezTo>
                  <a:cubicBezTo>
                    <a:pt x="446" y="51"/>
                    <a:pt x="446" y="51"/>
                    <a:pt x="446" y="51"/>
                  </a:cubicBezTo>
                  <a:cubicBezTo>
                    <a:pt x="444" y="51"/>
                    <a:pt x="443" y="52"/>
                    <a:pt x="442" y="53"/>
                  </a:cubicBezTo>
                  <a:cubicBezTo>
                    <a:pt x="443" y="54"/>
                    <a:pt x="443" y="54"/>
                    <a:pt x="444" y="54"/>
                  </a:cubicBezTo>
                  <a:cubicBezTo>
                    <a:pt x="443" y="55"/>
                    <a:pt x="440" y="56"/>
                    <a:pt x="442" y="57"/>
                  </a:cubicBezTo>
                  <a:cubicBezTo>
                    <a:pt x="445" y="58"/>
                    <a:pt x="446" y="57"/>
                    <a:pt x="449" y="56"/>
                  </a:cubicBezTo>
                  <a:cubicBezTo>
                    <a:pt x="448" y="56"/>
                    <a:pt x="448" y="56"/>
                    <a:pt x="447" y="57"/>
                  </a:cubicBezTo>
                  <a:cubicBezTo>
                    <a:pt x="447" y="57"/>
                    <a:pt x="447" y="57"/>
                    <a:pt x="447" y="57"/>
                  </a:cubicBezTo>
                  <a:cubicBezTo>
                    <a:pt x="447" y="57"/>
                    <a:pt x="447" y="57"/>
                    <a:pt x="447" y="57"/>
                  </a:cubicBezTo>
                  <a:cubicBezTo>
                    <a:pt x="447" y="57"/>
                    <a:pt x="447" y="57"/>
                    <a:pt x="447" y="57"/>
                  </a:cubicBezTo>
                  <a:cubicBezTo>
                    <a:pt x="447" y="57"/>
                    <a:pt x="447" y="57"/>
                    <a:pt x="447" y="57"/>
                  </a:cubicBezTo>
                  <a:cubicBezTo>
                    <a:pt x="447" y="57"/>
                    <a:pt x="448" y="57"/>
                    <a:pt x="448" y="57"/>
                  </a:cubicBezTo>
                  <a:cubicBezTo>
                    <a:pt x="448" y="57"/>
                    <a:pt x="447" y="57"/>
                    <a:pt x="447" y="57"/>
                  </a:cubicBezTo>
                  <a:cubicBezTo>
                    <a:pt x="448" y="57"/>
                    <a:pt x="448" y="58"/>
                    <a:pt x="448" y="58"/>
                  </a:cubicBezTo>
                  <a:cubicBezTo>
                    <a:pt x="448" y="58"/>
                    <a:pt x="449" y="58"/>
                    <a:pt x="450" y="58"/>
                  </a:cubicBezTo>
                  <a:cubicBezTo>
                    <a:pt x="450" y="58"/>
                    <a:pt x="451" y="58"/>
                    <a:pt x="451" y="58"/>
                  </a:cubicBezTo>
                  <a:cubicBezTo>
                    <a:pt x="453" y="58"/>
                    <a:pt x="454" y="58"/>
                    <a:pt x="455" y="58"/>
                  </a:cubicBezTo>
                  <a:cubicBezTo>
                    <a:pt x="456" y="57"/>
                    <a:pt x="458" y="57"/>
                    <a:pt x="459" y="56"/>
                  </a:cubicBezTo>
                  <a:cubicBezTo>
                    <a:pt x="459" y="56"/>
                    <a:pt x="459" y="57"/>
                    <a:pt x="459" y="57"/>
                  </a:cubicBezTo>
                  <a:cubicBezTo>
                    <a:pt x="458" y="57"/>
                    <a:pt x="458" y="57"/>
                    <a:pt x="458" y="57"/>
                  </a:cubicBezTo>
                  <a:cubicBezTo>
                    <a:pt x="458" y="57"/>
                    <a:pt x="458" y="57"/>
                    <a:pt x="458" y="57"/>
                  </a:cubicBezTo>
                  <a:cubicBezTo>
                    <a:pt x="458" y="57"/>
                    <a:pt x="458" y="57"/>
                    <a:pt x="458" y="57"/>
                  </a:cubicBezTo>
                  <a:cubicBezTo>
                    <a:pt x="459" y="57"/>
                    <a:pt x="461" y="56"/>
                    <a:pt x="462" y="56"/>
                  </a:cubicBezTo>
                  <a:cubicBezTo>
                    <a:pt x="462" y="56"/>
                    <a:pt x="462" y="56"/>
                    <a:pt x="462" y="56"/>
                  </a:cubicBezTo>
                  <a:cubicBezTo>
                    <a:pt x="461" y="56"/>
                    <a:pt x="460" y="57"/>
                    <a:pt x="459" y="58"/>
                  </a:cubicBezTo>
                  <a:cubicBezTo>
                    <a:pt x="459" y="58"/>
                    <a:pt x="459" y="58"/>
                    <a:pt x="459" y="58"/>
                  </a:cubicBezTo>
                  <a:cubicBezTo>
                    <a:pt x="459" y="58"/>
                    <a:pt x="459" y="58"/>
                    <a:pt x="459" y="58"/>
                  </a:cubicBezTo>
                  <a:cubicBezTo>
                    <a:pt x="459" y="59"/>
                    <a:pt x="460" y="59"/>
                    <a:pt x="461" y="59"/>
                  </a:cubicBezTo>
                  <a:cubicBezTo>
                    <a:pt x="462" y="59"/>
                    <a:pt x="463" y="59"/>
                    <a:pt x="465" y="59"/>
                  </a:cubicBezTo>
                  <a:cubicBezTo>
                    <a:pt x="465" y="59"/>
                    <a:pt x="465" y="58"/>
                    <a:pt x="466" y="58"/>
                  </a:cubicBezTo>
                  <a:cubicBezTo>
                    <a:pt x="466" y="58"/>
                    <a:pt x="470" y="60"/>
                    <a:pt x="469" y="58"/>
                  </a:cubicBezTo>
                  <a:cubicBezTo>
                    <a:pt x="470" y="58"/>
                    <a:pt x="470" y="58"/>
                    <a:pt x="471" y="59"/>
                  </a:cubicBezTo>
                  <a:cubicBezTo>
                    <a:pt x="471" y="59"/>
                    <a:pt x="472" y="58"/>
                    <a:pt x="472" y="58"/>
                  </a:cubicBezTo>
                  <a:cubicBezTo>
                    <a:pt x="472" y="58"/>
                    <a:pt x="473" y="58"/>
                    <a:pt x="473" y="58"/>
                  </a:cubicBezTo>
                  <a:cubicBezTo>
                    <a:pt x="473" y="59"/>
                    <a:pt x="473" y="59"/>
                    <a:pt x="474" y="59"/>
                  </a:cubicBezTo>
                  <a:cubicBezTo>
                    <a:pt x="475" y="59"/>
                    <a:pt x="477" y="58"/>
                    <a:pt x="477" y="58"/>
                  </a:cubicBezTo>
                  <a:cubicBezTo>
                    <a:pt x="477" y="60"/>
                    <a:pt x="479" y="58"/>
                    <a:pt x="480" y="57"/>
                  </a:cubicBezTo>
                  <a:cubicBezTo>
                    <a:pt x="480" y="57"/>
                    <a:pt x="480" y="57"/>
                    <a:pt x="480" y="57"/>
                  </a:cubicBezTo>
                  <a:cubicBezTo>
                    <a:pt x="480" y="57"/>
                    <a:pt x="480" y="58"/>
                    <a:pt x="480" y="58"/>
                  </a:cubicBezTo>
                  <a:cubicBezTo>
                    <a:pt x="480" y="58"/>
                    <a:pt x="480" y="58"/>
                    <a:pt x="480" y="58"/>
                  </a:cubicBezTo>
                  <a:cubicBezTo>
                    <a:pt x="480" y="58"/>
                    <a:pt x="480" y="58"/>
                    <a:pt x="480" y="58"/>
                  </a:cubicBezTo>
                  <a:cubicBezTo>
                    <a:pt x="482" y="59"/>
                    <a:pt x="486" y="59"/>
                    <a:pt x="488" y="58"/>
                  </a:cubicBezTo>
                  <a:cubicBezTo>
                    <a:pt x="489" y="58"/>
                    <a:pt x="491" y="55"/>
                    <a:pt x="492" y="56"/>
                  </a:cubicBezTo>
                  <a:cubicBezTo>
                    <a:pt x="492" y="56"/>
                    <a:pt x="492" y="57"/>
                    <a:pt x="492" y="57"/>
                  </a:cubicBezTo>
                  <a:cubicBezTo>
                    <a:pt x="492" y="57"/>
                    <a:pt x="492" y="58"/>
                    <a:pt x="492" y="58"/>
                  </a:cubicBezTo>
                  <a:cubicBezTo>
                    <a:pt x="493" y="59"/>
                    <a:pt x="497" y="59"/>
                    <a:pt x="498" y="59"/>
                  </a:cubicBezTo>
                  <a:cubicBezTo>
                    <a:pt x="499" y="59"/>
                    <a:pt x="501" y="58"/>
                    <a:pt x="502" y="58"/>
                  </a:cubicBezTo>
                  <a:cubicBezTo>
                    <a:pt x="503" y="58"/>
                    <a:pt x="503" y="58"/>
                    <a:pt x="503" y="58"/>
                  </a:cubicBezTo>
                  <a:cubicBezTo>
                    <a:pt x="505" y="58"/>
                    <a:pt x="506" y="58"/>
                    <a:pt x="507" y="57"/>
                  </a:cubicBezTo>
                  <a:cubicBezTo>
                    <a:pt x="508" y="57"/>
                    <a:pt x="508" y="57"/>
                    <a:pt x="509" y="56"/>
                  </a:cubicBezTo>
                  <a:cubicBezTo>
                    <a:pt x="509" y="56"/>
                    <a:pt x="509" y="56"/>
                    <a:pt x="509" y="56"/>
                  </a:cubicBezTo>
                  <a:cubicBezTo>
                    <a:pt x="509" y="56"/>
                    <a:pt x="509" y="56"/>
                    <a:pt x="509" y="56"/>
                  </a:cubicBezTo>
                  <a:cubicBezTo>
                    <a:pt x="509" y="56"/>
                    <a:pt x="509" y="56"/>
                    <a:pt x="508" y="56"/>
                  </a:cubicBezTo>
                  <a:cubicBezTo>
                    <a:pt x="509" y="55"/>
                    <a:pt x="510" y="55"/>
                    <a:pt x="510" y="56"/>
                  </a:cubicBezTo>
                  <a:cubicBezTo>
                    <a:pt x="510" y="56"/>
                    <a:pt x="511" y="56"/>
                    <a:pt x="511" y="56"/>
                  </a:cubicBezTo>
                  <a:cubicBezTo>
                    <a:pt x="512" y="56"/>
                    <a:pt x="513" y="56"/>
                    <a:pt x="514" y="56"/>
                  </a:cubicBezTo>
                  <a:cubicBezTo>
                    <a:pt x="514" y="54"/>
                    <a:pt x="511" y="55"/>
                    <a:pt x="510" y="55"/>
                  </a:cubicBezTo>
                  <a:cubicBezTo>
                    <a:pt x="510" y="54"/>
                    <a:pt x="511" y="54"/>
                    <a:pt x="512" y="54"/>
                  </a:cubicBezTo>
                  <a:cubicBezTo>
                    <a:pt x="514" y="53"/>
                    <a:pt x="516" y="53"/>
                    <a:pt x="517" y="52"/>
                  </a:cubicBezTo>
                  <a:cubicBezTo>
                    <a:pt x="517" y="51"/>
                    <a:pt x="516" y="51"/>
                    <a:pt x="515" y="51"/>
                  </a:cubicBezTo>
                  <a:cubicBezTo>
                    <a:pt x="515" y="51"/>
                    <a:pt x="514" y="51"/>
                    <a:pt x="513" y="51"/>
                  </a:cubicBezTo>
                  <a:cubicBezTo>
                    <a:pt x="514" y="51"/>
                    <a:pt x="515" y="51"/>
                    <a:pt x="515" y="51"/>
                  </a:cubicBezTo>
                  <a:cubicBezTo>
                    <a:pt x="515" y="51"/>
                    <a:pt x="515" y="51"/>
                    <a:pt x="515" y="51"/>
                  </a:cubicBezTo>
                  <a:cubicBezTo>
                    <a:pt x="515" y="51"/>
                    <a:pt x="515" y="51"/>
                    <a:pt x="515" y="51"/>
                  </a:cubicBezTo>
                  <a:cubicBezTo>
                    <a:pt x="514" y="49"/>
                    <a:pt x="511" y="50"/>
                    <a:pt x="510" y="50"/>
                  </a:cubicBezTo>
                  <a:cubicBezTo>
                    <a:pt x="510" y="50"/>
                    <a:pt x="510" y="50"/>
                    <a:pt x="510" y="49"/>
                  </a:cubicBezTo>
                  <a:cubicBezTo>
                    <a:pt x="510" y="49"/>
                    <a:pt x="510" y="49"/>
                    <a:pt x="510" y="49"/>
                  </a:cubicBezTo>
                  <a:cubicBezTo>
                    <a:pt x="510" y="49"/>
                    <a:pt x="510" y="49"/>
                    <a:pt x="510" y="49"/>
                  </a:cubicBezTo>
                  <a:cubicBezTo>
                    <a:pt x="507" y="47"/>
                    <a:pt x="501" y="50"/>
                    <a:pt x="498" y="49"/>
                  </a:cubicBezTo>
                  <a:cubicBezTo>
                    <a:pt x="495" y="48"/>
                    <a:pt x="492" y="50"/>
                    <a:pt x="489" y="50"/>
                  </a:cubicBezTo>
                  <a:cubicBezTo>
                    <a:pt x="487" y="50"/>
                    <a:pt x="484" y="50"/>
                    <a:pt x="481" y="51"/>
                  </a:cubicBezTo>
                  <a:cubicBezTo>
                    <a:pt x="481" y="51"/>
                    <a:pt x="481" y="51"/>
                    <a:pt x="481" y="51"/>
                  </a:cubicBezTo>
                  <a:cubicBezTo>
                    <a:pt x="481" y="51"/>
                    <a:pt x="481" y="51"/>
                    <a:pt x="481" y="51"/>
                  </a:cubicBezTo>
                  <a:cubicBezTo>
                    <a:pt x="482" y="51"/>
                    <a:pt x="482" y="52"/>
                    <a:pt x="483" y="52"/>
                  </a:cubicBezTo>
                  <a:cubicBezTo>
                    <a:pt x="482" y="52"/>
                    <a:pt x="481" y="52"/>
                    <a:pt x="480" y="52"/>
                  </a:cubicBezTo>
                  <a:cubicBezTo>
                    <a:pt x="479" y="52"/>
                    <a:pt x="478" y="52"/>
                    <a:pt x="477" y="52"/>
                  </a:cubicBezTo>
                  <a:cubicBezTo>
                    <a:pt x="478" y="52"/>
                    <a:pt x="478" y="52"/>
                    <a:pt x="478" y="52"/>
                  </a:cubicBezTo>
                  <a:cubicBezTo>
                    <a:pt x="478" y="51"/>
                    <a:pt x="476" y="51"/>
                    <a:pt x="475" y="50"/>
                  </a:cubicBezTo>
                  <a:cubicBezTo>
                    <a:pt x="474" y="50"/>
                    <a:pt x="473" y="51"/>
                    <a:pt x="472" y="51"/>
                  </a:cubicBezTo>
                  <a:cubicBezTo>
                    <a:pt x="472" y="51"/>
                    <a:pt x="472" y="51"/>
                    <a:pt x="472" y="51"/>
                  </a:cubicBezTo>
                  <a:cubicBezTo>
                    <a:pt x="472" y="50"/>
                    <a:pt x="469" y="51"/>
                    <a:pt x="468" y="51"/>
                  </a:cubicBezTo>
                  <a:cubicBezTo>
                    <a:pt x="469" y="51"/>
                    <a:pt x="469" y="51"/>
                    <a:pt x="469" y="51"/>
                  </a:cubicBezTo>
                  <a:cubicBezTo>
                    <a:pt x="469" y="51"/>
                    <a:pt x="469" y="51"/>
                    <a:pt x="469" y="51"/>
                  </a:cubicBezTo>
                  <a:cubicBezTo>
                    <a:pt x="469" y="50"/>
                    <a:pt x="468" y="50"/>
                    <a:pt x="467" y="50"/>
                  </a:cubicBezTo>
                  <a:cubicBezTo>
                    <a:pt x="467" y="50"/>
                    <a:pt x="467" y="50"/>
                    <a:pt x="466" y="50"/>
                  </a:cubicBezTo>
                  <a:cubicBezTo>
                    <a:pt x="466" y="50"/>
                    <a:pt x="466" y="51"/>
                    <a:pt x="465" y="51"/>
                  </a:cubicBezTo>
                  <a:cubicBezTo>
                    <a:pt x="464" y="52"/>
                    <a:pt x="464" y="51"/>
                    <a:pt x="464" y="51"/>
                  </a:cubicBezTo>
                  <a:cubicBezTo>
                    <a:pt x="464" y="50"/>
                    <a:pt x="463" y="50"/>
                    <a:pt x="463" y="50"/>
                  </a:cubicBezTo>
                  <a:cubicBezTo>
                    <a:pt x="463" y="50"/>
                    <a:pt x="462" y="50"/>
                    <a:pt x="462" y="51"/>
                  </a:cubicBezTo>
                  <a:cubicBezTo>
                    <a:pt x="462" y="51"/>
                    <a:pt x="462" y="51"/>
                    <a:pt x="462" y="51"/>
                  </a:cubicBezTo>
                  <a:cubicBezTo>
                    <a:pt x="462" y="50"/>
                    <a:pt x="461" y="51"/>
                    <a:pt x="461" y="50"/>
                  </a:cubicBezTo>
                  <a:cubicBezTo>
                    <a:pt x="461" y="50"/>
                    <a:pt x="461" y="50"/>
                    <a:pt x="461" y="50"/>
                  </a:cubicBezTo>
                  <a:cubicBezTo>
                    <a:pt x="461" y="50"/>
                    <a:pt x="461" y="50"/>
                    <a:pt x="462" y="50"/>
                  </a:cubicBezTo>
                  <a:cubicBezTo>
                    <a:pt x="462" y="50"/>
                    <a:pt x="463" y="50"/>
                    <a:pt x="464" y="50"/>
                  </a:cubicBezTo>
                  <a:cubicBezTo>
                    <a:pt x="464" y="50"/>
                    <a:pt x="465" y="50"/>
                    <a:pt x="465" y="49"/>
                  </a:cubicBezTo>
                  <a:cubicBezTo>
                    <a:pt x="465" y="49"/>
                    <a:pt x="465" y="49"/>
                    <a:pt x="465" y="49"/>
                  </a:cubicBezTo>
                  <a:cubicBezTo>
                    <a:pt x="465" y="49"/>
                    <a:pt x="465" y="49"/>
                    <a:pt x="465" y="49"/>
                  </a:cubicBezTo>
                  <a:cubicBezTo>
                    <a:pt x="465" y="49"/>
                    <a:pt x="465" y="49"/>
                    <a:pt x="464" y="49"/>
                  </a:cubicBezTo>
                  <a:cubicBezTo>
                    <a:pt x="464" y="48"/>
                    <a:pt x="463" y="48"/>
                    <a:pt x="463" y="49"/>
                  </a:cubicBezTo>
                  <a:cubicBezTo>
                    <a:pt x="463" y="49"/>
                    <a:pt x="463" y="48"/>
                    <a:pt x="463" y="48"/>
                  </a:cubicBezTo>
                  <a:cubicBezTo>
                    <a:pt x="463" y="48"/>
                    <a:pt x="463" y="48"/>
                    <a:pt x="463" y="48"/>
                  </a:cubicBezTo>
                  <a:cubicBezTo>
                    <a:pt x="463" y="48"/>
                    <a:pt x="462" y="48"/>
                    <a:pt x="462" y="48"/>
                  </a:cubicBezTo>
                  <a:cubicBezTo>
                    <a:pt x="462" y="48"/>
                    <a:pt x="461" y="48"/>
                    <a:pt x="461" y="48"/>
                  </a:cubicBezTo>
                  <a:cubicBezTo>
                    <a:pt x="459" y="48"/>
                    <a:pt x="457" y="47"/>
                    <a:pt x="455" y="49"/>
                  </a:cubicBezTo>
                  <a:cubicBezTo>
                    <a:pt x="456" y="48"/>
                    <a:pt x="457" y="48"/>
                    <a:pt x="458" y="47"/>
                  </a:cubicBezTo>
                  <a:cubicBezTo>
                    <a:pt x="459" y="47"/>
                    <a:pt x="460" y="47"/>
                    <a:pt x="461" y="47"/>
                  </a:cubicBezTo>
                  <a:cubicBezTo>
                    <a:pt x="461" y="47"/>
                    <a:pt x="462" y="47"/>
                    <a:pt x="462" y="47"/>
                  </a:cubicBezTo>
                  <a:cubicBezTo>
                    <a:pt x="462" y="47"/>
                    <a:pt x="462" y="47"/>
                    <a:pt x="462" y="47"/>
                  </a:cubicBezTo>
                  <a:cubicBezTo>
                    <a:pt x="462" y="47"/>
                    <a:pt x="462" y="47"/>
                    <a:pt x="462" y="47"/>
                  </a:cubicBezTo>
                  <a:cubicBezTo>
                    <a:pt x="462" y="47"/>
                    <a:pt x="461" y="47"/>
                    <a:pt x="461" y="47"/>
                  </a:cubicBezTo>
                  <a:cubicBezTo>
                    <a:pt x="461" y="47"/>
                    <a:pt x="460" y="47"/>
                    <a:pt x="460" y="47"/>
                  </a:cubicBezTo>
                  <a:cubicBezTo>
                    <a:pt x="459" y="47"/>
                    <a:pt x="459" y="47"/>
                    <a:pt x="459" y="47"/>
                  </a:cubicBezTo>
                  <a:cubicBezTo>
                    <a:pt x="459" y="47"/>
                    <a:pt x="459" y="47"/>
                    <a:pt x="459" y="47"/>
                  </a:cubicBezTo>
                  <a:cubicBezTo>
                    <a:pt x="459" y="46"/>
                    <a:pt x="457" y="46"/>
                    <a:pt x="456" y="46"/>
                  </a:cubicBezTo>
                  <a:cubicBezTo>
                    <a:pt x="457" y="46"/>
                    <a:pt x="457" y="46"/>
                    <a:pt x="457" y="46"/>
                  </a:cubicBezTo>
                  <a:cubicBezTo>
                    <a:pt x="457" y="46"/>
                    <a:pt x="457" y="46"/>
                    <a:pt x="456" y="46"/>
                  </a:cubicBezTo>
                  <a:cubicBezTo>
                    <a:pt x="457" y="46"/>
                    <a:pt x="457" y="46"/>
                    <a:pt x="458" y="46"/>
                  </a:cubicBezTo>
                  <a:cubicBezTo>
                    <a:pt x="459" y="46"/>
                    <a:pt x="461" y="46"/>
                    <a:pt x="463" y="47"/>
                  </a:cubicBezTo>
                  <a:cubicBezTo>
                    <a:pt x="463" y="47"/>
                    <a:pt x="463" y="47"/>
                    <a:pt x="463" y="47"/>
                  </a:cubicBezTo>
                  <a:cubicBezTo>
                    <a:pt x="463" y="47"/>
                    <a:pt x="463" y="47"/>
                    <a:pt x="463" y="47"/>
                  </a:cubicBezTo>
                  <a:cubicBezTo>
                    <a:pt x="463" y="46"/>
                    <a:pt x="462" y="46"/>
                    <a:pt x="462" y="46"/>
                  </a:cubicBezTo>
                  <a:cubicBezTo>
                    <a:pt x="462" y="46"/>
                    <a:pt x="462" y="46"/>
                    <a:pt x="462" y="46"/>
                  </a:cubicBezTo>
                  <a:cubicBezTo>
                    <a:pt x="462" y="46"/>
                    <a:pt x="463" y="46"/>
                    <a:pt x="463" y="46"/>
                  </a:cubicBezTo>
                  <a:cubicBezTo>
                    <a:pt x="464" y="46"/>
                    <a:pt x="465" y="46"/>
                    <a:pt x="465" y="46"/>
                  </a:cubicBezTo>
                  <a:cubicBezTo>
                    <a:pt x="466" y="46"/>
                    <a:pt x="467" y="46"/>
                    <a:pt x="469" y="46"/>
                  </a:cubicBezTo>
                  <a:cubicBezTo>
                    <a:pt x="467" y="43"/>
                    <a:pt x="461" y="44"/>
                    <a:pt x="459" y="44"/>
                  </a:cubicBezTo>
                  <a:cubicBezTo>
                    <a:pt x="460" y="43"/>
                    <a:pt x="462" y="44"/>
                    <a:pt x="464" y="44"/>
                  </a:cubicBezTo>
                  <a:cubicBezTo>
                    <a:pt x="463" y="43"/>
                    <a:pt x="462" y="42"/>
                    <a:pt x="460" y="42"/>
                  </a:cubicBezTo>
                  <a:cubicBezTo>
                    <a:pt x="459" y="42"/>
                    <a:pt x="458" y="43"/>
                    <a:pt x="457" y="43"/>
                  </a:cubicBezTo>
                  <a:cubicBezTo>
                    <a:pt x="455" y="43"/>
                    <a:pt x="453" y="43"/>
                    <a:pt x="452" y="43"/>
                  </a:cubicBezTo>
                  <a:cubicBezTo>
                    <a:pt x="451" y="43"/>
                    <a:pt x="451" y="43"/>
                    <a:pt x="451" y="43"/>
                  </a:cubicBezTo>
                  <a:cubicBezTo>
                    <a:pt x="450" y="43"/>
                    <a:pt x="449" y="43"/>
                    <a:pt x="448" y="44"/>
                  </a:cubicBezTo>
                  <a:cubicBezTo>
                    <a:pt x="448" y="44"/>
                    <a:pt x="447" y="44"/>
                    <a:pt x="446" y="44"/>
                  </a:cubicBezTo>
                  <a:cubicBezTo>
                    <a:pt x="448" y="44"/>
                    <a:pt x="449" y="43"/>
                    <a:pt x="450" y="43"/>
                  </a:cubicBezTo>
                  <a:cubicBezTo>
                    <a:pt x="451" y="42"/>
                    <a:pt x="451" y="42"/>
                    <a:pt x="451" y="42"/>
                  </a:cubicBezTo>
                  <a:cubicBezTo>
                    <a:pt x="451" y="41"/>
                    <a:pt x="448" y="41"/>
                    <a:pt x="447" y="41"/>
                  </a:cubicBezTo>
                  <a:cubicBezTo>
                    <a:pt x="447" y="41"/>
                    <a:pt x="446" y="41"/>
                    <a:pt x="446" y="41"/>
                  </a:cubicBezTo>
                  <a:cubicBezTo>
                    <a:pt x="445" y="41"/>
                    <a:pt x="444" y="40"/>
                    <a:pt x="443" y="40"/>
                  </a:cubicBezTo>
                  <a:cubicBezTo>
                    <a:pt x="442" y="40"/>
                    <a:pt x="441" y="40"/>
                    <a:pt x="439" y="40"/>
                  </a:cubicBezTo>
                  <a:cubicBezTo>
                    <a:pt x="438" y="40"/>
                    <a:pt x="436" y="40"/>
                    <a:pt x="435" y="40"/>
                  </a:cubicBezTo>
                  <a:cubicBezTo>
                    <a:pt x="434" y="40"/>
                    <a:pt x="434" y="40"/>
                    <a:pt x="433" y="41"/>
                  </a:cubicBezTo>
                  <a:cubicBezTo>
                    <a:pt x="433" y="41"/>
                    <a:pt x="433" y="41"/>
                    <a:pt x="433" y="41"/>
                  </a:cubicBezTo>
                  <a:close/>
                  <a:moveTo>
                    <a:pt x="478" y="15"/>
                  </a:moveTo>
                  <a:cubicBezTo>
                    <a:pt x="476" y="15"/>
                    <a:pt x="474" y="15"/>
                    <a:pt x="472" y="15"/>
                  </a:cubicBezTo>
                  <a:cubicBezTo>
                    <a:pt x="473" y="15"/>
                    <a:pt x="477" y="16"/>
                    <a:pt x="478" y="15"/>
                  </a:cubicBezTo>
                  <a:close/>
                  <a:moveTo>
                    <a:pt x="456" y="35"/>
                  </a:moveTo>
                  <a:cubicBezTo>
                    <a:pt x="454" y="35"/>
                    <a:pt x="453" y="35"/>
                    <a:pt x="451" y="35"/>
                  </a:cubicBezTo>
                  <a:cubicBezTo>
                    <a:pt x="450" y="35"/>
                    <a:pt x="450" y="35"/>
                    <a:pt x="450" y="35"/>
                  </a:cubicBezTo>
                  <a:cubicBezTo>
                    <a:pt x="447" y="35"/>
                    <a:pt x="444" y="34"/>
                    <a:pt x="442" y="36"/>
                  </a:cubicBezTo>
                  <a:cubicBezTo>
                    <a:pt x="443" y="38"/>
                    <a:pt x="448" y="37"/>
                    <a:pt x="450" y="37"/>
                  </a:cubicBezTo>
                  <a:cubicBezTo>
                    <a:pt x="454" y="37"/>
                    <a:pt x="457" y="38"/>
                    <a:pt x="460" y="35"/>
                  </a:cubicBezTo>
                  <a:cubicBezTo>
                    <a:pt x="460" y="35"/>
                    <a:pt x="460" y="35"/>
                    <a:pt x="460" y="35"/>
                  </a:cubicBezTo>
                  <a:cubicBezTo>
                    <a:pt x="460" y="35"/>
                    <a:pt x="460" y="35"/>
                    <a:pt x="460" y="35"/>
                  </a:cubicBezTo>
                  <a:cubicBezTo>
                    <a:pt x="460" y="35"/>
                    <a:pt x="459" y="35"/>
                    <a:pt x="459" y="35"/>
                  </a:cubicBezTo>
                  <a:cubicBezTo>
                    <a:pt x="458" y="35"/>
                    <a:pt x="458" y="35"/>
                    <a:pt x="457" y="35"/>
                  </a:cubicBezTo>
                  <a:cubicBezTo>
                    <a:pt x="457" y="35"/>
                    <a:pt x="457" y="35"/>
                    <a:pt x="456" y="35"/>
                  </a:cubicBezTo>
                  <a:close/>
                  <a:moveTo>
                    <a:pt x="288" y="293"/>
                  </a:moveTo>
                  <a:cubicBezTo>
                    <a:pt x="287" y="293"/>
                    <a:pt x="286" y="294"/>
                    <a:pt x="286" y="295"/>
                  </a:cubicBezTo>
                  <a:cubicBezTo>
                    <a:pt x="286" y="295"/>
                    <a:pt x="287" y="295"/>
                    <a:pt x="287" y="295"/>
                  </a:cubicBezTo>
                  <a:cubicBezTo>
                    <a:pt x="287" y="295"/>
                    <a:pt x="286" y="296"/>
                    <a:pt x="286" y="297"/>
                  </a:cubicBezTo>
                  <a:cubicBezTo>
                    <a:pt x="288" y="295"/>
                    <a:pt x="289" y="294"/>
                    <a:pt x="291" y="293"/>
                  </a:cubicBezTo>
                  <a:cubicBezTo>
                    <a:pt x="291" y="293"/>
                    <a:pt x="291" y="293"/>
                    <a:pt x="291" y="293"/>
                  </a:cubicBezTo>
                  <a:cubicBezTo>
                    <a:pt x="292" y="293"/>
                    <a:pt x="293" y="293"/>
                    <a:pt x="293" y="292"/>
                  </a:cubicBezTo>
                  <a:cubicBezTo>
                    <a:pt x="292" y="292"/>
                    <a:pt x="289" y="292"/>
                    <a:pt x="288" y="293"/>
                  </a:cubicBezTo>
                  <a:close/>
                  <a:moveTo>
                    <a:pt x="447" y="320"/>
                  </a:moveTo>
                  <a:cubicBezTo>
                    <a:pt x="446" y="320"/>
                    <a:pt x="446" y="320"/>
                    <a:pt x="446" y="320"/>
                  </a:cubicBezTo>
                  <a:cubicBezTo>
                    <a:pt x="446" y="320"/>
                    <a:pt x="446" y="320"/>
                    <a:pt x="447" y="320"/>
                  </a:cubicBezTo>
                  <a:close/>
                  <a:moveTo>
                    <a:pt x="285" y="289"/>
                  </a:moveTo>
                  <a:cubicBezTo>
                    <a:pt x="287" y="288"/>
                    <a:pt x="289" y="286"/>
                    <a:pt x="292" y="286"/>
                  </a:cubicBezTo>
                  <a:cubicBezTo>
                    <a:pt x="291" y="285"/>
                    <a:pt x="285" y="287"/>
                    <a:pt x="285" y="289"/>
                  </a:cubicBezTo>
                  <a:close/>
                  <a:moveTo>
                    <a:pt x="457" y="31"/>
                  </a:moveTo>
                  <a:cubicBezTo>
                    <a:pt x="457" y="31"/>
                    <a:pt x="457" y="31"/>
                    <a:pt x="457" y="31"/>
                  </a:cubicBezTo>
                  <a:cubicBezTo>
                    <a:pt x="457" y="32"/>
                    <a:pt x="457" y="32"/>
                    <a:pt x="458" y="32"/>
                  </a:cubicBezTo>
                  <a:cubicBezTo>
                    <a:pt x="458" y="32"/>
                    <a:pt x="458" y="31"/>
                    <a:pt x="458" y="31"/>
                  </a:cubicBezTo>
                  <a:cubicBezTo>
                    <a:pt x="458" y="31"/>
                    <a:pt x="457" y="31"/>
                    <a:pt x="457" y="31"/>
                  </a:cubicBezTo>
                  <a:close/>
                  <a:moveTo>
                    <a:pt x="446" y="20"/>
                  </a:moveTo>
                  <a:cubicBezTo>
                    <a:pt x="446" y="20"/>
                    <a:pt x="447" y="20"/>
                    <a:pt x="447" y="20"/>
                  </a:cubicBezTo>
                  <a:cubicBezTo>
                    <a:pt x="448" y="21"/>
                    <a:pt x="447" y="21"/>
                    <a:pt x="448" y="21"/>
                  </a:cubicBezTo>
                  <a:cubicBezTo>
                    <a:pt x="449" y="21"/>
                    <a:pt x="450" y="21"/>
                    <a:pt x="451" y="20"/>
                  </a:cubicBezTo>
                  <a:cubicBezTo>
                    <a:pt x="452" y="20"/>
                    <a:pt x="452" y="20"/>
                    <a:pt x="452" y="19"/>
                  </a:cubicBezTo>
                  <a:cubicBezTo>
                    <a:pt x="452" y="19"/>
                    <a:pt x="452" y="19"/>
                    <a:pt x="452" y="19"/>
                  </a:cubicBezTo>
                  <a:cubicBezTo>
                    <a:pt x="452" y="19"/>
                    <a:pt x="450" y="18"/>
                    <a:pt x="449" y="18"/>
                  </a:cubicBezTo>
                  <a:cubicBezTo>
                    <a:pt x="448" y="18"/>
                    <a:pt x="447" y="18"/>
                    <a:pt x="446" y="19"/>
                  </a:cubicBezTo>
                  <a:cubicBezTo>
                    <a:pt x="445" y="19"/>
                    <a:pt x="445" y="19"/>
                    <a:pt x="444" y="20"/>
                  </a:cubicBezTo>
                  <a:cubicBezTo>
                    <a:pt x="444" y="20"/>
                    <a:pt x="444" y="20"/>
                    <a:pt x="444" y="20"/>
                  </a:cubicBezTo>
                  <a:cubicBezTo>
                    <a:pt x="444" y="20"/>
                    <a:pt x="444" y="20"/>
                    <a:pt x="444" y="20"/>
                  </a:cubicBezTo>
                  <a:cubicBezTo>
                    <a:pt x="444" y="20"/>
                    <a:pt x="445" y="20"/>
                    <a:pt x="446" y="20"/>
                  </a:cubicBezTo>
                  <a:close/>
                  <a:moveTo>
                    <a:pt x="283" y="119"/>
                  </a:moveTo>
                  <a:cubicBezTo>
                    <a:pt x="283" y="118"/>
                    <a:pt x="284" y="118"/>
                    <a:pt x="284" y="118"/>
                  </a:cubicBezTo>
                  <a:cubicBezTo>
                    <a:pt x="283" y="118"/>
                    <a:pt x="283" y="118"/>
                    <a:pt x="283" y="119"/>
                  </a:cubicBezTo>
                  <a:close/>
                  <a:moveTo>
                    <a:pt x="132" y="99"/>
                  </a:moveTo>
                  <a:cubicBezTo>
                    <a:pt x="132" y="99"/>
                    <a:pt x="132" y="99"/>
                    <a:pt x="133" y="99"/>
                  </a:cubicBezTo>
                  <a:cubicBezTo>
                    <a:pt x="133" y="98"/>
                    <a:pt x="133" y="98"/>
                    <a:pt x="132" y="99"/>
                  </a:cubicBezTo>
                  <a:close/>
                  <a:moveTo>
                    <a:pt x="132" y="98"/>
                  </a:moveTo>
                  <a:cubicBezTo>
                    <a:pt x="132" y="98"/>
                    <a:pt x="132" y="98"/>
                    <a:pt x="132" y="98"/>
                  </a:cubicBezTo>
                  <a:cubicBezTo>
                    <a:pt x="133" y="97"/>
                    <a:pt x="132" y="97"/>
                    <a:pt x="132" y="98"/>
                  </a:cubicBezTo>
                  <a:close/>
                  <a:moveTo>
                    <a:pt x="113" y="97"/>
                  </a:moveTo>
                  <a:cubicBezTo>
                    <a:pt x="112" y="96"/>
                    <a:pt x="111" y="97"/>
                    <a:pt x="111" y="97"/>
                  </a:cubicBezTo>
                  <a:cubicBezTo>
                    <a:pt x="111" y="97"/>
                    <a:pt x="111" y="97"/>
                    <a:pt x="111" y="97"/>
                  </a:cubicBezTo>
                  <a:cubicBezTo>
                    <a:pt x="112" y="97"/>
                    <a:pt x="113" y="97"/>
                    <a:pt x="113" y="97"/>
                  </a:cubicBezTo>
                  <a:close/>
                  <a:moveTo>
                    <a:pt x="446" y="320"/>
                  </a:moveTo>
                  <a:cubicBezTo>
                    <a:pt x="445" y="320"/>
                    <a:pt x="444" y="321"/>
                    <a:pt x="444" y="321"/>
                  </a:cubicBezTo>
                  <a:cubicBezTo>
                    <a:pt x="445" y="321"/>
                    <a:pt x="445" y="320"/>
                    <a:pt x="446" y="320"/>
                  </a:cubicBezTo>
                  <a:close/>
                  <a:moveTo>
                    <a:pt x="441" y="34"/>
                  </a:moveTo>
                  <a:cubicBezTo>
                    <a:pt x="440" y="34"/>
                    <a:pt x="440" y="34"/>
                    <a:pt x="440" y="34"/>
                  </a:cubicBezTo>
                  <a:cubicBezTo>
                    <a:pt x="440" y="34"/>
                    <a:pt x="440" y="34"/>
                    <a:pt x="441" y="35"/>
                  </a:cubicBezTo>
                  <a:cubicBezTo>
                    <a:pt x="441" y="34"/>
                    <a:pt x="442" y="34"/>
                    <a:pt x="443" y="34"/>
                  </a:cubicBezTo>
                  <a:cubicBezTo>
                    <a:pt x="443" y="34"/>
                    <a:pt x="443" y="34"/>
                    <a:pt x="443" y="34"/>
                  </a:cubicBezTo>
                  <a:cubicBezTo>
                    <a:pt x="443" y="34"/>
                    <a:pt x="443" y="34"/>
                    <a:pt x="443" y="34"/>
                  </a:cubicBezTo>
                  <a:cubicBezTo>
                    <a:pt x="443" y="34"/>
                    <a:pt x="442" y="34"/>
                    <a:pt x="442" y="34"/>
                  </a:cubicBezTo>
                  <a:cubicBezTo>
                    <a:pt x="442" y="34"/>
                    <a:pt x="442" y="34"/>
                    <a:pt x="442" y="34"/>
                  </a:cubicBezTo>
                  <a:cubicBezTo>
                    <a:pt x="442" y="34"/>
                    <a:pt x="443" y="34"/>
                    <a:pt x="443" y="34"/>
                  </a:cubicBezTo>
                  <a:cubicBezTo>
                    <a:pt x="443" y="34"/>
                    <a:pt x="444" y="34"/>
                    <a:pt x="444" y="34"/>
                  </a:cubicBezTo>
                  <a:cubicBezTo>
                    <a:pt x="445" y="34"/>
                    <a:pt x="447" y="34"/>
                    <a:pt x="448" y="34"/>
                  </a:cubicBezTo>
                  <a:cubicBezTo>
                    <a:pt x="450" y="34"/>
                    <a:pt x="452" y="34"/>
                    <a:pt x="454" y="32"/>
                  </a:cubicBezTo>
                  <a:cubicBezTo>
                    <a:pt x="454" y="32"/>
                    <a:pt x="454" y="32"/>
                    <a:pt x="454" y="32"/>
                  </a:cubicBezTo>
                  <a:cubicBezTo>
                    <a:pt x="453" y="32"/>
                    <a:pt x="453" y="32"/>
                    <a:pt x="453" y="32"/>
                  </a:cubicBezTo>
                  <a:cubicBezTo>
                    <a:pt x="453" y="31"/>
                    <a:pt x="454" y="31"/>
                    <a:pt x="455" y="31"/>
                  </a:cubicBezTo>
                  <a:cubicBezTo>
                    <a:pt x="455" y="31"/>
                    <a:pt x="456" y="31"/>
                    <a:pt x="457" y="31"/>
                  </a:cubicBezTo>
                  <a:cubicBezTo>
                    <a:pt x="456" y="29"/>
                    <a:pt x="454" y="30"/>
                    <a:pt x="452" y="30"/>
                  </a:cubicBezTo>
                  <a:cubicBezTo>
                    <a:pt x="452" y="30"/>
                    <a:pt x="452" y="30"/>
                    <a:pt x="451" y="29"/>
                  </a:cubicBezTo>
                  <a:cubicBezTo>
                    <a:pt x="451" y="29"/>
                    <a:pt x="452" y="29"/>
                    <a:pt x="452" y="29"/>
                  </a:cubicBezTo>
                  <a:cubicBezTo>
                    <a:pt x="452" y="29"/>
                    <a:pt x="452" y="29"/>
                    <a:pt x="452" y="29"/>
                  </a:cubicBezTo>
                  <a:cubicBezTo>
                    <a:pt x="451" y="29"/>
                    <a:pt x="451" y="28"/>
                    <a:pt x="450" y="28"/>
                  </a:cubicBezTo>
                  <a:cubicBezTo>
                    <a:pt x="449" y="28"/>
                    <a:pt x="449" y="28"/>
                    <a:pt x="448" y="28"/>
                  </a:cubicBezTo>
                  <a:cubicBezTo>
                    <a:pt x="447" y="27"/>
                    <a:pt x="446" y="27"/>
                    <a:pt x="445" y="27"/>
                  </a:cubicBezTo>
                  <a:cubicBezTo>
                    <a:pt x="444" y="28"/>
                    <a:pt x="441" y="28"/>
                    <a:pt x="441" y="29"/>
                  </a:cubicBezTo>
                  <a:cubicBezTo>
                    <a:pt x="441" y="29"/>
                    <a:pt x="441" y="29"/>
                    <a:pt x="442" y="29"/>
                  </a:cubicBezTo>
                  <a:cubicBezTo>
                    <a:pt x="441" y="29"/>
                    <a:pt x="440" y="29"/>
                    <a:pt x="439" y="30"/>
                  </a:cubicBezTo>
                  <a:cubicBezTo>
                    <a:pt x="439" y="30"/>
                    <a:pt x="439" y="30"/>
                    <a:pt x="439" y="30"/>
                  </a:cubicBezTo>
                  <a:cubicBezTo>
                    <a:pt x="439" y="30"/>
                    <a:pt x="439" y="30"/>
                    <a:pt x="439" y="30"/>
                  </a:cubicBezTo>
                  <a:cubicBezTo>
                    <a:pt x="439" y="30"/>
                    <a:pt x="439" y="30"/>
                    <a:pt x="439" y="30"/>
                  </a:cubicBezTo>
                  <a:cubicBezTo>
                    <a:pt x="439" y="30"/>
                    <a:pt x="440" y="30"/>
                    <a:pt x="440" y="30"/>
                  </a:cubicBezTo>
                  <a:cubicBezTo>
                    <a:pt x="439" y="31"/>
                    <a:pt x="439" y="31"/>
                    <a:pt x="439" y="31"/>
                  </a:cubicBezTo>
                  <a:cubicBezTo>
                    <a:pt x="439" y="31"/>
                    <a:pt x="440" y="31"/>
                    <a:pt x="440" y="31"/>
                  </a:cubicBezTo>
                  <a:cubicBezTo>
                    <a:pt x="440" y="31"/>
                    <a:pt x="440" y="31"/>
                    <a:pt x="440" y="31"/>
                  </a:cubicBezTo>
                  <a:cubicBezTo>
                    <a:pt x="440" y="31"/>
                    <a:pt x="440" y="31"/>
                    <a:pt x="439" y="31"/>
                  </a:cubicBezTo>
                  <a:cubicBezTo>
                    <a:pt x="439" y="31"/>
                    <a:pt x="439" y="31"/>
                    <a:pt x="439" y="31"/>
                  </a:cubicBezTo>
                  <a:cubicBezTo>
                    <a:pt x="439" y="31"/>
                    <a:pt x="439" y="31"/>
                    <a:pt x="439" y="31"/>
                  </a:cubicBezTo>
                  <a:cubicBezTo>
                    <a:pt x="440" y="32"/>
                    <a:pt x="440" y="32"/>
                    <a:pt x="441" y="32"/>
                  </a:cubicBezTo>
                  <a:cubicBezTo>
                    <a:pt x="442" y="32"/>
                    <a:pt x="443" y="32"/>
                    <a:pt x="443" y="32"/>
                  </a:cubicBezTo>
                  <a:cubicBezTo>
                    <a:pt x="443" y="33"/>
                    <a:pt x="442" y="33"/>
                    <a:pt x="441" y="33"/>
                  </a:cubicBezTo>
                  <a:cubicBezTo>
                    <a:pt x="440" y="33"/>
                    <a:pt x="439" y="32"/>
                    <a:pt x="438" y="33"/>
                  </a:cubicBezTo>
                  <a:cubicBezTo>
                    <a:pt x="438" y="33"/>
                    <a:pt x="438" y="33"/>
                    <a:pt x="438" y="33"/>
                  </a:cubicBezTo>
                  <a:cubicBezTo>
                    <a:pt x="438" y="33"/>
                    <a:pt x="438" y="33"/>
                    <a:pt x="438" y="33"/>
                  </a:cubicBezTo>
                  <a:cubicBezTo>
                    <a:pt x="439" y="33"/>
                    <a:pt x="440" y="34"/>
                    <a:pt x="441" y="34"/>
                  </a:cubicBezTo>
                  <a:close/>
                  <a:moveTo>
                    <a:pt x="334" y="306"/>
                  </a:moveTo>
                  <a:cubicBezTo>
                    <a:pt x="333" y="306"/>
                    <a:pt x="333" y="306"/>
                    <a:pt x="333" y="306"/>
                  </a:cubicBezTo>
                  <a:cubicBezTo>
                    <a:pt x="333" y="306"/>
                    <a:pt x="333" y="306"/>
                    <a:pt x="334" y="306"/>
                  </a:cubicBezTo>
                  <a:close/>
                  <a:moveTo>
                    <a:pt x="279" y="47"/>
                  </a:moveTo>
                  <a:cubicBezTo>
                    <a:pt x="278" y="47"/>
                    <a:pt x="278" y="47"/>
                    <a:pt x="278" y="47"/>
                  </a:cubicBezTo>
                  <a:cubicBezTo>
                    <a:pt x="279" y="47"/>
                    <a:pt x="279" y="47"/>
                    <a:pt x="280" y="47"/>
                  </a:cubicBezTo>
                  <a:cubicBezTo>
                    <a:pt x="280" y="47"/>
                    <a:pt x="280" y="47"/>
                    <a:pt x="280" y="47"/>
                  </a:cubicBezTo>
                  <a:cubicBezTo>
                    <a:pt x="280" y="47"/>
                    <a:pt x="280" y="47"/>
                    <a:pt x="280" y="47"/>
                  </a:cubicBezTo>
                  <a:lnTo>
                    <a:pt x="279" y="47"/>
                  </a:lnTo>
                  <a:close/>
                  <a:moveTo>
                    <a:pt x="413" y="42"/>
                  </a:moveTo>
                  <a:cubicBezTo>
                    <a:pt x="414" y="42"/>
                    <a:pt x="415" y="43"/>
                    <a:pt x="416" y="42"/>
                  </a:cubicBezTo>
                  <a:cubicBezTo>
                    <a:pt x="416" y="42"/>
                    <a:pt x="416" y="42"/>
                    <a:pt x="416" y="42"/>
                  </a:cubicBezTo>
                  <a:cubicBezTo>
                    <a:pt x="416" y="42"/>
                    <a:pt x="416" y="42"/>
                    <a:pt x="416" y="42"/>
                  </a:cubicBezTo>
                  <a:cubicBezTo>
                    <a:pt x="415" y="42"/>
                    <a:pt x="414" y="42"/>
                    <a:pt x="413" y="42"/>
                  </a:cubicBezTo>
                  <a:close/>
                  <a:moveTo>
                    <a:pt x="406" y="43"/>
                  </a:moveTo>
                  <a:cubicBezTo>
                    <a:pt x="408" y="43"/>
                    <a:pt x="410" y="43"/>
                    <a:pt x="412" y="42"/>
                  </a:cubicBezTo>
                  <a:cubicBezTo>
                    <a:pt x="412" y="42"/>
                    <a:pt x="411" y="42"/>
                    <a:pt x="411" y="42"/>
                  </a:cubicBezTo>
                  <a:cubicBezTo>
                    <a:pt x="410" y="42"/>
                    <a:pt x="408" y="42"/>
                    <a:pt x="408" y="42"/>
                  </a:cubicBezTo>
                  <a:cubicBezTo>
                    <a:pt x="406" y="43"/>
                    <a:pt x="404" y="42"/>
                    <a:pt x="403" y="43"/>
                  </a:cubicBezTo>
                  <a:cubicBezTo>
                    <a:pt x="403" y="43"/>
                    <a:pt x="403" y="43"/>
                    <a:pt x="403" y="43"/>
                  </a:cubicBezTo>
                  <a:cubicBezTo>
                    <a:pt x="403" y="43"/>
                    <a:pt x="403" y="43"/>
                    <a:pt x="403" y="43"/>
                  </a:cubicBezTo>
                  <a:cubicBezTo>
                    <a:pt x="404" y="43"/>
                    <a:pt x="405" y="43"/>
                    <a:pt x="406" y="43"/>
                  </a:cubicBezTo>
                  <a:close/>
                  <a:moveTo>
                    <a:pt x="414" y="31"/>
                  </a:moveTo>
                  <a:cubicBezTo>
                    <a:pt x="414" y="31"/>
                    <a:pt x="414" y="31"/>
                    <a:pt x="415" y="31"/>
                  </a:cubicBezTo>
                  <a:cubicBezTo>
                    <a:pt x="414" y="31"/>
                    <a:pt x="414" y="31"/>
                    <a:pt x="414" y="31"/>
                  </a:cubicBezTo>
                  <a:cubicBezTo>
                    <a:pt x="414" y="31"/>
                    <a:pt x="414" y="31"/>
                    <a:pt x="414" y="31"/>
                  </a:cubicBezTo>
                  <a:cubicBezTo>
                    <a:pt x="415" y="31"/>
                    <a:pt x="417" y="31"/>
                    <a:pt x="417" y="31"/>
                  </a:cubicBezTo>
                  <a:cubicBezTo>
                    <a:pt x="418" y="31"/>
                    <a:pt x="418" y="31"/>
                    <a:pt x="418" y="31"/>
                  </a:cubicBezTo>
                  <a:cubicBezTo>
                    <a:pt x="419" y="31"/>
                    <a:pt x="419" y="31"/>
                    <a:pt x="420" y="31"/>
                  </a:cubicBezTo>
                  <a:cubicBezTo>
                    <a:pt x="421" y="32"/>
                    <a:pt x="422" y="32"/>
                    <a:pt x="422" y="33"/>
                  </a:cubicBezTo>
                  <a:cubicBezTo>
                    <a:pt x="422" y="33"/>
                    <a:pt x="421" y="33"/>
                    <a:pt x="421" y="33"/>
                  </a:cubicBezTo>
                  <a:cubicBezTo>
                    <a:pt x="421" y="33"/>
                    <a:pt x="421" y="33"/>
                    <a:pt x="421" y="33"/>
                  </a:cubicBezTo>
                  <a:cubicBezTo>
                    <a:pt x="421" y="33"/>
                    <a:pt x="422" y="34"/>
                    <a:pt x="422" y="34"/>
                  </a:cubicBezTo>
                  <a:cubicBezTo>
                    <a:pt x="423" y="34"/>
                    <a:pt x="423" y="34"/>
                    <a:pt x="424" y="35"/>
                  </a:cubicBezTo>
                  <a:cubicBezTo>
                    <a:pt x="424" y="35"/>
                    <a:pt x="425" y="35"/>
                    <a:pt x="426" y="35"/>
                  </a:cubicBezTo>
                  <a:cubicBezTo>
                    <a:pt x="426" y="34"/>
                    <a:pt x="426" y="34"/>
                    <a:pt x="426" y="34"/>
                  </a:cubicBezTo>
                  <a:cubicBezTo>
                    <a:pt x="428" y="34"/>
                    <a:pt x="429" y="34"/>
                    <a:pt x="431" y="33"/>
                  </a:cubicBezTo>
                  <a:cubicBezTo>
                    <a:pt x="431" y="33"/>
                    <a:pt x="431" y="32"/>
                    <a:pt x="431" y="32"/>
                  </a:cubicBezTo>
                  <a:cubicBezTo>
                    <a:pt x="431" y="31"/>
                    <a:pt x="431" y="31"/>
                    <a:pt x="430" y="31"/>
                  </a:cubicBezTo>
                  <a:cubicBezTo>
                    <a:pt x="431" y="30"/>
                    <a:pt x="432" y="30"/>
                    <a:pt x="433" y="29"/>
                  </a:cubicBezTo>
                  <a:cubicBezTo>
                    <a:pt x="433" y="29"/>
                    <a:pt x="432" y="29"/>
                    <a:pt x="432" y="29"/>
                  </a:cubicBezTo>
                  <a:cubicBezTo>
                    <a:pt x="432" y="29"/>
                    <a:pt x="433" y="28"/>
                    <a:pt x="433" y="28"/>
                  </a:cubicBezTo>
                  <a:cubicBezTo>
                    <a:pt x="433" y="28"/>
                    <a:pt x="433" y="28"/>
                    <a:pt x="433" y="28"/>
                  </a:cubicBezTo>
                  <a:cubicBezTo>
                    <a:pt x="433" y="28"/>
                    <a:pt x="432" y="28"/>
                    <a:pt x="432" y="28"/>
                  </a:cubicBezTo>
                  <a:cubicBezTo>
                    <a:pt x="431" y="27"/>
                    <a:pt x="431" y="27"/>
                    <a:pt x="431" y="28"/>
                  </a:cubicBezTo>
                  <a:cubicBezTo>
                    <a:pt x="430" y="28"/>
                    <a:pt x="429" y="28"/>
                    <a:pt x="428" y="28"/>
                  </a:cubicBezTo>
                  <a:cubicBezTo>
                    <a:pt x="428" y="27"/>
                    <a:pt x="429" y="27"/>
                    <a:pt x="429" y="27"/>
                  </a:cubicBezTo>
                  <a:cubicBezTo>
                    <a:pt x="429" y="27"/>
                    <a:pt x="429" y="27"/>
                    <a:pt x="428" y="26"/>
                  </a:cubicBezTo>
                  <a:cubicBezTo>
                    <a:pt x="428" y="26"/>
                    <a:pt x="427" y="26"/>
                    <a:pt x="426" y="26"/>
                  </a:cubicBezTo>
                  <a:cubicBezTo>
                    <a:pt x="425" y="26"/>
                    <a:pt x="424" y="26"/>
                    <a:pt x="423" y="26"/>
                  </a:cubicBezTo>
                  <a:cubicBezTo>
                    <a:pt x="422" y="26"/>
                    <a:pt x="421" y="27"/>
                    <a:pt x="420" y="27"/>
                  </a:cubicBezTo>
                  <a:cubicBezTo>
                    <a:pt x="421" y="26"/>
                    <a:pt x="422" y="26"/>
                    <a:pt x="422" y="26"/>
                  </a:cubicBezTo>
                  <a:cubicBezTo>
                    <a:pt x="422" y="25"/>
                    <a:pt x="422" y="25"/>
                    <a:pt x="422" y="25"/>
                  </a:cubicBezTo>
                  <a:cubicBezTo>
                    <a:pt x="422" y="25"/>
                    <a:pt x="422" y="25"/>
                    <a:pt x="422" y="25"/>
                  </a:cubicBezTo>
                  <a:cubicBezTo>
                    <a:pt x="422" y="25"/>
                    <a:pt x="421" y="24"/>
                    <a:pt x="421" y="24"/>
                  </a:cubicBezTo>
                  <a:cubicBezTo>
                    <a:pt x="420" y="24"/>
                    <a:pt x="419" y="24"/>
                    <a:pt x="419" y="24"/>
                  </a:cubicBezTo>
                  <a:cubicBezTo>
                    <a:pt x="418" y="24"/>
                    <a:pt x="418" y="24"/>
                    <a:pt x="418" y="24"/>
                  </a:cubicBezTo>
                  <a:cubicBezTo>
                    <a:pt x="417" y="24"/>
                    <a:pt x="416" y="24"/>
                    <a:pt x="415" y="24"/>
                  </a:cubicBezTo>
                  <a:cubicBezTo>
                    <a:pt x="414" y="24"/>
                    <a:pt x="412" y="24"/>
                    <a:pt x="411" y="24"/>
                  </a:cubicBezTo>
                  <a:cubicBezTo>
                    <a:pt x="409" y="24"/>
                    <a:pt x="408" y="25"/>
                    <a:pt x="407" y="25"/>
                  </a:cubicBezTo>
                  <a:cubicBezTo>
                    <a:pt x="407" y="26"/>
                    <a:pt x="407" y="26"/>
                    <a:pt x="407" y="26"/>
                  </a:cubicBezTo>
                  <a:cubicBezTo>
                    <a:pt x="408" y="26"/>
                    <a:pt x="409" y="26"/>
                    <a:pt x="410" y="26"/>
                  </a:cubicBezTo>
                  <a:cubicBezTo>
                    <a:pt x="409" y="27"/>
                    <a:pt x="408" y="27"/>
                    <a:pt x="407" y="27"/>
                  </a:cubicBezTo>
                  <a:cubicBezTo>
                    <a:pt x="407" y="27"/>
                    <a:pt x="407" y="27"/>
                    <a:pt x="407" y="27"/>
                  </a:cubicBezTo>
                  <a:cubicBezTo>
                    <a:pt x="407" y="27"/>
                    <a:pt x="407" y="27"/>
                    <a:pt x="407" y="27"/>
                  </a:cubicBezTo>
                  <a:cubicBezTo>
                    <a:pt x="407" y="27"/>
                    <a:pt x="407" y="27"/>
                    <a:pt x="407" y="27"/>
                  </a:cubicBezTo>
                  <a:cubicBezTo>
                    <a:pt x="407" y="27"/>
                    <a:pt x="407" y="27"/>
                    <a:pt x="408" y="27"/>
                  </a:cubicBezTo>
                  <a:cubicBezTo>
                    <a:pt x="409" y="27"/>
                    <a:pt x="410" y="27"/>
                    <a:pt x="411" y="27"/>
                  </a:cubicBezTo>
                  <a:cubicBezTo>
                    <a:pt x="412" y="26"/>
                    <a:pt x="413" y="26"/>
                    <a:pt x="413" y="26"/>
                  </a:cubicBezTo>
                  <a:cubicBezTo>
                    <a:pt x="413" y="27"/>
                    <a:pt x="412" y="27"/>
                    <a:pt x="412" y="27"/>
                  </a:cubicBezTo>
                  <a:cubicBezTo>
                    <a:pt x="412" y="27"/>
                    <a:pt x="411" y="27"/>
                    <a:pt x="411" y="28"/>
                  </a:cubicBezTo>
                  <a:cubicBezTo>
                    <a:pt x="411" y="28"/>
                    <a:pt x="411" y="28"/>
                    <a:pt x="411" y="28"/>
                  </a:cubicBezTo>
                  <a:cubicBezTo>
                    <a:pt x="411" y="28"/>
                    <a:pt x="411" y="28"/>
                    <a:pt x="411" y="28"/>
                  </a:cubicBezTo>
                  <a:cubicBezTo>
                    <a:pt x="411" y="28"/>
                    <a:pt x="414" y="28"/>
                    <a:pt x="415" y="28"/>
                  </a:cubicBezTo>
                  <a:cubicBezTo>
                    <a:pt x="414" y="28"/>
                    <a:pt x="413" y="28"/>
                    <a:pt x="412" y="28"/>
                  </a:cubicBezTo>
                  <a:cubicBezTo>
                    <a:pt x="412" y="28"/>
                    <a:pt x="411" y="28"/>
                    <a:pt x="410" y="29"/>
                  </a:cubicBezTo>
                  <a:cubicBezTo>
                    <a:pt x="411" y="29"/>
                    <a:pt x="412" y="29"/>
                    <a:pt x="413" y="29"/>
                  </a:cubicBezTo>
                  <a:cubicBezTo>
                    <a:pt x="412" y="29"/>
                    <a:pt x="412" y="30"/>
                    <a:pt x="411" y="30"/>
                  </a:cubicBezTo>
                  <a:cubicBezTo>
                    <a:pt x="410" y="30"/>
                    <a:pt x="409" y="30"/>
                    <a:pt x="409" y="29"/>
                  </a:cubicBezTo>
                  <a:cubicBezTo>
                    <a:pt x="408" y="29"/>
                    <a:pt x="406" y="29"/>
                    <a:pt x="405" y="29"/>
                  </a:cubicBezTo>
                  <a:cubicBezTo>
                    <a:pt x="405" y="29"/>
                    <a:pt x="404" y="29"/>
                    <a:pt x="403" y="30"/>
                  </a:cubicBezTo>
                  <a:cubicBezTo>
                    <a:pt x="403" y="30"/>
                    <a:pt x="403" y="30"/>
                    <a:pt x="403" y="30"/>
                  </a:cubicBezTo>
                  <a:cubicBezTo>
                    <a:pt x="403" y="32"/>
                    <a:pt x="411" y="31"/>
                    <a:pt x="414" y="31"/>
                  </a:cubicBezTo>
                  <a:close/>
                  <a:moveTo>
                    <a:pt x="417" y="34"/>
                  </a:moveTo>
                  <a:cubicBezTo>
                    <a:pt x="416" y="34"/>
                    <a:pt x="416" y="34"/>
                    <a:pt x="415" y="34"/>
                  </a:cubicBezTo>
                  <a:cubicBezTo>
                    <a:pt x="414" y="34"/>
                    <a:pt x="411" y="33"/>
                    <a:pt x="410" y="34"/>
                  </a:cubicBezTo>
                  <a:cubicBezTo>
                    <a:pt x="410" y="35"/>
                    <a:pt x="410" y="35"/>
                    <a:pt x="410" y="35"/>
                  </a:cubicBezTo>
                  <a:cubicBezTo>
                    <a:pt x="410" y="35"/>
                    <a:pt x="410" y="35"/>
                    <a:pt x="410" y="35"/>
                  </a:cubicBezTo>
                  <a:cubicBezTo>
                    <a:pt x="410" y="35"/>
                    <a:pt x="410" y="35"/>
                    <a:pt x="410" y="35"/>
                  </a:cubicBezTo>
                  <a:cubicBezTo>
                    <a:pt x="410" y="35"/>
                    <a:pt x="411" y="35"/>
                    <a:pt x="411" y="35"/>
                  </a:cubicBezTo>
                  <a:cubicBezTo>
                    <a:pt x="413" y="36"/>
                    <a:pt x="415" y="35"/>
                    <a:pt x="416" y="35"/>
                  </a:cubicBezTo>
                  <a:cubicBezTo>
                    <a:pt x="417" y="35"/>
                    <a:pt x="417" y="35"/>
                    <a:pt x="418" y="35"/>
                  </a:cubicBezTo>
                  <a:cubicBezTo>
                    <a:pt x="418" y="35"/>
                    <a:pt x="418" y="35"/>
                    <a:pt x="418" y="35"/>
                  </a:cubicBezTo>
                  <a:cubicBezTo>
                    <a:pt x="418" y="35"/>
                    <a:pt x="418" y="35"/>
                    <a:pt x="418" y="35"/>
                  </a:cubicBezTo>
                  <a:cubicBezTo>
                    <a:pt x="417" y="34"/>
                    <a:pt x="417" y="34"/>
                    <a:pt x="417" y="34"/>
                  </a:cubicBezTo>
                  <a:close/>
                  <a:moveTo>
                    <a:pt x="401" y="46"/>
                  </a:moveTo>
                  <a:cubicBezTo>
                    <a:pt x="401" y="46"/>
                    <a:pt x="397" y="46"/>
                    <a:pt x="397" y="47"/>
                  </a:cubicBezTo>
                  <a:cubicBezTo>
                    <a:pt x="397" y="47"/>
                    <a:pt x="397" y="47"/>
                    <a:pt x="397" y="47"/>
                  </a:cubicBezTo>
                  <a:cubicBezTo>
                    <a:pt x="397" y="47"/>
                    <a:pt x="397" y="47"/>
                    <a:pt x="397" y="47"/>
                  </a:cubicBezTo>
                  <a:cubicBezTo>
                    <a:pt x="398" y="48"/>
                    <a:pt x="398" y="47"/>
                    <a:pt x="399" y="47"/>
                  </a:cubicBezTo>
                  <a:cubicBezTo>
                    <a:pt x="398" y="48"/>
                    <a:pt x="397" y="48"/>
                    <a:pt x="397" y="48"/>
                  </a:cubicBezTo>
                  <a:cubicBezTo>
                    <a:pt x="397" y="49"/>
                    <a:pt x="398" y="49"/>
                    <a:pt x="399" y="49"/>
                  </a:cubicBezTo>
                  <a:cubicBezTo>
                    <a:pt x="398" y="49"/>
                    <a:pt x="397" y="49"/>
                    <a:pt x="397" y="49"/>
                  </a:cubicBezTo>
                  <a:cubicBezTo>
                    <a:pt x="395" y="49"/>
                    <a:pt x="394" y="48"/>
                    <a:pt x="392" y="49"/>
                  </a:cubicBezTo>
                  <a:cubicBezTo>
                    <a:pt x="392" y="49"/>
                    <a:pt x="392" y="49"/>
                    <a:pt x="391" y="49"/>
                  </a:cubicBezTo>
                  <a:cubicBezTo>
                    <a:pt x="391" y="49"/>
                    <a:pt x="391" y="49"/>
                    <a:pt x="391" y="49"/>
                  </a:cubicBezTo>
                  <a:cubicBezTo>
                    <a:pt x="391" y="49"/>
                    <a:pt x="391" y="49"/>
                    <a:pt x="391" y="49"/>
                  </a:cubicBezTo>
                  <a:cubicBezTo>
                    <a:pt x="391" y="49"/>
                    <a:pt x="392" y="49"/>
                    <a:pt x="392" y="49"/>
                  </a:cubicBezTo>
                  <a:cubicBezTo>
                    <a:pt x="392" y="49"/>
                    <a:pt x="392" y="49"/>
                    <a:pt x="392" y="49"/>
                  </a:cubicBezTo>
                  <a:cubicBezTo>
                    <a:pt x="392" y="49"/>
                    <a:pt x="391" y="49"/>
                    <a:pt x="390" y="50"/>
                  </a:cubicBezTo>
                  <a:cubicBezTo>
                    <a:pt x="390" y="50"/>
                    <a:pt x="390" y="50"/>
                    <a:pt x="390" y="50"/>
                  </a:cubicBezTo>
                  <a:cubicBezTo>
                    <a:pt x="389" y="50"/>
                    <a:pt x="387" y="50"/>
                    <a:pt x="387" y="51"/>
                  </a:cubicBezTo>
                  <a:cubicBezTo>
                    <a:pt x="390" y="51"/>
                    <a:pt x="394" y="51"/>
                    <a:pt x="397" y="50"/>
                  </a:cubicBezTo>
                  <a:cubicBezTo>
                    <a:pt x="401" y="50"/>
                    <a:pt x="405" y="50"/>
                    <a:pt x="409" y="50"/>
                  </a:cubicBezTo>
                  <a:cubicBezTo>
                    <a:pt x="408" y="50"/>
                    <a:pt x="407" y="50"/>
                    <a:pt x="406" y="50"/>
                  </a:cubicBezTo>
                  <a:cubicBezTo>
                    <a:pt x="405" y="50"/>
                    <a:pt x="403" y="50"/>
                    <a:pt x="403" y="51"/>
                  </a:cubicBezTo>
                  <a:cubicBezTo>
                    <a:pt x="402" y="51"/>
                    <a:pt x="403" y="51"/>
                    <a:pt x="403" y="51"/>
                  </a:cubicBezTo>
                  <a:cubicBezTo>
                    <a:pt x="402" y="51"/>
                    <a:pt x="401" y="51"/>
                    <a:pt x="400" y="51"/>
                  </a:cubicBezTo>
                  <a:cubicBezTo>
                    <a:pt x="401" y="51"/>
                    <a:pt x="401" y="51"/>
                    <a:pt x="402" y="51"/>
                  </a:cubicBezTo>
                  <a:cubicBezTo>
                    <a:pt x="401" y="51"/>
                    <a:pt x="401" y="51"/>
                    <a:pt x="400" y="51"/>
                  </a:cubicBezTo>
                  <a:cubicBezTo>
                    <a:pt x="400" y="51"/>
                    <a:pt x="401" y="51"/>
                    <a:pt x="400" y="51"/>
                  </a:cubicBezTo>
                  <a:cubicBezTo>
                    <a:pt x="400" y="51"/>
                    <a:pt x="398" y="52"/>
                    <a:pt x="397" y="52"/>
                  </a:cubicBezTo>
                  <a:cubicBezTo>
                    <a:pt x="398" y="52"/>
                    <a:pt x="398" y="52"/>
                    <a:pt x="398" y="52"/>
                  </a:cubicBezTo>
                  <a:cubicBezTo>
                    <a:pt x="398" y="52"/>
                    <a:pt x="397" y="52"/>
                    <a:pt x="397" y="52"/>
                  </a:cubicBezTo>
                  <a:cubicBezTo>
                    <a:pt x="397" y="52"/>
                    <a:pt x="397" y="52"/>
                    <a:pt x="397" y="52"/>
                  </a:cubicBezTo>
                  <a:cubicBezTo>
                    <a:pt x="397" y="52"/>
                    <a:pt x="397" y="52"/>
                    <a:pt x="397" y="52"/>
                  </a:cubicBezTo>
                  <a:cubicBezTo>
                    <a:pt x="397" y="53"/>
                    <a:pt x="398" y="53"/>
                    <a:pt x="398" y="53"/>
                  </a:cubicBezTo>
                  <a:cubicBezTo>
                    <a:pt x="398" y="53"/>
                    <a:pt x="397" y="53"/>
                    <a:pt x="397" y="53"/>
                  </a:cubicBezTo>
                  <a:cubicBezTo>
                    <a:pt x="397" y="53"/>
                    <a:pt x="399" y="53"/>
                    <a:pt x="399" y="53"/>
                  </a:cubicBezTo>
                  <a:cubicBezTo>
                    <a:pt x="399" y="53"/>
                    <a:pt x="397" y="53"/>
                    <a:pt x="396" y="53"/>
                  </a:cubicBezTo>
                  <a:cubicBezTo>
                    <a:pt x="396" y="54"/>
                    <a:pt x="396" y="54"/>
                    <a:pt x="396" y="54"/>
                  </a:cubicBezTo>
                  <a:cubicBezTo>
                    <a:pt x="396" y="54"/>
                    <a:pt x="397" y="55"/>
                    <a:pt x="397" y="55"/>
                  </a:cubicBezTo>
                  <a:cubicBezTo>
                    <a:pt x="398" y="55"/>
                    <a:pt x="399" y="55"/>
                    <a:pt x="399" y="55"/>
                  </a:cubicBezTo>
                  <a:cubicBezTo>
                    <a:pt x="400" y="55"/>
                    <a:pt x="401" y="54"/>
                    <a:pt x="402" y="54"/>
                  </a:cubicBezTo>
                  <a:cubicBezTo>
                    <a:pt x="402" y="54"/>
                    <a:pt x="401" y="54"/>
                    <a:pt x="401" y="54"/>
                  </a:cubicBezTo>
                  <a:cubicBezTo>
                    <a:pt x="401" y="54"/>
                    <a:pt x="401" y="54"/>
                    <a:pt x="401" y="54"/>
                  </a:cubicBezTo>
                  <a:cubicBezTo>
                    <a:pt x="402" y="55"/>
                    <a:pt x="403" y="55"/>
                    <a:pt x="404" y="54"/>
                  </a:cubicBezTo>
                  <a:cubicBezTo>
                    <a:pt x="404" y="54"/>
                    <a:pt x="404" y="54"/>
                    <a:pt x="405" y="55"/>
                  </a:cubicBezTo>
                  <a:cubicBezTo>
                    <a:pt x="405" y="55"/>
                    <a:pt x="406" y="55"/>
                    <a:pt x="406" y="55"/>
                  </a:cubicBezTo>
                  <a:cubicBezTo>
                    <a:pt x="406" y="55"/>
                    <a:pt x="407" y="55"/>
                    <a:pt x="407" y="55"/>
                  </a:cubicBezTo>
                  <a:cubicBezTo>
                    <a:pt x="408" y="55"/>
                    <a:pt x="408" y="54"/>
                    <a:pt x="409" y="55"/>
                  </a:cubicBezTo>
                  <a:cubicBezTo>
                    <a:pt x="409" y="55"/>
                    <a:pt x="410" y="54"/>
                    <a:pt x="410" y="53"/>
                  </a:cubicBezTo>
                  <a:cubicBezTo>
                    <a:pt x="410" y="53"/>
                    <a:pt x="410" y="53"/>
                    <a:pt x="410" y="53"/>
                  </a:cubicBezTo>
                  <a:cubicBezTo>
                    <a:pt x="410" y="54"/>
                    <a:pt x="412" y="54"/>
                    <a:pt x="412" y="54"/>
                  </a:cubicBezTo>
                  <a:cubicBezTo>
                    <a:pt x="412" y="54"/>
                    <a:pt x="412" y="54"/>
                    <a:pt x="412" y="54"/>
                  </a:cubicBezTo>
                  <a:cubicBezTo>
                    <a:pt x="412" y="54"/>
                    <a:pt x="412" y="54"/>
                    <a:pt x="412" y="54"/>
                  </a:cubicBezTo>
                  <a:cubicBezTo>
                    <a:pt x="412" y="53"/>
                    <a:pt x="412" y="53"/>
                    <a:pt x="411" y="53"/>
                  </a:cubicBezTo>
                  <a:cubicBezTo>
                    <a:pt x="411" y="52"/>
                    <a:pt x="412" y="52"/>
                    <a:pt x="412" y="52"/>
                  </a:cubicBezTo>
                  <a:cubicBezTo>
                    <a:pt x="413" y="52"/>
                    <a:pt x="413" y="52"/>
                    <a:pt x="414" y="52"/>
                  </a:cubicBezTo>
                  <a:cubicBezTo>
                    <a:pt x="413" y="52"/>
                    <a:pt x="413" y="51"/>
                    <a:pt x="413" y="51"/>
                  </a:cubicBezTo>
                  <a:cubicBezTo>
                    <a:pt x="414" y="51"/>
                    <a:pt x="415" y="51"/>
                    <a:pt x="415" y="51"/>
                  </a:cubicBezTo>
                  <a:cubicBezTo>
                    <a:pt x="416" y="52"/>
                    <a:pt x="418" y="50"/>
                    <a:pt x="418" y="50"/>
                  </a:cubicBezTo>
                  <a:cubicBezTo>
                    <a:pt x="418" y="50"/>
                    <a:pt x="417" y="50"/>
                    <a:pt x="416" y="49"/>
                  </a:cubicBezTo>
                  <a:cubicBezTo>
                    <a:pt x="417" y="49"/>
                    <a:pt x="417" y="49"/>
                    <a:pt x="418" y="49"/>
                  </a:cubicBezTo>
                  <a:cubicBezTo>
                    <a:pt x="418" y="49"/>
                    <a:pt x="419" y="49"/>
                    <a:pt x="419" y="48"/>
                  </a:cubicBezTo>
                  <a:cubicBezTo>
                    <a:pt x="419" y="48"/>
                    <a:pt x="420" y="47"/>
                    <a:pt x="420" y="47"/>
                  </a:cubicBezTo>
                  <a:cubicBezTo>
                    <a:pt x="421" y="47"/>
                    <a:pt x="422" y="47"/>
                    <a:pt x="422" y="46"/>
                  </a:cubicBezTo>
                  <a:cubicBezTo>
                    <a:pt x="423" y="46"/>
                    <a:pt x="422" y="45"/>
                    <a:pt x="423" y="44"/>
                  </a:cubicBezTo>
                  <a:cubicBezTo>
                    <a:pt x="423" y="44"/>
                    <a:pt x="423" y="44"/>
                    <a:pt x="423" y="44"/>
                  </a:cubicBezTo>
                  <a:cubicBezTo>
                    <a:pt x="423" y="44"/>
                    <a:pt x="423" y="44"/>
                    <a:pt x="423" y="44"/>
                  </a:cubicBezTo>
                  <a:cubicBezTo>
                    <a:pt x="423" y="44"/>
                    <a:pt x="422" y="43"/>
                    <a:pt x="421" y="43"/>
                  </a:cubicBezTo>
                  <a:cubicBezTo>
                    <a:pt x="422" y="43"/>
                    <a:pt x="422" y="43"/>
                    <a:pt x="422" y="43"/>
                  </a:cubicBezTo>
                  <a:cubicBezTo>
                    <a:pt x="422" y="43"/>
                    <a:pt x="422" y="43"/>
                    <a:pt x="422" y="43"/>
                  </a:cubicBezTo>
                  <a:cubicBezTo>
                    <a:pt x="422" y="43"/>
                    <a:pt x="421" y="43"/>
                    <a:pt x="421" y="43"/>
                  </a:cubicBezTo>
                  <a:cubicBezTo>
                    <a:pt x="421" y="43"/>
                    <a:pt x="421" y="43"/>
                    <a:pt x="421" y="43"/>
                  </a:cubicBezTo>
                  <a:cubicBezTo>
                    <a:pt x="421" y="43"/>
                    <a:pt x="421" y="43"/>
                    <a:pt x="421" y="43"/>
                  </a:cubicBezTo>
                  <a:cubicBezTo>
                    <a:pt x="420" y="43"/>
                    <a:pt x="419" y="42"/>
                    <a:pt x="419" y="43"/>
                  </a:cubicBezTo>
                  <a:cubicBezTo>
                    <a:pt x="420" y="43"/>
                    <a:pt x="420" y="43"/>
                    <a:pt x="421" y="43"/>
                  </a:cubicBezTo>
                  <a:cubicBezTo>
                    <a:pt x="421" y="43"/>
                    <a:pt x="421" y="43"/>
                    <a:pt x="421" y="43"/>
                  </a:cubicBezTo>
                  <a:cubicBezTo>
                    <a:pt x="420" y="43"/>
                    <a:pt x="419" y="43"/>
                    <a:pt x="418" y="43"/>
                  </a:cubicBezTo>
                  <a:cubicBezTo>
                    <a:pt x="418" y="43"/>
                    <a:pt x="418" y="43"/>
                    <a:pt x="417" y="43"/>
                  </a:cubicBezTo>
                  <a:cubicBezTo>
                    <a:pt x="417" y="44"/>
                    <a:pt x="416" y="44"/>
                    <a:pt x="415" y="45"/>
                  </a:cubicBezTo>
                  <a:cubicBezTo>
                    <a:pt x="416" y="44"/>
                    <a:pt x="416" y="44"/>
                    <a:pt x="416" y="44"/>
                  </a:cubicBezTo>
                  <a:cubicBezTo>
                    <a:pt x="416" y="44"/>
                    <a:pt x="415" y="44"/>
                    <a:pt x="415" y="44"/>
                  </a:cubicBezTo>
                  <a:cubicBezTo>
                    <a:pt x="414" y="43"/>
                    <a:pt x="413" y="43"/>
                    <a:pt x="412" y="43"/>
                  </a:cubicBezTo>
                  <a:cubicBezTo>
                    <a:pt x="412" y="43"/>
                    <a:pt x="411" y="43"/>
                    <a:pt x="410" y="43"/>
                  </a:cubicBezTo>
                  <a:cubicBezTo>
                    <a:pt x="410" y="43"/>
                    <a:pt x="410" y="43"/>
                    <a:pt x="410" y="43"/>
                  </a:cubicBezTo>
                  <a:cubicBezTo>
                    <a:pt x="409" y="43"/>
                    <a:pt x="409" y="43"/>
                    <a:pt x="408" y="43"/>
                  </a:cubicBezTo>
                  <a:cubicBezTo>
                    <a:pt x="408" y="43"/>
                    <a:pt x="406" y="44"/>
                    <a:pt x="406" y="44"/>
                  </a:cubicBezTo>
                  <a:cubicBezTo>
                    <a:pt x="406" y="44"/>
                    <a:pt x="406" y="44"/>
                    <a:pt x="406" y="45"/>
                  </a:cubicBezTo>
                  <a:cubicBezTo>
                    <a:pt x="407" y="45"/>
                    <a:pt x="409" y="45"/>
                    <a:pt x="409" y="45"/>
                  </a:cubicBezTo>
                  <a:cubicBezTo>
                    <a:pt x="409" y="45"/>
                    <a:pt x="409" y="45"/>
                    <a:pt x="409" y="45"/>
                  </a:cubicBezTo>
                  <a:cubicBezTo>
                    <a:pt x="408" y="45"/>
                    <a:pt x="407" y="45"/>
                    <a:pt x="406" y="45"/>
                  </a:cubicBezTo>
                  <a:cubicBezTo>
                    <a:pt x="406" y="45"/>
                    <a:pt x="406" y="45"/>
                    <a:pt x="406" y="45"/>
                  </a:cubicBezTo>
                  <a:cubicBezTo>
                    <a:pt x="406" y="45"/>
                    <a:pt x="406" y="45"/>
                    <a:pt x="406" y="45"/>
                  </a:cubicBezTo>
                  <a:cubicBezTo>
                    <a:pt x="407" y="46"/>
                    <a:pt x="407" y="46"/>
                    <a:pt x="408" y="46"/>
                  </a:cubicBezTo>
                  <a:cubicBezTo>
                    <a:pt x="409" y="46"/>
                    <a:pt x="410" y="46"/>
                    <a:pt x="410" y="46"/>
                  </a:cubicBezTo>
                  <a:cubicBezTo>
                    <a:pt x="410" y="46"/>
                    <a:pt x="410" y="46"/>
                    <a:pt x="410" y="47"/>
                  </a:cubicBezTo>
                  <a:cubicBezTo>
                    <a:pt x="409" y="47"/>
                    <a:pt x="407" y="46"/>
                    <a:pt x="407" y="47"/>
                  </a:cubicBezTo>
                  <a:cubicBezTo>
                    <a:pt x="407" y="47"/>
                    <a:pt x="407" y="47"/>
                    <a:pt x="407" y="47"/>
                  </a:cubicBezTo>
                  <a:cubicBezTo>
                    <a:pt x="407" y="47"/>
                    <a:pt x="407" y="47"/>
                    <a:pt x="407" y="47"/>
                  </a:cubicBezTo>
                  <a:cubicBezTo>
                    <a:pt x="407" y="48"/>
                    <a:pt x="408" y="48"/>
                    <a:pt x="408" y="48"/>
                  </a:cubicBezTo>
                  <a:cubicBezTo>
                    <a:pt x="408" y="48"/>
                    <a:pt x="407" y="48"/>
                    <a:pt x="406" y="48"/>
                  </a:cubicBezTo>
                  <a:cubicBezTo>
                    <a:pt x="406" y="48"/>
                    <a:pt x="405" y="48"/>
                    <a:pt x="405" y="48"/>
                  </a:cubicBezTo>
                  <a:cubicBezTo>
                    <a:pt x="405" y="48"/>
                    <a:pt x="405" y="48"/>
                    <a:pt x="405" y="48"/>
                  </a:cubicBezTo>
                  <a:cubicBezTo>
                    <a:pt x="405" y="47"/>
                    <a:pt x="404" y="47"/>
                    <a:pt x="404" y="47"/>
                  </a:cubicBezTo>
                  <a:cubicBezTo>
                    <a:pt x="404" y="47"/>
                    <a:pt x="405" y="47"/>
                    <a:pt x="405" y="47"/>
                  </a:cubicBezTo>
                  <a:cubicBezTo>
                    <a:pt x="405" y="47"/>
                    <a:pt x="405" y="47"/>
                    <a:pt x="405" y="47"/>
                  </a:cubicBezTo>
                  <a:cubicBezTo>
                    <a:pt x="405" y="47"/>
                    <a:pt x="405" y="47"/>
                    <a:pt x="405" y="47"/>
                  </a:cubicBezTo>
                  <a:cubicBezTo>
                    <a:pt x="405" y="47"/>
                    <a:pt x="404" y="47"/>
                    <a:pt x="403" y="47"/>
                  </a:cubicBezTo>
                  <a:cubicBezTo>
                    <a:pt x="404" y="47"/>
                    <a:pt x="404" y="46"/>
                    <a:pt x="404" y="46"/>
                  </a:cubicBezTo>
                  <a:cubicBezTo>
                    <a:pt x="404" y="46"/>
                    <a:pt x="404" y="46"/>
                    <a:pt x="404" y="46"/>
                  </a:cubicBezTo>
                  <a:cubicBezTo>
                    <a:pt x="404" y="46"/>
                    <a:pt x="403" y="46"/>
                    <a:pt x="403" y="46"/>
                  </a:cubicBezTo>
                  <a:cubicBezTo>
                    <a:pt x="403" y="45"/>
                    <a:pt x="403" y="45"/>
                    <a:pt x="403" y="45"/>
                  </a:cubicBezTo>
                  <a:cubicBezTo>
                    <a:pt x="403" y="45"/>
                    <a:pt x="402" y="44"/>
                    <a:pt x="402" y="44"/>
                  </a:cubicBezTo>
                  <a:cubicBezTo>
                    <a:pt x="401" y="44"/>
                    <a:pt x="400" y="44"/>
                    <a:pt x="400" y="44"/>
                  </a:cubicBezTo>
                  <a:cubicBezTo>
                    <a:pt x="399" y="44"/>
                    <a:pt x="399" y="45"/>
                    <a:pt x="398" y="45"/>
                  </a:cubicBezTo>
                  <a:cubicBezTo>
                    <a:pt x="398" y="45"/>
                    <a:pt x="397" y="45"/>
                    <a:pt x="397" y="46"/>
                  </a:cubicBezTo>
                  <a:cubicBezTo>
                    <a:pt x="397" y="46"/>
                    <a:pt x="397" y="46"/>
                    <a:pt x="397" y="46"/>
                  </a:cubicBezTo>
                  <a:cubicBezTo>
                    <a:pt x="397" y="46"/>
                    <a:pt x="397" y="46"/>
                    <a:pt x="397" y="46"/>
                  </a:cubicBezTo>
                  <a:cubicBezTo>
                    <a:pt x="398" y="46"/>
                    <a:pt x="400" y="46"/>
                    <a:pt x="401" y="46"/>
                  </a:cubicBezTo>
                  <a:close/>
                  <a:moveTo>
                    <a:pt x="394" y="44"/>
                  </a:moveTo>
                  <a:cubicBezTo>
                    <a:pt x="394" y="44"/>
                    <a:pt x="393" y="44"/>
                    <a:pt x="393" y="44"/>
                  </a:cubicBezTo>
                  <a:cubicBezTo>
                    <a:pt x="392" y="43"/>
                    <a:pt x="390" y="43"/>
                    <a:pt x="390" y="43"/>
                  </a:cubicBezTo>
                  <a:cubicBezTo>
                    <a:pt x="390" y="43"/>
                    <a:pt x="390" y="43"/>
                    <a:pt x="390" y="43"/>
                  </a:cubicBezTo>
                  <a:cubicBezTo>
                    <a:pt x="390" y="43"/>
                    <a:pt x="387" y="43"/>
                    <a:pt x="387" y="43"/>
                  </a:cubicBezTo>
                  <a:cubicBezTo>
                    <a:pt x="386" y="43"/>
                    <a:pt x="386" y="44"/>
                    <a:pt x="386" y="44"/>
                  </a:cubicBezTo>
                  <a:cubicBezTo>
                    <a:pt x="386" y="45"/>
                    <a:pt x="385" y="45"/>
                    <a:pt x="385" y="45"/>
                  </a:cubicBezTo>
                  <a:cubicBezTo>
                    <a:pt x="385" y="45"/>
                    <a:pt x="385" y="45"/>
                    <a:pt x="385" y="45"/>
                  </a:cubicBezTo>
                  <a:cubicBezTo>
                    <a:pt x="385" y="45"/>
                    <a:pt x="385" y="45"/>
                    <a:pt x="385" y="45"/>
                  </a:cubicBezTo>
                  <a:cubicBezTo>
                    <a:pt x="388" y="45"/>
                    <a:pt x="391" y="45"/>
                    <a:pt x="394" y="44"/>
                  </a:cubicBezTo>
                  <a:close/>
                  <a:moveTo>
                    <a:pt x="390" y="39"/>
                  </a:moveTo>
                  <a:cubicBezTo>
                    <a:pt x="390" y="39"/>
                    <a:pt x="390" y="39"/>
                    <a:pt x="390" y="39"/>
                  </a:cubicBezTo>
                  <a:cubicBezTo>
                    <a:pt x="391" y="39"/>
                    <a:pt x="391" y="39"/>
                    <a:pt x="392" y="39"/>
                  </a:cubicBezTo>
                  <a:cubicBezTo>
                    <a:pt x="393" y="39"/>
                    <a:pt x="394" y="39"/>
                    <a:pt x="394" y="38"/>
                  </a:cubicBezTo>
                  <a:cubicBezTo>
                    <a:pt x="394" y="38"/>
                    <a:pt x="394" y="38"/>
                    <a:pt x="394" y="38"/>
                  </a:cubicBezTo>
                  <a:cubicBezTo>
                    <a:pt x="394" y="37"/>
                    <a:pt x="393" y="37"/>
                    <a:pt x="393" y="37"/>
                  </a:cubicBezTo>
                  <a:cubicBezTo>
                    <a:pt x="393" y="37"/>
                    <a:pt x="393" y="37"/>
                    <a:pt x="393" y="36"/>
                  </a:cubicBezTo>
                  <a:cubicBezTo>
                    <a:pt x="394" y="36"/>
                    <a:pt x="392" y="35"/>
                    <a:pt x="391" y="35"/>
                  </a:cubicBezTo>
                  <a:cubicBezTo>
                    <a:pt x="391" y="35"/>
                    <a:pt x="390" y="35"/>
                    <a:pt x="390" y="35"/>
                  </a:cubicBezTo>
                  <a:cubicBezTo>
                    <a:pt x="390" y="35"/>
                    <a:pt x="389" y="36"/>
                    <a:pt x="389" y="37"/>
                  </a:cubicBezTo>
                  <a:cubicBezTo>
                    <a:pt x="389" y="37"/>
                    <a:pt x="389" y="37"/>
                    <a:pt x="389" y="38"/>
                  </a:cubicBezTo>
                  <a:cubicBezTo>
                    <a:pt x="388" y="38"/>
                    <a:pt x="388" y="38"/>
                    <a:pt x="388" y="38"/>
                  </a:cubicBezTo>
                  <a:cubicBezTo>
                    <a:pt x="388" y="38"/>
                    <a:pt x="388" y="38"/>
                    <a:pt x="388" y="38"/>
                  </a:cubicBezTo>
                  <a:cubicBezTo>
                    <a:pt x="389" y="39"/>
                    <a:pt x="389" y="39"/>
                    <a:pt x="390" y="39"/>
                  </a:cubicBezTo>
                  <a:close/>
                  <a:moveTo>
                    <a:pt x="431" y="40"/>
                  </a:moveTo>
                  <a:cubicBezTo>
                    <a:pt x="431" y="40"/>
                    <a:pt x="430" y="40"/>
                    <a:pt x="430" y="40"/>
                  </a:cubicBezTo>
                  <a:cubicBezTo>
                    <a:pt x="430" y="40"/>
                    <a:pt x="432" y="41"/>
                    <a:pt x="431" y="40"/>
                  </a:cubicBezTo>
                  <a:close/>
                  <a:moveTo>
                    <a:pt x="409" y="58"/>
                  </a:moveTo>
                  <a:cubicBezTo>
                    <a:pt x="408" y="58"/>
                    <a:pt x="407" y="58"/>
                    <a:pt x="406" y="59"/>
                  </a:cubicBezTo>
                  <a:cubicBezTo>
                    <a:pt x="406" y="59"/>
                    <a:pt x="406" y="59"/>
                    <a:pt x="406" y="59"/>
                  </a:cubicBezTo>
                  <a:cubicBezTo>
                    <a:pt x="406" y="59"/>
                    <a:pt x="406" y="59"/>
                    <a:pt x="406" y="59"/>
                  </a:cubicBezTo>
                  <a:cubicBezTo>
                    <a:pt x="407" y="59"/>
                    <a:pt x="408" y="59"/>
                    <a:pt x="409" y="58"/>
                  </a:cubicBezTo>
                  <a:close/>
                  <a:moveTo>
                    <a:pt x="398" y="60"/>
                  </a:moveTo>
                  <a:cubicBezTo>
                    <a:pt x="398" y="60"/>
                    <a:pt x="398" y="60"/>
                    <a:pt x="398" y="60"/>
                  </a:cubicBezTo>
                  <a:cubicBezTo>
                    <a:pt x="398" y="60"/>
                    <a:pt x="398" y="60"/>
                    <a:pt x="398" y="60"/>
                  </a:cubicBezTo>
                  <a:cubicBezTo>
                    <a:pt x="398" y="60"/>
                    <a:pt x="398" y="60"/>
                    <a:pt x="399" y="60"/>
                  </a:cubicBezTo>
                  <a:cubicBezTo>
                    <a:pt x="399" y="60"/>
                    <a:pt x="399" y="60"/>
                    <a:pt x="399" y="60"/>
                  </a:cubicBezTo>
                  <a:cubicBezTo>
                    <a:pt x="399" y="60"/>
                    <a:pt x="399" y="60"/>
                    <a:pt x="400" y="60"/>
                  </a:cubicBezTo>
                  <a:cubicBezTo>
                    <a:pt x="400" y="60"/>
                    <a:pt x="400" y="60"/>
                    <a:pt x="400" y="60"/>
                  </a:cubicBezTo>
                  <a:cubicBezTo>
                    <a:pt x="400" y="60"/>
                    <a:pt x="400" y="60"/>
                    <a:pt x="400" y="60"/>
                  </a:cubicBezTo>
                  <a:cubicBezTo>
                    <a:pt x="399" y="60"/>
                    <a:pt x="398" y="60"/>
                    <a:pt x="398" y="60"/>
                  </a:cubicBezTo>
                  <a:close/>
                  <a:moveTo>
                    <a:pt x="398" y="51"/>
                  </a:moveTo>
                  <a:cubicBezTo>
                    <a:pt x="398" y="51"/>
                    <a:pt x="399" y="51"/>
                    <a:pt x="400" y="51"/>
                  </a:cubicBezTo>
                  <a:cubicBezTo>
                    <a:pt x="400" y="51"/>
                    <a:pt x="400" y="51"/>
                    <a:pt x="400" y="51"/>
                  </a:cubicBezTo>
                  <a:cubicBezTo>
                    <a:pt x="401" y="50"/>
                    <a:pt x="401" y="50"/>
                    <a:pt x="401" y="50"/>
                  </a:cubicBezTo>
                  <a:cubicBezTo>
                    <a:pt x="400" y="50"/>
                    <a:pt x="398" y="50"/>
                    <a:pt x="397" y="51"/>
                  </a:cubicBezTo>
                  <a:cubicBezTo>
                    <a:pt x="397" y="51"/>
                    <a:pt x="397" y="51"/>
                    <a:pt x="397" y="51"/>
                  </a:cubicBezTo>
                  <a:cubicBezTo>
                    <a:pt x="397" y="51"/>
                    <a:pt x="397" y="51"/>
                    <a:pt x="397" y="51"/>
                  </a:cubicBezTo>
                  <a:cubicBezTo>
                    <a:pt x="397" y="51"/>
                    <a:pt x="397" y="51"/>
                    <a:pt x="398" y="51"/>
                  </a:cubicBezTo>
                  <a:close/>
                  <a:moveTo>
                    <a:pt x="393" y="40"/>
                  </a:moveTo>
                  <a:cubicBezTo>
                    <a:pt x="393" y="40"/>
                    <a:pt x="393" y="40"/>
                    <a:pt x="393" y="40"/>
                  </a:cubicBezTo>
                  <a:cubicBezTo>
                    <a:pt x="394" y="40"/>
                    <a:pt x="394" y="39"/>
                    <a:pt x="395" y="39"/>
                  </a:cubicBezTo>
                  <a:cubicBezTo>
                    <a:pt x="395" y="39"/>
                    <a:pt x="395" y="39"/>
                    <a:pt x="395" y="39"/>
                  </a:cubicBezTo>
                  <a:cubicBezTo>
                    <a:pt x="395" y="39"/>
                    <a:pt x="395" y="39"/>
                    <a:pt x="395" y="39"/>
                  </a:cubicBezTo>
                  <a:cubicBezTo>
                    <a:pt x="394" y="39"/>
                    <a:pt x="394" y="39"/>
                    <a:pt x="393" y="40"/>
                  </a:cubicBezTo>
                  <a:close/>
                  <a:moveTo>
                    <a:pt x="512" y="46"/>
                  </a:moveTo>
                  <a:cubicBezTo>
                    <a:pt x="513" y="46"/>
                    <a:pt x="513" y="46"/>
                    <a:pt x="513" y="46"/>
                  </a:cubicBezTo>
                  <a:cubicBezTo>
                    <a:pt x="513" y="46"/>
                    <a:pt x="513" y="46"/>
                    <a:pt x="512" y="46"/>
                  </a:cubicBezTo>
                  <a:close/>
                  <a:moveTo>
                    <a:pt x="495" y="75"/>
                  </a:moveTo>
                  <a:cubicBezTo>
                    <a:pt x="496" y="75"/>
                    <a:pt x="496" y="74"/>
                    <a:pt x="496" y="74"/>
                  </a:cubicBezTo>
                  <a:cubicBezTo>
                    <a:pt x="496" y="74"/>
                    <a:pt x="496" y="74"/>
                    <a:pt x="496" y="74"/>
                  </a:cubicBezTo>
                  <a:cubicBezTo>
                    <a:pt x="496" y="74"/>
                    <a:pt x="496" y="74"/>
                    <a:pt x="496" y="74"/>
                  </a:cubicBezTo>
                  <a:cubicBezTo>
                    <a:pt x="496" y="74"/>
                    <a:pt x="495" y="75"/>
                    <a:pt x="495" y="75"/>
                  </a:cubicBezTo>
                  <a:close/>
                  <a:moveTo>
                    <a:pt x="519" y="70"/>
                  </a:moveTo>
                  <a:cubicBezTo>
                    <a:pt x="519" y="70"/>
                    <a:pt x="519" y="70"/>
                    <a:pt x="519" y="70"/>
                  </a:cubicBezTo>
                  <a:cubicBezTo>
                    <a:pt x="519" y="70"/>
                    <a:pt x="519" y="70"/>
                    <a:pt x="519" y="70"/>
                  </a:cubicBezTo>
                  <a:cubicBezTo>
                    <a:pt x="519" y="69"/>
                    <a:pt x="518" y="69"/>
                    <a:pt x="518" y="69"/>
                  </a:cubicBezTo>
                  <a:cubicBezTo>
                    <a:pt x="518" y="68"/>
                    <a:pt x="517" y="67"/>
                    <a:pt x="516" y="66"/>
                  </a:cubicBezTo>
                  <a:cubicBezTo>
                    <a:pt x="514" y="64"/>
                    <a:pt x="510" y="65"/>
                    <a:pt x="507" y="65"/>
                  </a:cubicBezTo>
                  <a:cubicBezTo>
                    <a:pt x="506" y="65"/>
                    <a:pt x="504" y="65"/>
                    <a:pt x="503" y="65"/>
                  </a:cubicBezTo>
                  <a:cubicBezTo>
                    <a:pt x="502" y="65"/>
                    <a:pt x="502" y="65"/>
                    <a:pt x="501" y="64"/>
                  </a:cubicBezTo>
                  <a:cubicBezTo>
                    <a:pt x="501" y="64"/>
                    <a:pt x="500" y="64"/>
                    <a:pt x="499" y="64"/>
                  </a:cubicBezTo>
                  <a:cubicBezTo>
                    <a:pt x="499" y="64"/>
                    <a:pt x="498" y="64"/>
                    <a:pt x="497" y="65"/>
                  </a:cubicBezTo>
                  <a:cubicBezTo>
                    <a:pt x="497" y="65"/>
                    <a:pt x="496" y="65"/>
                    <a:pt x="496" y="66"/>
                  </a:cubicBezTo>
                  <a:cubicBezTo>
                    <a:pt x="496" y="67"/>
                    <a:pt x="495" y="66"/>
                    <a:pt x="495" y="67"/>
                  </a:cubicBezTo>
                  <a:cubicBezTo>
                    <a:pt x="495" y="68"/>
                    <a:pt x="496" y="67"/>
                    <a:pt x="497" y="68"/>
                  </a:cubicBezTo>
                  <a:cubicBezTo>
                    <a:pt x="497" y="68"/>
                    <a:pt x="497" y="69"/>
                    <a:pt x="497" y="69"/>
                  </a:cubicBezTo>
                  <a:cubicBezTo>
                    <a:pt x="497" y="70"/>
                    <a:pt x="496" y="71"/>
                    <a:pt x="496" y="71"/>
                  </a:cubicBezTo>
                  <a:cubicBezTo>
                    <a:pt x="498" y="72"/>
                    <a:pt x="499" y="72"/>
                    <a:pt x="501" y="72"/>
                  </a:cubicBezTo>
                  <a:cubicBezTo>
                    <a:pt x="503" y="71"/>
                    <a:pt x="505" y="71"/>
                    <a:pt x="508" y="71"/>
                  </a:cubicBezTo>
                  <a:cubicBezTo>
                    <a:pt x="509" y="71"/>
                    <a:pt x="511" y="71"/>
                    <a:pt x="513" y="71"/>
                  </a:cubicBezTo>
                  <a:cubicBezTo>
                    <a:pt x="515" y="72"/>
                    <a:pt x="517" y="72"/>
                    <a:pt x="518" y="71"/>
                  </a:cubicBezTo>
                  <a:cubicBezTo>
                    <a:pt x="519" y="71"/>
                    <a:pt x="519" y="71"/>
                    <a:pt x="519" y="71"/>
                  </a:cubicBezTo>
                  <a:cubicBezTo>
                    <a:pt x="519" y="71"/>
                    <a:pt x="519" y="71"/>
                    <a:pt x="519" y="70"/>
                  </a:cubicBezTo>
                  <a:cubicBezTo>
                    <a:pt x="519" y="70"/>
                    <a:pt x="519" y="70"/>
                    <a:pt x="519" y="70"/>
                  </a:cubicBezTo>
                  <a:close/>
                  <a:moveTo>
                    <a:pt x="466" y="43"/>
                  </a:moveTo>
                  <a:cubicBezTo>
                    <a:pt x="466" y="43"/>
                    <a:pt x="466" y="43"/>
                    <a:pt x="467" y="44"/>
                  </a:cubicBezTo>
                  <a:cubicBezTo>
                    <a:pt x="468" y="43"/>
                    <a:pt x="470" y="43"/>
                    <a:pt x="471" y="42"/>
                  </a:cubicBezTo>
                  <a:cubicBezTo>
                    <a:pt x="470" y="41"/>
                    <a:pt x="466" y="41"/>
                    <a:pt x="466" y="43"/>
                  </a:cubicBezTo>
                  <a:close/>
                  <a:moveTo>
                    <a:pt x="436" y="47"/>
                  </a:moveTo>
                  <a:cubicBezTo>
                    <a:pt x="436" y="47"/>
                    <a:pt x="436" y="47"/>
                    <a:pt x="437" y="46"/>
                  </a:cubicBezTo>
                  <a:cubicBezTo>
                    <a:pt x="437" y="46"/>
                    <a:pt x="437" y="46"/>
                    <a:pt x="437" y="46"/>
                  </a:cubicBezTo>
                  <a:cubicBezTo>
                    <a:pt x="437" y="46"/>
                    <a:pt x="437" y="46"/>
                    <a:pt x="437" y="46"/>
                  </a:cubicBezTo>
                  <a:cubicBezTo>
                    <a:pt x="436" y="46"/>
                    <a:pt x="436" y="47"/>
                    <a:pt x="436" y="47"/>
                  </a:cubicBezTo>
                  <a:cubicBezTo>
                    <a:pt x="436" y="47"/>
                    <a:pt x="435" y="47"/>
                    <a:pt x="435" y="47"/>
                  </a:cubicBezTo>
                  <a:cubicBezTo>
                    <a:pt x="435" y="47"/>
                    <a:pt x="435" y="47"/>
                    <a:pt x="435" y="47"/>
                  </a:cubicBezTo>
                  <a:cubicBezTo>
                    <a:pt x="435" y="47"/>
                    <a:pt x="435" y="47"/>
                    <a:pt x="435" y="47"/>
                  </a:cubicBezTo>
                  <a:cubicBezTo>
                    <a:pt x="435" y="47"/>
                    <a:pt x="436" y="47"/>
                    <a:pt x="436" y="47"/>
                  </a:cubicBezTo>
                  <a:close/>
                  <a:moveTo>
                    <a:pt x="473" y="39"/>
                  </a:moveTo>
                  <a:cubicBezTo>
                    <a:pt x="474" y="39"/>
                    <a:pt x="476" y="38"/>
                    <a:pt x="476" y="37"/>
                  </a:cubicBezTo>
                  <a:cubicBezTo>
                    <a:pt x="476" y="37"/>
                    <a:pt x="476" y="37"/>
                    <a:pt x="476" y="37"/>
                  </a:cubicBezTo>
                  <a:cubicBezTo>
                    <a:pt x="476" y="36"/>
                    <a:pt x="475" y="36"/>
                    <a:pt x="474" y="36"/>
                  </a:cubicBezTo>
                  <a:cubicBezTo>
                    <a:pt x="473" y="35"/>
                    <a:pt x="473" y="35"/>
                    <a:pt x="472" y="36"/>
                  </a:cubicBezTo>
                  <a:cubicBezTo>
                    <a:pt x="472" y="36"/>
                    <a:pt x="471" y="36"/>
                    <a:pt x="471" y="36"/>
                  </a:cubicBezTo>
                  <a:cubicBezTo>
                    <a:pt x="470" y="36"/>
                    <a:pt x="470" y="36"/>
                    <a:pt x="470" y="36"/>
                  </a:cubicBezTo>
                  <a:cubicBezTo>
                    <a:pt x="470" y="36"/>
                    <a:pt x="469" y="37"/>
                    <a:pt x="469" y="37"/>
                  </a:cubicBezTo>
                  <a:cubicBezTo>
                    <a:pt x="469" y="37"/>
                    <a:pt x="469" y="37"/>
                    <a:pt x="469" y="37"/>
                  </a:cubicBezTo>
                  <a:cubicBezTo>
                    <a:pt x="468" y="38"/>
                    <a:pt x="469" y="38"/>
                    <a:pt x="470" y="38"/>
                  </a:cubicBezTo>
                  <a:cubicBezTo>
                    <a:pt x="471" y="39"/>
                    <a:pt x="473" y="39"/>
                    <a:pt x="473" y="39"/>
                  </a:cubicBezTo>
                  <a:close/>
                  <a:moveTo>
                    <a:pt x="270" y="107"/>
                  </a:moveTo>
                  <a:cubicBezTo>
                    <a:pt x="269" y="107"/>
                    <a:pt x="269" y="108"/>
                    <a:pt x="268" y="108"/>
                  </a:cubicBezTo>
                  <a:cubicBezTo>
                    <a:pt x="269" y="108"/>
                    <a:pt x="269" y="108"/>
                    <a:pt x="270" y="107"/>
                  </a:cubicBezTo>
                  <a:close/>
                  <a:moveTo>
                    <a:pt x="446" y="62"/>
                  </a:moveTo>
                  <a:cubicBezTo>
                    <a:pt x="446" y="62"/>
                    <a:pt x="447" y="62"/>
                    <a:pt x="447" y="62"/>
                  </a:cubicBezTo>
                  <a:cubicBezTo>
                    <a:pt x="446" y="62"/>
                    <a:pt x="446" y="62"/>
                    <a:pt x="445" y="62"/>
                  </a:cubicBezTo>
                  <a:cubicBezTo>
                    <a:pt x="445" y="62"/>
                    <a:pt x="445" y="62"/>
                    <a:pt x="445" y="62"/>
                  </a:cubicBezTo>
                  <a:cubicBezTo>
                    <a:pt x="445" y="62"/>
                    <a:pt x="445" y="62"/>
                    <a:pt x="445" y="62"/>
                  </a:cubicBezTo>
                  <a:lnTo>
                    <a:pt x="446" y="62"/>
                  </a:lnTo>
                  <a:close/>
                  <a:moveTo>
                    <a:pt x="437" y="48"/>
                  </a:moveTo>
                  <a:cubicBezTo>
                    <a:pt x="437" y="48"/>
                    <a:pt x="436" y="48"/>
                    <a:pt x="435" y="48"/>
                  </a:cubicBezTo>
                  <a:cubicBezTo>
                    <a:pt x="435" y="48"/>
                    <a:pt x="434" y="48"/>
                    <a:pt x="434" y="49"/>
                  </a:cubicBezTo>
                  <a:cubicBezTo>
                    <a:pt x="434" y="49"/>
                    <a:pt x="434" y="49"/>
                    <a:pt x="434" y="49"/>
                  </a:cubicBezTo>
                  <a:cubicBezTo>
                    <a:pt x="434" y="49"/>
                    <a:pt x="435" y="49"/>
                    <a:pt x="435" y="49"/>
                  </a:cubicBezTo>
                  <a:cubicBezTo>
                    <a:pt x="436" y="49"/>
                    <a:pt x="437" y="48"/>
                    <a:pt x="437" y="48"/>
                  </a:cubicBezTo>
                  <a:close/>
                  <a:moveTo>
                    <a:pt x="429" y="57"/>
                  </a:moveTo>
                  <a:cubicBezTo>
                    <a:pt x="432" y="57"/>
                    <a:pt x="435" y="55"/>
                    <a:pt x="436" y="53"/>
                  </a:cubicBezTo>
                  <a:cubicBezTo>
                    <a:pt x="436" y="51"/>
                    <a:pt x="435" y="50"/>
                    <a:pt x="432" y="50"/>
                  </a:cubicBezTo>
                  <a:cubicBezTo>
                    <a:pt x="431" y="50"/>
                    <a:pt x="430" y="50"/>
                    <a:pt x="429" y="51"/>
                  </a:cubicBezTo>
                  <a:cubicBezTo>
                    <a:pt x="427" y="51"/>
                    <a:pt x="425" y="51"/>
                    <a:pt x="423" y="52"/>
                  </a:cubicBezTo>
                  <a:cubicBezTo>
                    <a:pt x="423" y="52"/>
                    <a:pt x="424" y="52"/>
                    <a:pt x="424" y="52"/>
                  </a:cubicBezTo>
                  <a:cubicBezTo>
                    <a:pt x="424" y="52"/>
                    <a:pt x="423" y="52"/>
                    <a:pt x="422" y="53"/>
                  </a:cubicBezTo>
                  <a:cubicBezTo>
                    <a:pt x="422" y="53"/>
                    <a:pt x="422" y="53"/>
                    <a:pt x="422" y="53"/>
                  </a:cubicBezTo>
                  <a:cubicBezTo>
                    <a:pt x="422" y="53"/>
                    <a:pt x="422" y="53"/>
                    <a:pt x="422" y="53"/>
                  </a:cubicBezTo>
                  <a:cubicBezTo>
                    <a:pt x="422" y="53"/>
                    <a:pt x="422" y="53"/>
                    <a:pt x="422" y="53"/>
                  </a:cubicBezTo>
                  <a:cubicBezTo>
                    <a:pt x="423" y="53"/>
                    <a:pt x="423" y="53"/>
                    <a:pt x="423" y="53"/>
                  </a:cubicBezTo>
                  <a:cubicBezTo>
                    <a:pt x="423" y="53"/>
                    <a:pt x="422" y="53"/>
                    <a:pt x="422" y="53"/>
                  </a:cubicBezTo>
                  <a:cubicBezTo>
                    <a:pt x="421" y="53"/>
                    <a:pt x="421" y="53"/>
                    <a:pt x="420" y="53"/>
                  </a:cubicBezTo>
                  <a:cubicBezTo>
                    <a:pt x="420" y="53"/>
                    <a:pt x="420" y="53"/>
                    <a:pt x="420" y="53"/>
                  </a:cubicBezTo>
                  <a:cubicBezTo>
                    <a:pt x="419" y="54"/>
                    <a:pt x="418" y="54"/>
                    <a:pt x="418" y="54"/>
                  </a:cubicBezTo>
                  <a:cubicBezTo>
                    <a:pt x="417" y="54"/>
                    <a:pt x="417" y="54"/>
                    <a:pt x="417" y="55"/>
                  </a:cubicBezTo>
                  <a:cubicBezTo>
                    <a:pt x="417" y="55"/>
                    <a:pt x="417" y="55"/>
                    <a:pt x="417" y="55"/>
                  </a:cubicBezTo>
                  <a:cubicBezTo>
                    <a:pt x="417" y="55"/>
                    <a:pt x="417" y="55"/>
                    <a:pt x="417" y="55"/>
                  </a:cubicBezTo>
                  <a:cubicBezTo>
                    <a:pt x="417" y="55"/>
                    <a:pt x="418" y="55"/>
                    <a:pt x="418" y="55"/>
                  </a:cubicBezTo>
                  <a:cubicBezTo>
                    <a:pt x="419" y="55"/>
                    <a:pt x="419" y="55"/>
                    <a:pt x="419" y="55"/>
                  </a:cubicBezTo>
                  <a:cubicBezTo>
                    <a:pt x="419" y="55"/>
                    <a:pt x="419" y="55"/>
                    <a:pt x="419" y="55"/>
                  </a:cubicBezTo>
                  <a:cubicBezTo>
                    <a:pt x="419" y="55"/>
                    <a:pt x="419" y="56"/>
                    <a:pt x="420" y="56"/>
                  </a:cubicBezTo>
                  <a:cubicBezTo>
                    <a:pt x="420" y="56"/>
                    <a:pt x="422" y="57"/>
                    <a:pt x="422" y="57"/>
                  </a:cubicBezTo>
                  <a:cubicBezTo>
                    <a:pt x="425" y="57"/>
                    <a:pt x="427" y="58"/>
                    <a:pt x="429" y="57"/>
                  </a:cubicBezTo>
                  <a:close/>
                  <a:moveTo>
                    <a:pt x="418" y="58"/>
                  </a:moveTo>
                  <a:cubicBezTo>
                    <a:pt x="418" y="58"/>
                    <a:pt x="419" y="59"/>
                    <a:pt x="420" y="58"/>
                  </a:cubicBezTo>
                  <a:cubicBezTo>
                    <a:pt x="420" y="58"/>
                    <a:pt x="420" y="58"/>
                    <a:pt x="420" y="58"/>
                  </a:cubicBezTo>
                  <a:cubicBezTo>
                    <a:pt x="420" y="58"/>
                    <a:pt x="420" y="57"/>
                    <a:pt x="419" y="57"/>
                  </a:cubicBezTo>
                  <a:cubicBezTo>
                    <a:pt x="419" y="58"/>
                    <a:pt x="418" y="58"/>
                    <a:pt x="418" y="58"/>
                  </a:cubicBezTo>
                  <a:close/>
                  <a:moveTo>
                    <a:pt x="425" y="50"/>
                  </a:moveTo>
                  <a:cubicBezTo>
                    <a:pt x="424" y="50"/>
                    <a:pt x="418" y="50"/>
                    <a:pt x="418" y="52"/>
                  </a:cubicBezTo>
                  <a:cubicBezTo>
                    <a:pt x="420" y="52"/>
                    <a:pt x="421" y="51"/>
                    <a:pt x="422" y="51"/>
                  </a:cubicBezTo>
                  <a:cubicBezTo>
                    <a:pt x="423" y="51"/>
                    <a:pt x="425" y="52"/>
                    <a:pt x="425" y="50"/>
                  </a:cubicBezTo>
                  <a:close/>
                  <a:moveTo>
                    <a:pt x="285" y="113"/>
                  </a:moveTo>
                  <a:cubicBezTo>
                    <a:pt x="284" y="114"/>
                    <a:pt x="284" y="114"/>
                    <a:pt x="283" y="114"/>
                  </a:cubicBezTo>
                  <a:cubicBezTo>
                    <a:pt x="283" y="114"/>
                    <a:pt x="283" y="114"/>
                    <a:pt x="283" y="114"/>
                  </a:cubicBezTo>
                  <a:cubicBezTo>
                    <a:pt x="283" y="114"/>
                    <a:pt x="283" y="114"/>
                    <a:pt x="283" y="114"/>
                  </a:cubicBezTo>
                  <a:cubicBezTo>
                    <a:pt x="284" y="114"/>
                    <a:pt x="285" y="114"/>
                    <a:pt x="285" y="113"/>
                  </a:cubicBezTo>
                  <a:close/>
                  <a:moveTo>
                    <a:pt x="286" y="114"/>
                  </a:moveTo>
                  <a:cubicBezTo>
                    <a:pt x="286" y="114"/>
                    <a:pt x="286" y="114"/>
                    <a:pt x="286" y="114"/>
                  </a:cubicBezTo>
                  <a:cubicBezTo>
                    <a:pt x="285" y="114"/>
                    <a:pt x="284" y="115"/>
                    <a:pt x="284" y="115"/>
                  </a:cubicBezTo>
                  <a:cubicBezTo>
                    <a:pt x="285" y="115"/>
                    <a:pt x="285" y="115"/>
                    <a:pt x="286" y="114"/>
                  </a:cubicBezTo>
                  <a:close/>
                  <a:moveTo>
                    <a:pt x="286" y="111"/>
                  </a:moveTo>
                  <a:cubicBezTo>
                    <a:pt x="286" y="111"/>
                    <a:pt x="286" y="111"/>
                    <a:pt x="286" y="111"/>
                  </a:cubicBezTo>
                  <a:cubicBezTo>
                    <a:pt x="286" y="111"/>
                    <a:pt x="286" y="111"/>
                    <a:pt x="286" y="111"/>
                  </a:cubicBezTo>
                  <a:cubicBezTo>
                    <a:pt x="286" y="111"/>
                    <a:pt x="286" y="111"/>
                    <a:pt x="286" y="111"/>
                  </a:cubicBezTo>
                  <a:cubicBezTo>
                    <a:pt x="286" y="110"/>
                    <a:pt x="286" y="110"/>
                    <a:pt x="285" y="111"/>
                  </a:cubicBezTo>
                  <a:cubicBezTo>
                    <a:pt x="285" y="111"/>
                    <a:pt x="285" y="111"/>
                    <a:pt x="285" y="111"/>
                  </a:cubicBezTo>
                  <a:cubicBezTo>
                    <a:pt x="285" y="111"/>
                    <a:pt x="285" y="111"/>
                    <a:pt x="285" y="111"/>
                  </a:cubicBezTo>
                  <a:cubicBezTo>
                    <a:pt x="285" y="111"/>
                    <a:pt x="285" y="111"/>
                    <a:pt x="285" y="111"/>
                  </a:cubicBezTo>
                  <a:cubicBezTo>
                    <a:pt x="285" y="111"/>
                    <a:pt x="285" y="111"/>
                    <a:pt x="286" y="111"/>
                  </a:cubicBezTo>
                  <a:close/>
                  <a:moveTo>
                    <a:pt x="313" y="105"/>
                  </a:moveTo>
                  <a:cubicBezTo>
                    <a:pt x="313" y="105"/>
                    <a:pt x="312" y="105"/>
                    <a:pt x="312" y="106"/>
                  </a:cubicBezTo>
                  <a:cubicBezTo>
                    <a:pt x="313" y="107"/>
                    <a:pt x="314" y="107"/>
                    <a:pt x="316" y="106"/>
                  </a:cubicBezTo>
                  <a:cubicBezTo>
                    <a:pt x="315" y="106"/>
                    <a:pt x="315" y="105"/>
                    <a:pt x="315" y="105"/>
                  </a:cubicBezTo>
                  <a:cubicBezTo>
                    <a:pt x="314" y="105"/>
                    <a:pt x="313" y="105"/>
                    <a:pt x="313" y="105"/>
                  </a:cubicBezTo>
                  <a:close/>
                  <a:moveTo>
                    <a:pt x="285" y="114"/>
                  </a:moveTo>
                  <a:cubicBezTo>
                    <a:pt x="285" y="114"/>
                    <a:pt x="285" y="114"/>
                    <a:pt x="285" y="114"/>
                  </a:cubicBezTo>
                  <a:cubicBezTo>
                    <a:pt x="285" y="114"/>
                    <a:pt x="285" y="114"/>
                    <a:pt x="285" y="114"/>
                  </a:cubicBezTo>
                  <a:cubicBezTo>
                    <a:pt x="285" y="114"/>
                    <a:pt x="285" y="114"/>
                    <a:pt x="285" y="114"/>
                  </a:cubicBezTo>
                  <a:cubicBezTo>
                    <a:pt x="285" y="114"/>
                    <a:pt x="285" y="114"/>
                    <a:pt x="286" y="114"/>
                  </a:cubicBezTo>
                  <a:cubicBezTo>
                    <a:pt x="286" y="113"/>
                    <a:pt x="287" y="113"/>
                    <a:pt x="287" y="113"/>
                  </a:cubicBezTo>
                  <a:cubicBezTo>
                    <a:pt x="287" y="113"/>
                    <a:pt x="287" y="113"/>
                    <a:pt x="287" y="113"/>
                  </a:cubicBezTo>
                  <a:cubicBezTo>
                    <a:pt x="287" y="113"/>
                    <a:pt x="287" y="113"/>
                    <a:pt x="287" y="113"/>
                  </a:cubicBezTo>
                  <a:cubicBezTo>
                    <a:pt x="286" y="112"/>
                    <a:pt x="285" y="113"/>
                    <a:pt x="285" y="114"/>
                  </a:cubicBezTo>
                  <a:close/>
                  <a:moveTo>
                    <a:pt x="280" y="108"/>
                  </a:moveTo>
                  <a:cubicBezTo>
                    <a:pt x="280" y="108"/>
                    <a:pt x="279" y="109"/>
                    <a:pt x="279" y="109"/>
                  </a:cubicBezTo>
                  <a:cubicBezTo>
                    <a:pt x="279" y="109"/>
                    <a:pt x="279" y="109"/>
                    <a:pt x="279" y="109"/>
                  </a:cubicBezTo>
                  <a:cubicBezTo>
                    <a:pt x="279" y="109"/>
                    <a:pt x="279" y="109"/>
                    <a:pt x="279" y="109"/>
                  </a:cubicBezTo>
                  <a:cubicBezTo>
                    <a:pt x="279" y="109"/>
                    <a:pt x="280" y="109"/>
                    <a:pt x="280" y="109"/>
                  </a:cubicBezTo>
                  <a:cubicBezTo>
                    <a:pt x="280" y="108"/>
                    <a:pt x="281" y="108"/>
                    <a:pt x="282" y="108"/>
                  </a:cubicBezTo>
                  <a:cubicBezTo>
                    <a:pt x="281" y="108"/>
                    <a:pt x="281" y="108"/>
                    <a:pt x="280" y="108"/>
                  </a:cubicBezTo>
                  <a:close/>
                  <a:moveTo>
                    <a:pt x="275" y="106"/>
                  </a:moveTo>
                  <a:cubicBezTo>
                    <a:pt x="275" y="106"/>
                    <a:pt x="276" y="106"/>
                    <a:pt x="277" y="106"/>
                  </a:cubicBezTo>
                  <a:cubicBezTo>
                    <a:pt x="277" y="105"/>
                    <a:pt x="277" y="105"/>
                    <a:pt x="277" y="105"/>
                  </a:cubicBezTo>
                  <a:cubicBezTo>
                    <a:pt x="276" y="105"/>
                    <a:pt x="275" y="106"/>
                    <a:pt x="275" y="106"/>
                  </a:cubicBezTo>
                  <a:close/>
                  <a:moveTo>
                    <a:pt x="278" y="109"/>
                  </a:moveTo>
                  <a:cubicBezTo>
                    <a:pt x="277" y="109"/>
                    <a:pt x="277" y="109"/>
                    <a:pt x="276" y="109"/>
                  </a:cubicBezTo>
                  <a:cubicBezTo>
                    <a:pt x="277" y="109"/>
                    <a:pt x="277" y="109"/>
                    <a:pt x="278" y="109"/>
                  </a:cubicBezTo>
                  <a:cubicBezTo>
                    <a:pt x="278" y="109"/>
                    <a:pt x="278" y="109"/>
                    <a:pt x="279" y="109"/>
                  </a:cubicBezTo>
                  <a:cubicBezTo>
                    <a:pt x="279" y="109"/>
                    <a:pt x="279" y="109"/>
                    <a:pt x="279" y="109"/>
                  </a:cubicBezTo>
                  <a:cubicBezTo>
                    <a:pt x="279" y="109"/>
                    <a:pt x="279" y="109"/>
                    <a:pt x="279" y="109"/>
                  </a:cubicBezTo>
                  <a:cubicBezTo>
                    <a:pt x="278" y="109"/>
                    <a:pt x="278" y="109"/>
                    <a:pt x="278" y="109"/>
                  </a:cubicBezTo>
                  <a:close/>
                  <a:moveTo>
                    <a:pt x="334" y="104"/>
                  </a:moveTo>
                  <a:cubicBezTo>
                    <a:pt x="334" y="104"/>
                    <a:pt x="335" y="104"/>
                    <a:pt x="335" y="104"/>
                  </a:cubicBezTo>
                  <a:cubicBezTo>
                    <a:pt x="334" y="103"/>
                    <a:pt x="332" y="103"/>
                    <a:pt x="331" y="104"/>
                  </a:cubicBezTo>
                  <a:cubicBezTo>
                    <a:pt x="331" y="104"/>
                    <a:pt x="331" y="104"/>
                    <a:pt x="331" y="105"/>
                  </a:cubicBezTo>
                  <a:cubicBezTo>
                    <a:pt x="331" y="105"/>
                    <a:pt x="331" y="105"/>
                    <a:pt x="331" y="105"/>
                  </a:cubicBezTo>
                  <a:cubicBezTo>
                    <a:pt x="331" y="105"/>
                    <a:pt x="331" y="105"/>
                    <a:pt x="331" y="105"/>
                  </a:cubicBezTo>
                  <a:cubicBezTo>
                    <a:pt x="332" y="105"/>
                    <a:pt x="333" y="105"/>
                    <a:pt x="334" y="104"/>
                  </a:cubicBezTo>
                  <a:close/>
                  <a:moveTo>
                    <a:pt x="281" y="110"/>
                  </a:moveTo>
                  <a:cubicBezTo>
                    <a:pt x="281" y="110"/>
                    <a:pt x="281" y="110"/>
                    <a:pt x="281" y="110"/>
                  </a:cubicBezTo>
                  <a:cubicBezTo>
                    <a:pt x="281" y="109"/>
                    <a:pt x="281" y="109"/>
                    <a:pt x="281" y="109"/>
                  </a:cubicBezTo>
                  <a:cubicBezTo>
                    <a:pt x="281" y="109"/>
                    <a:pt x="281" y="109"/>
                    <a:pt x="280" y="110"/>
                  </a:cubicBezTo>
                  <a:cubicBezTo>
                    <a:pt x="281" y="110"/>
                    <a:pt x="281" y="110"/>
                    <a:pt x="281" y="110"/>
                  </a:cubicBezTo>
                  <a:close/>
                  <a:moveTo>
                    <a:pt x="387" y="47"/>
                  </a:moveTo>
                  <a:cubicBezTo>
                    <a:pt x="386" y="47"/>
                    <a:pt x="385" y="48"/>
                    <a:pt x="384" y="48"/>
                  </a:cubicBezTo>
                  <a:cubicBezTo>
                    <a:pt x="385" y="48"/>
                    <a:pt x="386" y="48"/>
                    <a:pt x="388" y="48"/>
                  </a:cubicBezTo>
                  <a:cubicBezTo>
                    <a:pt x="387" y="49"/>
                    <a:pt x="386" y="49"/>
                    <a:pt x="385" y="49"/>
                  </a:cubicBezTo>
                  <a:cubicBezTo>
                    <a:pt x="385" y="49"/>
                    <a:pt x="385" y="49"/>
                    <a:pt x="385" y="49"/>
                  </a:cubicBezTo>
                  <a:cubicBezTo>
                    <a:pt x="385" y="49"/>
                    <a:pt x="385" y="49"/>
                    <a:pt x="385" y="49"/>
                  </a:cubicBezTo>
                  <a:cubicBezTo>
                    <a:pt x="388" y="50"/>
                    <a:pt x="390" y="49"/>
                    <a:pt x="392" y="48"/>
                  </a:cubicBezTo>
                  <a:cubicBezTo>
                    <a:pt x="393" y="48"/>
                    <a:pt x="394" y="48"/>
                    <a:pt x="395" y="48"/>
                  </a:cubicBezTo>
                  <a:cubicBezTo>
                    <a:pt x="394" y="48"/>
                    <a:pt x="394" y="47"/>
                    <a:pt x="393" y="47"/>
                  </a:cubicBezTo>
                  <a:cubicBezTo>
                    <a:pt x="394" y="47"/>
                    <a:pt x="394" y="47"/>
                    <a:pt x="394" y="47"/>
                  </a:cubicBezTo>
                  <a:cubicBezTo>
                    <a:pt x="394" y="47"/>
                    <a:pt x="394" y="47"/>
                    <a:pt x="394" y="47"/>
                  </a:cubicBezTo>
                  <a:cubicBezTo>
                    <a:pt x="394" y="47"/>
                    <a:pt x="394" y="47"/>
                    <a:pt x="394" y="47"/>
                  </a:cubicBezTo>
                  <a:cubicBezTo>
                    <a:pt x="394" y="47"/>
                    <a:pt x="393" y="47"/>
                    <a:pt x="393" y="47"/>
                  </a:cubicBezTo>
                  <a:cubicBezTo>
                    <a:pt x="393" y="47"/>
                    <a:pt x="393" y="47"/>
                    <a:pt x="393" y="47"/>
                  </a:cubicBezTo>
                  <a:cubicBezTo>
                    <a:pt x="394" y="46"/>
                    <a:pt x="394" y="46"/>
                    <a:pt x="394" y="45"/>
                  </a:cubicBezTo>
                  <a:cubicBezTo>
                    <a:pt x="394" y="45"/>
                    <a:pt x="394" y="45"/>
                    <a:pt x="394" y="45"/>
                  </a:cubicBezTo>
                  <a:cubicBezTo>
                    <a:pt x="394" y="45"/>
                    <a:pt x="394" y="45"/>
                    <a:pt x="394" y="45"/>
                  </a:cubicBezTo>
                  <a:cubicBezTo>
                    <a:pt x="392" y="45"/>
                    <a:pt x="390" y="45"/>
                    <a:pt x="389" y="46"/>
                  </a:cubicBezTo>
                  <a:cubicBezTo>
                    <a:pt x="388" y="46"/>
                    <a:pt x="388" y="46"/>
                    <a:pt x="387" y="46"/>
                  </a:cubicBezTo>
                  <a:cubicBezTo>
                    <a:pt x="386" y="46"/>
                    <a:pt x="385" y="46"/>
                    <a:pt x="384" y="46"/>
                  </a:cubicBezTo>
                  <a:cubicBezTo>
                    <a:pt x="384" y="46"/>
                    <a:pt x="383" y="46"/>
                    <a:pt x="383" y="47"/>
                  </a:cubicBezTo>
                  <a:cubicBezTo>
                    <a:pt x="383" y="47"/>
                    <a:pt x="383" y="47"/>
                    <a:pt x="383" y="47"/>
                  </a:cubicBezTo>
                  <a:cubicBezTo>
                    <a:pt x="383" y="47"/>
                    <a:pt x="383" y="47"/>
                    <a:pt x="383" y="47"/>
                  </a:cubicBezTo>
                  <a:cubicBezTo>
                    <a:pt x="384" y="47"/>
                    <a:pt x="385" y="47"/>
                    <a:pt x="387" y="47"/>
                  </a:cubicBezTo>
                  <a:close/>
                  <a:moveTo>
                    <a:pt x="283" y="111"/>
                  </a:moveTo>
                  <a:cubicBezTo>
                    <a:pt x="283" y="111"/>
                    <a:pt x="283" y="110"/>
                    <a:pt x="283" y="110"/>
                  </a:cubicBezTo>
                  <a:cubicBezTo>
                    <a:pt x="283" y="110"/>
                    <a:pt x="283" y="110"/>
                    <a:pt x="283" y="110"/>
                  </a:cubicBezTo>
                  <a:cubicBezTo>
                    <a:pt x="283" y="110"/>
                    <a:pt x="283" y="110"/>
                    <a:pt x="283" y="110"/>
                  </a:cubicBezTo>
                  <a:cubicBezTo>
                    <a:pt x="283" y="110"/>
                    <a:pt x="282" y="110"/>
                    <a:pt x="282" y="111"/>
                  </a:cubicBezTo>
                  <a:cubicBezTo>
                    <a:pt x="282" y="111"/>
                    <a:pt x="282" y="111"/>
                    <a:pt x="282" y="111"/>
                  </a:cubicBezTo>
                  <a:cubicBezTo>
                    <a:pt x="282" y="111"/>
                    <a:pt x="282" y="111"/>
                    <a:pt x="282" y="111"/>
                  </a:cubicBezTo>
                  <a:cubicBezTo>
                    <a:pt x="282" y="111"/>
                    <a:pt x="283" y="111"/>
                    <a:pt x="283" y="111"/>
                  </a:cubicBezTo>
                  <a:close/>
                  <a:moveTo>
                    <a:pt x="398" y="71"/>
                  </a:moveTo>
                  <a:cubicBezTo>
                    <a:pt x="398" y="71"/>
                    <a:pt x="398" y="71"/>
                    <a:pt x="398" y="71"/>
                  </a:cubicBezTo>
                  <a:cubicBezTo>
                    <a:pt x="398" y="71"/>
                    <a:pt x="398" y="71"/>
                    <a:pt x="398" y="71"/>
                  </a:cubicBezTo>
                  <a:cubicBezTo>
                    <a:pt x="397" y="71"/>
                    <a:pt x="396" y="71"/>
                    <a:pt x="396" y="72"/>
                  </a:cubicBezTo>
                  <a:cubicBezTo>
                    <a:pt x="396" y="72"/>
                    <a:pt x="396" y="72"/>
                    <a:pt x="396" y="72"/>
                  </a:cubicBezTo>
                  <a:cubicBezTo>
                    <a:pt x="396" y="72"/>
                    <a:pt x="396" y="72"/>
                    <a:pt x="396" y="72"/>
                  </a:cubicBezTo>
                  <a:cubicBezTo>
                    <a:pt x="397" y="72"/>
                    <a:pt x="398" y="72"/>
                    <a:pt x="398" y="71"/>
                  </a:cubicBezTo>
                  <a:close/>
                  <a:moveTo>
                    <a:pt x="400" y="69"/>
                  </a:moveTo>
                  <a:cubicBezTo>
                    <a:pt x="400" y="69"/>
                    <a:pt x="400" y="69"/>
                    <a:pt x="400" y="69"/>
                  </a:cubicBezTo>
                  <a:cubicBezTo>
                    <a:pt x="400" y="69"/>
                    <a:pt x="400" y="69"/>
                    <a:pt x="399" y="69"/>
                  </a:cubicBezTo>
                  <a:cubicBezTo>
                    <a:pt x="398" y="69"/>
                    <a:pt x="397" y="70"/>
                    <a:pt x="397" y="70"/>
                  </a:cubicBezTo>
                  <a:cubicBezTo>
                    <a:pt x="397" y="71"/>
                    <a:pt x="399" y="71"/>
                    <a:pt x="400" y="70"/>
                  </a:cubicBezTo>
                  <a:cubicBezTo>
                    <a:pt x="400" y="70"/>
                    <a:pt x="400" y="69"/>
                    <a:pt x="400" y="69"/>
                  </a:cubicBezTo>
                  <a:close/>
                  <a:moveTo>
                    <a:pt x="387" y="48"/>
                  </a:moveTo>
                  <a:cubicBezTo>
                    <a:pt x="386" y="48"/>
                    <a:pt x="385" y="48"/>
                    <a:pt x="384" y="48"/>
                  </a:cubicBezTo>
                  <a:cubicBezTo>
                    <a:pt x="385" y="49"/>
                    <a:pt x="386" y="49"/>
                    <a:pt x="387" y="48"/>
                  </a:cubicBezTo>
                  <a:close/>
                  <a:moveTo>
                    <a:pt x="380" y="64"/>
                  </a:moveTo>
                  <a:cubicBezTo>
                    <a:pt x="380" y="64"/>
                    <a:pt x="380" y="64"/>
                    <a:pt x="380" y="64"/>
                  </a:cubicBezTo>
                  <a:cubicBezTo>
                    <a:pt x="380" y="65"/>
                    <a:pt x="381" y="65"/>
                    <a:pt x="381" y="65"/>
                  </a:cubicBezTo>
                  <a:cubicBezTo>
                    <a:pt x="381" y="66"/>
                    <a:pt x="380" y="66"/>
                    <a:pt x="379" y="66"/>
                  </a:cubicBezTo>
                  <a:cubicBezTo>
                    <a:pt x="379" y="66"/>
                    <a:pt x="379" y="66"/>
                    <a:pt x="379" y="65"/>
                  </a:cubicBezTo>
                  <a:cubicBezTo>
                    <a:pt x="379" y="65"/>
                    <a:pt x="378" y="65"/>
                    <a:pt x="378" y="65"/>
                  </a:cubicBezTo>
                  <a:cubicBezTo>
                    <a:pt x="377" y="65"/>
                    <a:pt x="376" y="66"/>
                    <a:pt x="375" y="66"/>
                  </a:cubicBezTo>
                  <a:cubicBezTo>
                    <a:pt x="375" y="66"/>
                    <a:pt x="375" y="66"/>
                    <a:pt x="375" y="66"/>
                  </a:cubicBezTo>
                  <a:cubicBezTo>
                    <a:pt x="375" y="66"/>
                    <a:pt x="375" y="66"/>
                    <a:pt x="375" y="66"/>
                  </a:cubicBezTo>
                  <a:cubicBezTo>
                    <a:pt x="376" y="67"/>
                    <a:pt x="377" y="68"/>
                    <a:pt x="379" y="68"/>
                  </a:cubicBezTo>
                  <a:cubicBezTo>
                    <a:pt x="379" y="68"/>
                    <a:pt x="380" y="68"/>
                    <a:pt x="380" y="68"/>
                  </a:cubicBezTo>
                  <a:cubicBezTo>
                    <a:pt x="380" y="67"/>
                    <a:pt x="380" y="67"/>
                    <a:pt x="381" y="67"/>
                  </a:cubicBezTo>
                  <a:cubicBezTo>
                    <a:pt x="381" y="67"/>
                    <a:pt x="382" y="68"/>
                    <a:pt x="383" y="68"/>
                  </a:cubicBezTo>
                  <a:cubicBezTo>
                    <a:pt x="382" y="69"/>
                    <a:pt x="382" y="68"/>
                    <a:pt x="381" y="68"/>
                  </a:cubicBezTo>
                  <a:cubicBezTo>
                    <a:pt x="380" y="68"/>
                    <a:pt x="379" y="68"/>
                    <a:pt x="378" y="69"/>
                  </a:cubicBezTo>
                  <a:cubicBezTo>
                    <a:pt x="378" y="69"/>
                    <a:pt x="378" y="69"/>
                    <a:pt x="378" y="69"/>
                  </a:cubicBezTo>
                  <a:cubicBezTo>
                    <a:pt x="378" y="69"/>
                    <a:pt x="378" y="69"/>
                    <a:pt x="378" y="69"/>
                  </a:cubicBezTo>
                  <a:cubicBezTo>
                    <a:pt x="379" y="69"/>
                    <a:pt x="379" y="69"/>
                    <a:pt x="379" y="69"/>
                  </a:cubicBezTo>
                  <a:cubicBezTo>
                    <a:pt x="379" y="70"/>
                    <a:pt x="378" y="71"/>
                    <a:pt x="377" y="71"/>
                  </a:cubicBezTo>
                  <a:cubicBezTo>
                    <a:pt x="378" y="71"/>
                    <a:pt x="378" y="70"/>
                    <a:pt x="378" y="70"/>
                  </a:cubicBezTo>
                  <a:cubicBezTo>
                    <a:pt x="378" y="70"/>
                    <a:pt x="378" y="70"/>
                    <a:pt x="378" y="70"/>
                  </a:cubicBezTo>
                  <a:cubicBezTo>
                    <a:pt x="376" y="70"/>
                    <a:pt x="377" y="71"/>
                    <a:pt x="376" y="72"/>
                  </a:cubicBezTo>
                  <a:cubicBezTo>
                    <a:pt x="375" y="72"/>
                    <a:pt x="372" y="72"/>
                    <a:pt x="370" y="72"/>
                  </a:cubicBezTo>
                  <a:cubicBezTo>
                    <a:pt x="370" y="72"/>
                    <a:pt x="370" y="72"/>
                    <a:pt x="370" y="72"/>
                  </a:cubicBezTo>
                  <a:cubicBezTo>
                    <a:pt x="370" y="72"/>
                    <a:pt x="370" y="72"/>
                    <a:pt x="370" y="72"/>
                  </a:cubicBezTo>
                  <a:cubicBezTo>
                    <a:pt x="370" y="72"/>
                    <a:pt x="370" y="72"/>
                    <a:pt x="370" y="72"/>
                  </a:cubicBezTo>
                  <a:cubicBezTo>
                    <a:pt x="370" y="71"/>
                    <a:pt x="370" y="71"/>
                    <a:pt x="370" y="71"/>
                  </a:cubicBezTo>
                  <a:cubicBezTo>
                    <a:pt x="370" y="71"/>
                    <a:pt x="370" y="70"/>
                    <a:pt x="369" y="70"/>
                  </a:cubicBezTo>
                  <a:cubicBezTo>
                    <a:pt x="369" y="69"/>
                    <a:pt x="367" y="69"/>
                    <a:pt x="365" y="70"/>
                  </a:cubicBezTo>
                  <a:cubicBezTo>
                    <a:pt x="365" y="70"/>
                    <a:pt x="365" y="70"/>
                    <a:pt x="364" y="70"/>
                  </a:cubicBezTo>
                  <a:cubicBezTo>
                    <a:pt x="364" y="70"/>
                    <a:pt x="364" y="70"/>
                    <a:pt x="364" y="71"/>
                  </a:cubicBezTo>
                  <a:cubicBezTo>
                    <a:pt x="363" y="71"/>
                    <a:pt x="361" y="72"/>
                    <a:pt x="361" y="72"/>
                  </a:cubicBezTo>
                  <a:cubicBezTo>
                    <a:pt x="362" y="74"/>
                    <a:pt x="364" y="73"/>
                    <a:pt x="364" y="75"/>
                  </a:cubicBezTo>
                  <a:cubicBezTo>
                    <a:pt x="364" y="75"/>
                    <a:pt x="364" y="75"/>
                    <a:pt x="363" y="75"/>
                  </a:cubicBezTo>
                  <a:cubicBezTo>
                    <a:pt x="363" y="75"/>
                    <a:pt x="364" y="75"/>
                    <a:pt x="365" y="75"/>
                  </a:cubicBezTo>
                  <a:cubicBezTo>
                    <a:pt x="366" y="75"/>
                    <a:pt x="367" y="75"/>
                    <a:pt x="367" y="76"/>
                  </a:cubicBezTo>
                  <a:cubicBezTo>
                    <a:pt x="367" y="76"/>
                    <a:pt x="367" y="76"/>
                    <a:pt x="367" y="76"/>
                  </a:cubicBezTo>
                  <a:cubicBezTo>
                    <a:pt x="367" y="76"/>
                    <a:pt x="367" y="76"/>
                    <a:pt x="367" y="76"/>
                  </a:cubicBezTo>
                  <a:cubicBezTo>
                    <a:pt x="367" y="76"/>
                    <a:pt x="367" y="76"/>
                    <a:pt x="367" y="76"/>
                  </a:cubicBezTo>
                  <a:cubicBezTo>
                    <a:pt x="368" y="76"/>
                    <a:pt x="369" y="76"/>
                    <a:pt x="369" y="77"/>
                  </a:cubicBezTo>
                  <a:cubicBezTo>
                    <a:pt x="369" y="77"/>
                    <a:pt x="369" y="78"/>
                    <a:pt x="370" y="78"/>
                  </a:cubicBezTo>
                  <a:cubicBezTo>
                    <a:pt x="371" y="80"/>
                    <a:pt x="371" y="80"/>
                    <a:pt x="371" y="81"/>
                  </a:cubicBezTo>
                  <a:cubicBezTo>
                    <a:pt x="371" y="82"/>
                    <a:pt x="371" y="82"/>
                    <a:pt x="371" y="83"/>
                  </a:cubicBezTo>
                  <a:cubicBezTo>
                    <a:pt x="371" y="83"/>
                    <a:pt x="371" y="83"/>
                    <a:pt x="371" y="83"/>
                  </a:cubicBezTo>
                  <a:cubicBezTo>
                    <a:pt x="374" y="84"/>
                    <a:pt x="376" y="83"/>
                    <a:pt x="379" y="82"/>
                  </a:cubicBezTo>
                  <a:cubicBezTo>
                    <a:pt x="379" y="82"/>
                    <a:pt x="379" y="82"/>
                    <a:pt x="379" y="82"/>
                  </a:cubicBezTo>
                  <a:cubicBezTo>
                    <a:pt x="379" y="82"/>
                    <a:pt x="379" y="82"/>
                    <a:pt x="379" y="82"/>
                  </a:cubicBezTo>
                  <a:cubicBezTo>
                    <a:pt x="378" y="81"/>
                    <a:pt x="378" y="81"/>
                    <a:pt x="378" y="81"/>
                  </a:cubicBezTo>
                  <a:cubicBezTo>
                    <a:pt x="378" y="80"/>
                    <a:pt x="379" y="79"/>
                    <a:pt x="380" y="79"/>
                  </a:cubicBezTo>
                  <a:cubicBezTo>
                    <a:pt x="380" y="79"/>
                    <a:pt x="381" y="79"/>
                    <a:pt x="381" y="79"/>
                  </a:cubicBezTo>
                  <a:cubicBezTo>
                    <a:pt x="380" y="79"/>
                    <a:pt x="380" y="79"/>
                    <a:pt x="379" y="80"/>
                  </a:cubicBezTo>
                  <a:cubicBezTo>
                    <a:pt x="379" y="80"/>
                    <a:pt x="379" y="80"/>
                    <a:pt x="379" y="80"/>
                  </a:cubicBezTo>
                  <a:cubicBezTo>
                    <a:pt x="379" y="80"/>
                    <a:pt x="379" y="80"/>
                    <a:pt x="379" y="80"/>
                  </a:cubicBezTo>
                  <a:cubicBezTo>
                    <a:pt x="380" y="81"/>
                    <a:pt x="383" y="81"/>
                    <a:pt x="385" y="81"/>
                  </a:cubicBezTo>
                  <a:cubicBezTo>
                    <a:pt x="385" y="80"/>
                    <a:pt x="385" y="80"/>
                    <a:pt x="385" y="80"/>
                  </a:cubicBezTo>
                  <a:cubicBezTo>
                    <a:pt x="386" y="80"/>
                    <a:pt x="387" y="80"/>
                    <a:pt x="387" y="80"/>
                  </a:cubicBezTo>
                  <a:cubicBezTo>
                    <a:pt x="388" y="79"/>
                    <a:pt x="388" y="79"/>
                    <a:pt x="388" y="79"/>
                  </a:cubicBezTo>
                  <a:cubicBezTo>
                    <a:pt x="389" y="79"/>
                    <a:pt x="391" y="79"/>
                    <a:pt x="391" y="79"/>
                  </a:cubicBezTo>
                  <a:cubicBezTo>
                    <a:pt x="391" y="79"/>
                    <a:pt x="391" y="79"/>
                    <a:pt x="390" y="79"/>
                  </a:cubicBezTo>
                  <a:cubicBezTo>
                    <a:pt x="390" y="78"/>
                    <a:pt x="391" y="78"/>
                    <a:pt x="391" y="78"/>
                  </a:cubicBezTo>
                  <a:cubicBezTo>
                    <a:pt x="391" y="78"/>
                    <a:pt x="392" y="78"/>
                    <a:pt x="392" y="78"/>
                  </a:cubicBezTo>
                  <a:cubicBezTo>
                    <a:pt x="392" y="78"/>
                    <a:pt x="392" y="78"/>
                    <a:pt x="392" y="78"/>
                  </a:cubicBezTo>
                  <a:cubicBezTo>
                    <a:pt x="392" y="78"/>
                    <a:pt x="392" y="78"/>
                    <a:pt x="392" y="78"/>
                  </a:cubicBezTo>
                  <a:cubicBezTo>
                    <a:pt x="392" y="78"/>
                    <a:pt x="391" y="78"/>
                    <a:pt x="391" y="78"/>
                  </a:cubicBezTo>
                  <a:cubicBezTo>
                    <a:pt x="391" y="78"/>
                    <a:pt x="391" y="78"/>
                    <a:pt x="391" y="78"/>
                  </a:cubicBezTo>
                  <a:cubicBezTo>
                    <a:pt x="391" y="77"/>
                    <a:pt x="392" y="77"/>
                    <a:pt x="392" y="77"/>
                  </a:cubicBezTo>
                  <a:cubicBezTo>
                    <a:pt x="392" y="77"/>
                    <a:pt x="392" y="77"/>
                    <a:pt x="392" y="77"/>
                  </a:cubicBezTo>
                  <a:cubicBezTo>
                    <a:pt x="392" y="77"/>
                    <a:pt x="393" y="77"/>
                    <a:pt x="393" y="77"/>
                  </a:cubicBezTo>
                  <a:cubicBezTo>
                    <a:pt x="393" y="77"/>
                    <a:pt x="393" y="76"/>
                    <a:pt x="393" y="76"/>
                  </a:cubicBezTo>
                  <a:cubicBezTo>
                    <a:pt x="393" y="76"/>
                    <a:pt x="393" y="75"/>
                    <a:pt x="393" y="75"/>
                  </a:cubicBezTo>
                  <a:cubicBezTo>
                    <a:pt x="395" y="75"/>
                    <a:pt x="397" y="74"/>
                    <a:pt x="398" y="72"/>
                  </a:cubicBezTo>
                  <a:cubicBezTo>
                    <a:pt x="398" y="72"/>
                    <a:pt x="398" y="72"/>
                    <a:pt x="398" y="72"/>
                  </a:cubicBezTo>
                  <a:cubicBezTo>
                    <a:pt x="398" y="72"/>
                    <a:pt x="398" y="72"/>
                    <a:pt x="398" y="72"/>
                  </a:cubicBezTo>
                  <a:cubicBezTo>
                    <a:pt x="397" y="73"/>
                    <a:pt x="395" y="72"/>
                    <a:pt x="394" y="73"/>
                  </a:cubicBezTo>
                  <a:cubicBezTo>
                    <a:pt x="394" y="73"/>
                    <a:pt x="395" y="72"/>
                    <a:pt x="395" y="72"/>
                  </a:cubicBezTo>
                  <a:cubicBezTo>
                    <a:pt x="395" y="71"/>
                    <a:pt x="395" y="71"/>
                    <a:pt x="394" y="71"/>
                  </a:cubicBezTo>
                  <a:cubicBezTo>
                    <a:pt x="395" y="71"/>
                    <a:pt x="395" y="71"/>
                    <a:pt x="395" y="70"/>
                  </a:cubicBezTo>
                  <a:cubicBezTo>
                    <a:pt x="395" y="70"/>
                    <a:pt x="395" y="70"/>
                    <a:pt x="395" y="70"/>
                  </a:cubicBezTo>
                  <a:cubicBezTo>
                    <a:pt x="394" y="70"/>
                    <a:pt x="393" y="70"/>
                    <a:pt x="393" y="70"/>
                  </a:cubicBezTo>
                  <a:cubicBezTo>
                    <a:pt x="391" y="70"/>
                    <a:pt x="390" y="70"/>
                    <a:pt x="388" y="71"/>
                  </a:cubicBezTo>
                  <a:cubicBezTo>
                    <a:pt x="389" y="70"/>
                    <a:pt x="390" y="69"/>
                    <a:pt x="392" y="69"/>
                  </a:cubicBezTo>
                  <a:cubicBezTo>
                    <a:pt x="392" y="69"/>
                    <a:pt x="392" y="69"/>
                    <a:pt x="393" y="69"/>
                  </a:cubicBezTo>
                  <a:cubicBezTo>
                    <a:pt x="395" y="68"/>
                    <a:pt x="397" y="67"/>
                    <a:pt x="400" y="67"/>
                  </a:cubicBezTo>
                  <a:cubicBezTo>
                    <a:pt x="399" y="66"/>
                    <a:pt x="398" y="66"/>
                    <a:pt x="398" y="66"/>
                  </a:cubicBezTo>
                  <a:cubicBezTo>
                    <a:pt x="398" y="66"/>
                    <a:pt x="399" y="66"/>
                    <a:pt x="400" y="66"/>
                  </a:cubicBezTo>
                  <a:cubicBezTo>
                    <a:pt x="401" y="65"/>
                    <a:pt x="402" y="66"/>
                    <a:pt x="403" y="65"/>
                  </a:cubicBezTo>
                  <a:cubicBezTo>
                    <a:pt x="404" y="65"/>
                    <a:pt x="404" y="65"/>
                    <a:pt x="404" y="64"/>
                  </a:cubicBezTo>
                  <a:cubicBezTo>
                    <a:pt x="404" y="64"/>
                    <a:pt x="401" y="63"/>
                    <a:pt x="400" y="63"/>
                  </a:cubicBezTo>
                  <a:cubicBezTo>
                    <a:pt x="401" y="63"/>
                    <a:pt x="401" y="63"/>
                    <a:pt x="401" y="63"/>
                  </a:cubicBezTo>
                  <a:cubicBezTo>
                    <a:pt x="401" y="63"/>
                    <a:pt x="401" y="63"/>
                    <a:pt x="400" y="63"/>
                  </a:cubicBezTo>
                  <a:cubicBezTo>
                    <a:pt x="401" y="63"/>
                    <a:pt x="402" y="62"/>
                    <a:pt x="403" y="62"/>
                  </a:cubicBezTo>
                  <a:cubicBezTo>
                    <a:pt x="403" y="62"/>
                    <a:pt x="403" y="62"/>
                    <a:pt x="403" y="62"/>
                  </a:cubicBezTo>
                  <a:cubicBezTo>
                    <a:pt x="403" y="62"/>
                    <a:pt x="403" y="62"/>
                    <a:pt x="403" y="62"/>
                  </a:cubicBezTo>
                  <a:cubicBezTo>
                    <a:pt x="403" y="61"/>
                    <a:pt x="402" y="61"/>
                    <a:pt x="402" y="61"/>
                  </a:cubicBezTo>
                  <a:cubicBezTo>
                    <a:pt x="401" y="61"/>
                    <a:pt x="401" y="62"/>
                    <a:pt x="400" y="62"/>
                  </a:cubicBezTo>
                  <a:cubicBezTo>
                    <a:pt x="399" y="62"/>
                    <a:pt x="398" y="62"/>
                    <a:pt x="398" y="62"/>
                  </a:cubicBezTo>
                  <a:cubicBezTo>
                    <a:pt x="397" y="62"/>
                    <a:pt x="396" y="62"/>
                    <a:pt x="395" y="62"/>
                  </a:cubicBezTo>
                  <a:cubicBezTo>
                    <a:pt x="394" y="63"/>
                    <a:pt x="393" y="63"/>
                    <a:pt x="392" y="63"/>
                  </a:cubicBezTo>
                  <a:cubicBezTo>
                    <a:pt x="392" y="63"/>
                    <a:pt x="392" y="63"/>
                    <a:pt x="392" y="63"/>
                  </a:cubicBezTo>
                  <a:cubicBezTo>
                    <a:pt x="392" y="63"/>
                    <a:pt x="392" y="63"/>
                    <a:pt x="392" y="63"/>
                  </a:cubicBezTo>
                  <a:cubicBezTo>
                    <a:pt x="392" y="63"/>
                    <a:pt x="392" y="63"/>
                    <a:pt x="392" y="63"/>
                  </a:cubicBezTo>
                  <a:cubicBezTo>
                    <a:pt x="393" y="63"/>
                    <a:pt x="393" y="64"/>
                    <a:pt x="393" y="64"/>
                  </a:cubicBezTo>
                  <a:cubicBezTo>
                    <a:pt x="393" y="64"/>
                    <a:pt x="392" y="64"/>
                    <a:pt x="392" y="64"/>
                  </a:cubicBezTo>
                  <a:cubicBezTo>
                    <a:pt x="392" y="64"/>
                    <a:pt x="393" y="64"/>
                    <a:pt x="394" y="64"/>
                  </a:cubicBezTo>
                  <a:cubicBezTo>
                    <a:pt x="394" y="64"/>
                    <a:pt x="394" y="64"/>
                    <a:pt x="394" y="64"/>
                  </a:cubicBezTo>
                  <a:cubicBezTo>
                    <a:pt x="395" y="64"/>
                    <a:pt x="396" y="64"/>
                    <a:pt x="397" y="64"/>
                  </a:cubicBezTo>
                  <a:cubicBezTo>
                    <a:pt x="397" y="64"/>
                    <a:pt x="398" y="64"/>
                    <a:pt x="398" y="64"/>
                  </a:cubicBezTo>
                  <a:cubicBezTo>
                    <a:pt x="398" y="64"/>
                    <a:pt x="398" y="64"/>
                    <a:pt x="398" y="64"/>
                  </a:cubicBezTo>
                  <a:cubicBezTo>
                    <a:pt x="397" y="64"/>
                    <a:pt x="397" y="64"/>
                    <a:pt x="397" y="64"/>
                  </a:cubicBezTo>
                  <a:cubicBezTo>
                    <a:pt x="396" y="64"/>
                    <a:pt x="396" y="64"/>
                    <a:pt x="396" y="64"/>
                  </a:cubicBezTo>
                  <a:cubicBezTo>
                    <a:pt x="395" y="64"/>
                    <a:pt x="394" y="64"/>
                    <a:pt x="393" y="64"/>
                  </a:cubicBezTo>
                  <a:cubicBezTo>
                    <a:pt x="392" y="64"/>
                    <a:pt x="391" y="64"/>
                    <a:pt x="390" y="65"/>
                  </a:cubicBezTo>
                  <a:cubicBezTo>
                    <a:pt x="390" y="62"/>
                    <a:pt x="387" y="63"/>
                    <a:pt x="386" y="63"/>
                  </a:cubicBezTo>
                  <a:cubicBezTo>
                    <a:pt x="386" y="64"/>
                    <a:pt x="387" y="64"/>
                    <a:pt x="388" y="63"/>
                  </a:cubicBezTo>
                  <a:cubicBezTo>
                    <a:pt x="387" y="64"/>
                    <a:pt x="386" y="64"/>
                    <a:pt x="385" y="63"/>
                  </a:cubicBezTo>
                  <a:cubicBezTo>
                    <a:pt x="384" y="63"/>
                    <a:pt x="382" y="63"/>
                    <a:pt x="381" y="64"/>
                  </a:cubicBezTo>
                  <a:cubicBezTo>
                    <a:pt x="381" y="64"/>
                    <a:pt x="380" y="64"/>
                    <a:pt x="380" y="64"/>
                  </a:cubicBezTo>
                  <a:close/>
                  <a:moveTo>
                    <a:pt x="338" y="101"/>
                  </a:moveTo>
                  <a:cubicBezTo>
                    <a:pt x="338" y="101"/>
                    <a:pt x="339" y="100"/>
                    <a:pt x="339" y="100"/>
                  </a:cubicBezTo>
                  <a:cubicBezTo>
                    <a:pt x="339" y="100"/>
                    <a:pt x="338" y="101"/>
                    <a:pt x="338" y="101"/>
                  </a:cubicBezTo>
                  <a:cubicBezTo>
                    <a:pt x="338" y="101"/>
                    <a:pt x="338" y="101"/>
                    <a:pt x="338" y="101"/>
                  </a:cubicBezTo>
                  <a:cubicBezTo>
                    <a:pt x="338" y="101"/>
                    <a:pt x="338" y="101"/>
                    <a:pt x="338" y="101"/>
                  </a:cubicBezTo>
                  <a:cubicBezTo>
                    <a:pt x="338" y="101"/>
                    <a:pt x="338" y="101"/>
                    <a:pt x="338" y="101"/>
                  </a:cubicBezTo>
                  <a:close/>
                  <a:moveTo>
                    <a:pt x="378" y="97"/>
                  </a:moveTo>
                  <a:cubicBezTo>
                    <a:pt x="377" y="97"/>
                    <a:pt x="375" y="97"/>
                    <a:pt x="375" y="98"/>
                  </a:cubicBezTo>
                  <a:cubicBezTo>
                    <a:pt x="375" y="98"/>
                    <a:pt x="375" y="98"/>
                    <a:pt x="375" y="99"/>
                  </a:cubicBezTo>
                  <a:cubicBezTo>
                    <a:pt x="376" y="99"/>
                    <a:pt x="376" y="98"/>
                    <a:pt x="376" y="98"/>
                  </a:cubicBezTo>
                  <a:cubicBezTo>
                    <a:pt x="377" y="97"/>
                    <a:pt x="377" y="97"/>
                    <a:pt x="378" y="97"/>
                  </a:cubicBezTo>
                  <a:cubicBezTo>
                    <a:pt x="377" y="98"/>
                    <a:pt x="377" y="98"/>
                    <a:pt x="377" y="99"/>
                  </a:cubicBezTo>
                  <a:cubicBezTo>
                    <a:pt x="377" y="99"/>
                    <a:pt x="377" y="99"/>
                    <a:pt x="377" y="99"/>
                  </a:cubicBezTo>
                  <a:cubicBezTo>
                    <a:pt x="377" y="99"/>
                    <a:pt x="377" y="99"/>
                    <a:pt x="377" y="99"/>
                  </a:cubicBezTo>
                  <a:cubicBezTo>
                    <a:pt x="378" y="99"/>
                    <a:pt x="379" y="98"/>
                    <a:pt x="379" y="97"/>
                  </a:cubicBezTo>
                  <a:cubicBezTo>
                    <a:pt x="379" y="97"/>
                    <a:pt x="379" y="97"/>
                    <a:pt x="379" y="97"/>
                  </a:cubicBezTo>
                  <a:cubicBezTo>
                    <a:pt x="379" y="97"/>
                    <a:pt x="379" y="97"/>
                    <a:pt x="379" y="97"/>
                  </a:cubicBezTo>
                  <a:cubicBezTo>
                    <a:pt x="379" y="97"/>
                    <a:pt x="378" y="97"/>
                    <a:pt x="378" y="97"/>
                  </a:cubicBezTo>
                  <a:close/>
                  <a:moveTo>
                    <a:pt x="372" y="103"/>
                  </a:moveTo>
                  <a:cubicBezTo>
                    <a:pt x="373" y="102"/>
                    <a:pt x="373" y="101"/>
                    <a:pt x="373" y="100"/>
                  </a:cubicBezTo>
                  <a:cubicBezTo>
                    <a:pt x="373" y="100"/>
                    <a:pt x="373" y="100"/>
                    <a:pt x="373" y="100"/>
                  </a:cubicBezTo>
                  <a:cubicBezTo>
                    <a:pt x="373" y="100"/>
                    <a:pt x="372" y="100"/>
                    <a:pt x="372" y="100"/>
                  </a:cubicBezTo>
                  <a:cubicBezTo>
                    <a:pt x="372" y="101"/>
                    <a:pt x="371" y="101"/>
                    <a:pt x="371" y="101"/>
                  </a:cubicBezTo>
                  <a:cubicBezTo>
                    <a:pt x="372" y="100"/>
                    <a:pt x="372" y="100"/>
                    <a:pt x="372" y="99"/>
                  </a:cubicBezTo>
                  <a:cubicBezTo>
                    <a:pt x="372" y="99"/>
                    <a:pt x="372" y="99"/>
                    <a:pt x="372" y="98"/>
                  </a:cubicBezTo>
                  <a:cubicBezTo>
                    <a:pt x="371" y="98"/>
                    <a:pt x="370" y="98"/>
                    <a:pt x="370" y="97"/>
                  </a:cubicBezTo>
                  <a:cubicBezTo>
                    <a:pt x="370" y="97"/>
                    <a:pt x="370" y="97"/>
                    <a:pt x="370" y="97"/>
                  </a:cubicBezTo>
                  <a:cubicBezTo>
                    <a:pt x="369" y="97"/>
                    <a:pt x="369" y="96"/>
                    <a:pt x="369" y="96"/>
                  </a:cubicBezTo>
                  <a:cubicBezTo>
                    <a:pt x="369" y="96"/>
                    <a:pt x="369" y="96"/>
                    <a:pt x="368" y="96"/>
                  </a:cubicBezTo>
                  <a:cubicBezTo>
                    <a:pt x="368" y="96"/>
                    <a:pt x="369" y="96"/>
                    <a:pt x="369" y="96"/>
                  </a:cubicBezTo>
                  <a:cubicBezTo>
                    <a:pt x="369" y="94"/>
                    <a:pt x="362" y="95"/>
                    <a:pt x="362" y="97"/>
                  </a:cubicBezTo>
                  <a:cubicBezTo>
                    <a:pt x="362" y="97"/>
                    <a:pt x="362" y="97"/>
                    <a:pt x="362" y="97"/>
                  </a:cubicBezTo>
                  <a:cubicBezTo>
                    <a:pt x="362" y="97"/>
                    <a:pt x="362" y="97"/>
                    <a:pt x="362" y="98"/>
                  </a:cubicBezTo>
                  <a:cubicBezTo>
                    <a:pt x="362" y="97"/>
                    <a:pt x="361" y="97"/>
                    <a:pt x="361" y="97"/>
                  </a:cubicBezTo>
                  <a:cubicBezTo>
                    <a:pt x="360" y="97"/>
                    <a:pt x="359" y="98"/>
                    <a:pt x="359" y="98"/>
                  </a:cubicBezTo>
                  <a:cubicBezTo>
                    <a:pt x="359" y="98"/>
                    <a:pt x="359" y="98"/>
                    <a:pt x="359" y="98"/>
                  </a:cubicBezTo>
                  <a:cubicBezTo>
                    <a:pt x="359" y="98"/>
                    <a:pt x="359" y="99"/>
                    <a:pt x="360" y="99"/>
                  </a:cubicBezTo>
                  <a:cubicBezTo>
                    <a:pt x="359" y="99"/>
                    <a:pt x="359" y="99"/>
                    <a:pt x="358" y="99"/>
                  </a:cubicBezTo>
                  <a:cubicBezTo>
                    <a:pt x="356" y="100"/>
                    <a:pt x="353" y="100"/>
                    <a:pt x="351" y="101"/>
                  </a:cubicBezTo>
                  <a:cubicBezTo>
                    <a:pt x="350" y="101"/>
                    <a:pt x="350" y="102"/>
                    <a:pt x="350" y="102"/>
                  </a:cubicBezTo>
                  <a:cubicBezTo>
                    <a:pt x="350" y="103"/>
                    <a:pt x="350" y="103"/>
                    <a:pt x="351" y="103"/>
                  </a:cubicBezTo>
                  <a:cubicBezTo>
                    <a:pt x="352" y="103"/>
                    <a:pt x="353" y="102"/>
                    <a:pt x="354" y="102"/>
                  </a:cubicBezTo>
                  <a:cubicBezTo>
                    <a:pt x="353" y="102"/>
                    <a:pt x="353" y="103"/>
                    <a:pt x="353" y="103"/>
                  </a:cubicBezTo>
                  <a:cubicBezTo>
                    <a:pt x="353" y="103"/>
                    <a:pt x="353" y="103"/>
                    <a:pt x="353" y="103"/>
                  </a:cubicBezTo>
                  <a:cubicBezTo>
                    <a:pt x="353" y="103"/>
                    <a:pt x="353" y="103"/>
                    <a:pt x="353" y="103"/>
                  </a:cubicBezTo>
                  <a:cubicBezTo>
                    <a:pt x="354" y="103"/>
                    <a:pt x="354" y="103"/>
                    <a:pt x="355" y="103"/>
                  </a:cubicBezTo>
                  <a:cubicBezTo>
                    <a:pt x="355" y="103"/>
                    <a:pt x="356" y="103"/>
                    <a:pt x="356" y="103"/>
                  </a:cubicBezTo>
                  <a:cubicBezTo>
                    <a:pt x="356" y="103"/>
                    <a:pt x="356" y="103"/>
                    <a:pt x="356" y="103"/>
                  </a:cubicBezTo>
                  <a:cubicBezTo>
                    <a:pt x="356" y="104"/>
                    <a:pt x="358" y="104"/>
                    <a:pt x="359" y="105"/>
                  </a:cubicBezTo>
                  <a:cubicBezTo>
                    <a:pt x="359" y="106"/>
                    <a:pt x="362" y="106"/>
                    <a:pt x="364" y="106"/>
                  </a:cubicBezTo>
                  <a:cubicBezTo>
                    <a:pt x="364" y="106"/>
                    <a:pt x="364" y="106"/>
                    <a:pt x="364" y="106"/>
                  </a:cubicBezTo>
                  <a:cubicBezTo>
                    <a:pt x="365" y="106"/>
                    <a:pt x="367" y="106"/>
                    <a:pt x="368" y="105"/>
                  </a:cubicBezTo>
                  <a:cubicBezTo>
                    <a:pt x="368" y="105"/>
                    <a:pt x="369" y="105"/>
                    <a:pt x="370" y="104"/>
                  </a:cubicBezTo>
                  <a:cubicBezTo>
                    <a:pt x="370" y="104"/>
                    <a:pt x="371" y="104"/>
                    <a:pt x="371" y="104"/>
                  </a:cubicBezTo>
                  <a:cubicBezTo>
                    <a:pt x="372" y="104"/>
                    <a:pt x="372" y="104"/>
                    <a:pt x="373" y="104"/>
                  </a:cubicBezTo>
                  <a:cubicBezTo>
                    <a:pt x="374" y="104"/>
                    <a:pt x="375" y="103"/>
                    <a:pt x="375" y="103"/>
                  </a:cubicBezTo>
                  <a:cubicBezTo>
                    <a:pt x="375" y="103"/>
                    <a:pt x="375" y="103"/>
                    <a:pt x="375" y="103"/>
                  </a:cubicBezTo>
                  <a:cubicBezTo>
                    <a:pt x="375" y="103"/>
                    <a:pt x="375" y="103"/>
                    <a:pt x="375" y="103"/>
                  </a:cubicBezTo>
                  <a:cubicBezTo>
                    <a:pt x="374" y="102"/>
                    <a:pt x="373" y="104"/>
                    <a:pt x="372" y="103"/>
                  </a:cubicBezTo>
                  <a:close/>
                  <a:moveTo>
                    <a:pt x="344" y="97"/>
                  </a:moveTo>
                  <a:cubicBezTo>
                    <a:pt x="343" y="97"/>
                    <a:pt x="343" y="98"/>
                    <a:pt x="343" y="98"/>
                  </a:cubicBezTo>
                  <a:cubicBezTo>
                    <a:pt x="344" y="98"/>
                    <a:pt x="344" y="98"/>
                    <a:pt x="345" y="98"/>
                  </a:cubicBezTo>
                  <a:cubicBezTo>
                    <a:pt x="345" y="98"/>
                    <a:pt x="345" y="98"/>
                    <a:pt x="345" y="98"/>
                  </a:cubicBezTo>
                  <a:cubicBezTo>
                    <a:pt x="345" y="98"/>
                    <a:pt x="345" y="98"/>
                    <a:pt x="345" y="98"/>
                  </a:cubicBezTo>
                  <a:cubicBezTo>
                    <a:pt x="344" y="97"/>
                    <a:pt x="344" y="97"/>
                    <a:pt x="344" y="97"/>
                  </a:cubicBezTo>
                  <a:close/>
                  <a:moveTo>
                    <a:pt x="342" y="103"/>
                  </a:moveTo>
                  <a:cubicBezTo>
                    <a:pt x="342" y="103"/>
                    <a:pt x="342" y="103"/>
                    <a:pt x="342" y="103"/>
                  </a:cubicBezTo>
                  <a:cubicBezTo>
                    <a:pt x="342" y="104"/>
                    <a:pt x="345" y="104"/>
                    <a:pt x="345" y="102"/>
                  </a:cubicBezTo>
                  <a:cubicBezTo>
                    <a:pt x="345" y="102"/>
                    <a:pt x="345" y="102"/>
                    <a:pt x="345" y="102"/>
                  </a:cubicBezTo>
                  <a:cubicBezTo>
                    <a:pt x="344" y="101"/>
                    <a:pt x="342" y="102"/>
                    <a:pt x="342" y="103"/>
                  </a:cubicBezTo>
                  <a:close/>
                  <a:moveTo>
                    <a:pt x="348" y="92"/>
                  </a:moveTo>
                  <a:cubicBezTo>
                    <a:pt x="348" y="92"/>
                    <a:pt x="347" y="92"/>
                    <a:pt x="347" y="92"/>
                  </a:cubicBezTo>
                  <a:cubicBezTo>
                    <a:pt x="347" y="93"/>
                    <a:pt x="347" y="93"/>
                    <a:pt x="346" y="92"/>
                  </a:cubicBezTo>
                  <a:cubicBezTo>
                    <a:pt x="347" y="92"/>
                    <a:pt x="347" y="92"/>
                    <a:pt x="347" y="92"/>
                  </a:cubicBezTo>
                  <a:cubicBezTo>
                    <a:pt x="347" y="92"/>
                    <a:pt x="347" y="92"/>
                    <a:pt x="347" y="92"/>
                  </a:cubicBezTo>
                  <a:cubicBezTo>
                    <a:pt x="347" y="92"/>
                    <a:pt x="347" y="92"/>
                    <a:pt x="347" y="92"/>
                  </a:cubicBezTo>
                  <a:cubicBezTo>
                    <a:pt x="346" y="91"/>
                    <a:pt x="346" y="92"/>
                    <a:pt x="345" y="91"/>
                  </a:cubicBezTo>
                  <a:cubicBezTo>
                    <a:pt x="345" y="91"/>
                    <a:pt x="343" y="90"/>
                    <a:pt x="342" y="90"/>
                  </a:cubicBezTo>
                  <a:cubicBezTo>
                    <a:pt x="342" y="89"/>
                    <a:pt x="342" y="89"/>
                    <a:pt x="342" y="89"/>
                  </a:cubicBezTo>
                  <a:cubicBezTo>
                    <a:pt x="342" y="89"/>
                    <a:pt x="342" y="89"/>
                    <a:pt x="342" y="89"/>
                  </a:cubicBezTo>
                  <a:cubicBezTo>
                    <a:pt x="342" y="88"/>
                    <a:pt x="341" y="89"/>
                    <a:pt x="340" y="89"/>
                  </a:cubicBezTo>
                  <a:cubicBezTo>
                    <a:pt x="339" y="90"/>
                    <a:pt x="338" y="88"/>
                    <a:pt x="337" y="88"/>
                  </a:cubicBezTo>
                  <a:cubicBezTo>
                    <a:pt x="337" y="87"/>
                    <a:pt x="337" y="87"/>
                    <a:pt x="337" y="87"/>
                  </a:cubicBezTo>
                  <a:cubicBezTo>
                    <a:pt x="337" y="87"/>
                    <a:pt x="337" y="87"/>
                    <a:pt x="337" y="87"/>
                  </a:cubicBezTo>
                  <a:cubicBezTo>
                    <a:pt x="337" y="86"/>
                    <a:pt x="336" y="86"/>
                    <a:pt x="336" y="85"/>
                  </a:cubicBezTo>
                  <a:cubicBezTo>
                    <a:pt x="336" y="85"/>
                    <a:pt x="336" y="85"/>
                    <a:pt x="336" y="85"/>
                  </a:cubicBezTo>
                  <a:cubicBezTo>
                    <a:pt x="336" y="85"/>
                    <a:pt x="336" y="85"/>
                    <a:pt x="337" y="84"/>
                  </a:cubicBezTo>
                  <a:cubicBezTo>
                    <a:pt x="338" y="84"/>
                    <a:pt x="341" y="83"/>
                    <a:pt x="341" y="82"/>
                  </a:cubicBezTo>
                  <a:cubicBezTo>
                    <a:pt x="342" y="82"/>
                    <a:pt x="342" y="81"/>
                    <a:pt x="342" y="81"/>
                  </a:cubicBezTo>
                  <a:cubicBezTo>
                    <a:pt x="342" y="80"/>
                    <a:pt x="341" y="79"/>
                    <a:pt x="342" y="78"/>
                  </a:cubicBezTo>
                  <a:cubicBezTo>
                    <a:pt x="342" y="78"/>
                    <a:pt x="343" y="77"/>
                    <a:pt x="343" y="77"/>
                  </a:cubicBezTo>
                  <a:cubicBezTo>
                    <a:pt x="343" y="76"/>
                    <a:pt x="344" y="75"/>
                    <a:pt x="344" y="74"/>
                  </a:cubicBezTo>
                  <a:cubicBezTo>
                    <a:pt x="345" y="74"/>
                    <a:pt x="345" y="73"/>
                    <a:pt x="345" y="73"/>
                  </a:cubicBezTo>
                  <a:cubicBezTo>
                    <a:pt x="346" y="73"/>
                    <a:pt x="346" y="72"/>
                    <a:pt x="346" y="72"/>
                  </a:cubicBezTo>
                  <a:cubicBezTo>
                    <a:pt x="346" y="72"/>
                    <a:pt x="346" y="72"/>
                    <a:pt x="346" y="72"/>
                  </a:cubicBezTo>
                  <a:cubicBezTo>
                    <a:pt x="346" y="72"/>
                    <a:pt x="346" y="72"/>
                    <a:pt x="346" y="72"/>
                  </a:cubicBezTo>
                  <a:cubicBezTo>
                    <a:pt x="346" y="71"/>
                    <a:pt x="346" y="71"/>
                    <a:pt x="346" y="71"/>
                  </a:cubicBezTo>
                  <a:cubicBezTo>
                    <a:pt x="346" y="71"/>
                    <a:pt x="346" y="71"/>
                    <a:pt x="346" y="71"/>
                  </a:cubicBezTo>
                  <a:cubicBezTo>
                    <a:pt x="346" y="70"/>
                    <a:pt x="346" y="70"/>
                    <a:pt x="345" y="70"/>
                  </a:cubicBezTo>
                  <a:cubicBezTo>
                    <a:pt x="345" y="70"/>
                    <a:pt x="345" y="70"/>
                    <a:pt x="344" y="69"/>
                  </a:cubicBezTo>
                  <a:cubicBezTo>
                    <a:pt x="343" y="68"/>
                    <a:pt x="342" y="68"/>
                    <a:pt x="341" y="68"/>
                  </a:cubicBezTo>
                  <a:cubicBezTo>
                    <a:pt x="341" y="68"/>
                    <a:pt x="341" y="68"/>
                    <a:pt x="340" y="68"/>
                  </a:cubicBezTo>
                  <a:cubicBezTo>
                    <a:pt x="338" y="69"/>
                    <a:pt x="337" y="66"/>
                    <a:pt x="335" y="68"/>
                  </a:cubicBezTo>
                  <a:cubicBezTo>
                    <a:pt x="335" y="68"/>
                    <a:pt x="335" y="68"/>
                    <a:pt x="335" y="68"/>
                  </a:cubicBezTo>
                  <a:cubicBezTo>
                    <a:pt x="333" y="68"/>
                    <a:pt x="330" y="71"/>
                    <a:pt x="329" y="74"/>
                  </a:cubicBezTo>
                  <a:cubicBezTo>
                    <a:pt x="329" y="74"/>
                    <a:pt x="327" y="75"/>
                    <a:pt x="327" y="77"/>
                  </a:cubicBezTo>
                  <a:cubicBezTo>
                    <a:pt x="326" y="77"/>
                    <a:pt x="326" y="78"/>
                    <a:pt x="327" y="79"/>
                  </a:cubicBezTo>
                  <a:cubicBezTo>
                    <a:pt x="325" y="78"/>
                    <a:pt x="322" y="82"/>
                    <a:pt x="320" y="80"/>
                  </a:cubicBezTo>
                  <a:cubicBezTo>
                    <a:pt x="320" y="79"/>
                    <a:pt x="321" y="79"/>
                    <a:pt x="322" y="78"/>
                  </a:cubicBezTo>
                  <a:cubicBezTo>
                    <a:pt x="322" y="78"/>
                    <a:pt x="322" y="78"/>
                    <a:pt x="321" y="78"/>
                  </a:cubicBezTo>
                  <a:cubicBezTo>
                    <a:pt x="321" y="77"/>
                    <a:pt x="325" y="74"/>
                    <a:pt x="325" y="74"/>
                  </a:cubicBezTo>
                  <a:cubicBezTo>
                    <a:pt x="325" y="74"/>
                    <a:pt x="325" y="74"/>
                    <a:pt x="325" y="74"/>
                  </a:cubicBezTo>
                  <a:cubicBezTo>
                    <a:pt x="325" y="74"/>
                    <a:pt x="325" y="74"/>
                    <a:pt x="325" y="74"/>
                  </a:cubicBezTo>
                  <a:cubicBezTo>
                    <a:pt x="325" y="73"/>
                    <a:pt x="325" y="73"/>
                    <a:pt x="324" y="73"/>
                  </a:cubicBezTo>
                  <a:cubicBezTo>
                    <a:pt x="324" y="73"/>
                    <a:pt x="324" y="73"/>
                    <a:pt x="323" y="73"/>
                  </a:cubicBezTo>
                  <a:cubicBezTo>
                    <a:pt x="324" y="73"/>
                    <a:pt x="324" y="73"/>
                    <a:pt x="324" y="73"/>
                  </a:cubicBezTo>
                  <a:cubicBezTo>
                    <a:pt x="324" y="72"/>
                    <a:pt x="324" y="72"/>
                    <a:pt x="323" y="72"/>
                  </a:cubicBezTo>
                  <a:cubicBezTo>
                    <a:pt x="323" y="72"/>
                    <a:pt x="322" y="71"/>
                    <a:pt x="322" y="71"/>
                  </a:cubicBezTo>
                  <a:cubicBezTo>
                    <a:pt x="322" y="71"/>
                    <a:pt x="322" y="71"/>
                    <a:pt x="322" y="71"/>
                  </a:cubicBezTo>
                  <a:cubicBezTo>
                    <a:pt x="322" y="71"/>
                    <a:pt x="322" y="71"/>
                    <a:pt x="322" y="71"/>
                  </a:cubicBezTo>
                  <a:cubicBezTo>
                    <a:pt x="322" y="71"/>
                    <a:pt x="322" y="71"/>
                    <a:pt x="322" y="71"/>
                  </a:cubicBezTo>
                  <a:cubicBezTo>
                    <a:pt x="321" y="71"/>
                    <a:pt x="319" y="69"/>
                    <a:pt x="317" y="70"/>
                  </a:cubicBezTo>
                  <a:cubicBezTo>
                    <a:pt x="317" y="70"/>
                    <a:pt x="317" y="70"/>
                    <a:pt x="317" y="71"/>
                  </a:cubicBezTo>
                  <a:cubicBezTo>
                    <a:pt x="316" y="71"/>
                    <a:pt x="319" y="72"/>
                    <a:pt x="320" y="72"/>
                  </a:cubicBezTo>
                  <a:cubicBezTo>
                    <a:pt x="319" y="73"/>
                    <a:pt x="318" y="72"/>
                    <a:pt x="317" y="72"/>
                  </a:cubicBezTo>
                  <a:cubicBezTo>
                    <a:pt x="317" y="72"/>
                    <a:pt x="317" y="72"/>
                    <a:pt x="317" y="72"/>
                  </a:cubicBezTo>
                  <a:cubicBezTo>
                    <a:pt x="317" y="72"/>
                    <a:pt x="318" y="73"/>
                    <a:pt x="318" y="73"/>
                  </a:cubicBezTo>
                  <a:cubicBezTo>
                    <a:pt x="318" y="74"/>
                    <a:pt x="317" y="74"/>
                    <a:pt x="316" y="73"/>
                  </a:cubicBezTo>
                  <a:cubicBezTo>
                    <a:pt x="316" y="74"/>
                    <a:pt x="316" y="74"/>
                    <a:pt x="316" y="74"/>
                  </a:cubicBezTo>
                  <a:cubicBezTo>
                    <a:pt x="316" y="74"/>
                    <a:pt x="316" y="74"/>
                    <a:pt x="315" y="74"/>
                  </a:cubicBezTo>
                  <a:cubicBezTo>
                    <a:pt x="314" y="74"/>
                    <a:pt x="313" y="73"/>
                    <a:pt x="312" y="74"/>
                  </a:cubicBezTo>
                  <a:cubicBezTo>
                    <a:pt x="311" y="74"/>
                    <a:pt x="311" y="74"/>
                    <a:pt x="310" y="75"/>
                  </a:cubicBezTo>
                  <a:cubicBezTo>
                    <a:pt x="309" y="75"/>
                    <a:pt x="308" y="75"/>
                    <a:pt x="308" y="75"/>
                  </a:cubicBezTo>
                  <a:cubicBezTo>
                    <a:pt x="308" y="75"/>
                    <a:pt x="308" y="75"/>
                    <a:pt x="308" y="75"/>
                  </a:cubicBezTo>
                  <a:cubicBezTo>
                    <a:pt x="308" y="75"/>
                    <a:pt x="308" y="75"/>
                    <a:pt x="309" y="74"/>
                  </a:cubicBezTo>
                  <a:cubicBezTo>
                    <a:pt x="309" y="74"/>
                    <a:pt x="309" y="74"/>
                    <a:pt x="309" y="74"/>
                  </a:cubicBezTo>
                  <a:cubicBezTo>
                    <a:pt x="309" y="74"/>
                    <a:pt x="309" y="74"/>
                    <a:pt x="309" y="74"/>
                  </a:cubicBezTo>
                  <a:cubicBezTo>
                    <a:pt x="308" y="74"/>
                    <a:pt x="306" y="75"/>
                    <a:pt x="305" y="75"/>
                  </a:cubicBezTo>
                  <a:cubicBezTo>
                    <a:pt x="305" y="75"/>
                    <a:pt x="304" y="75"/>
                    <a:pt x="305" y="75"/>
                  </a:cubicBezTo>
                  <a:cubicBezTo>
                    <a:pt x="305" y="75"/>
                    <a:pt x="307" y="74"/>
                    <a:pt x="307" y="74"/>
                  </a:cubicBezTo>
                  <a:cubicBezTo>
                    <a:pt x="307" y="74"/>
                    <a:pt x="308" y="74"/>
                    <a:pt x="308" y="74"/>
                  </a:cubicBezTo>
                  <a:cubicBezTo>
                    <a:pt x="309" y="73"/>
                    <a:pt x="311" y="73"/>
                    <a:pt x="311" y="72"/>
                  </a:cubicBezTo>
                  <a:cubicBezTo>
                    <a:pt x="311" y="72"/>
                    <a:pt x="311" y="72"/>
                    <a:pt x="311" y="72"/>
                  </a:cubicBezTo>
                  <a:cubicBezTo>
                    <a:pt x="311" y="72"/>
                    <a:pt x="311" y="72"/>
                    <a:pt x="311" y="72"/>
                  </a:cubicBezTo>
                  <a:cubicBezTo>
                    <a:pt x="311" y="72"/>
                    <a:pt x="310" y="72"/>
                    <a:pt x="309" y="71"/>
                  </a:cubicBezTo>
                  <a:cubicBezTo>
                    <a:pt x="309" y="71"/>
                    <a:pt x="309" y="71"/>
                    <a:pt x="308" y="71"/>
                  </a:cubicBezTo>
                  <a:cubicBezTo>
                    <a:pt x="308" y="71"/>
                    <a:pt x="308" y="71"/>
                    <a:pt x="307" y="71"/>
                  </a:cubicBezTo>
                  <a:cubicBezTo>
                    <a:pt x="307" y="71"/>
                    <a:pt x="306" y="70"/>
                    <a:pt x="305" y="70"/>
                  </a:cubicBezTo>
                  <a:cubicBezTo>
                    <a:pt x="305" y="70"/>
                    <a:pt x="305" y="70"/>
                    <a:pt x="305" y="70"/>
                  </a:cubicBezTo>
                  <a:cubicBezTo>
                    <a:pt x="302" y="70"/>
                    <a:pt x="300" y="71"/>
                    <a:pt x="298" y="72"/>
                  </a:cubicBezTo>
                  <a:cubicBezTo>
                    <a:pt x="298" y="72"/>
                    <a:pt x="298" y="72"/>
                    <a:pt x="298" y="72"/>
                  </a:cubicBezTo>
                  <a:cubicBezTo>
                    <a:pt x="298" y="72"/>
                    <a:pt x="298" y="72"/>
                    <a:pt x="298" y="72"/>
                  </a:cubicBezTo>
                  <a:cubicBezTo>
                    <a:pt x="298" y="72"/>
                    <a:pt x="298" y="72"/>
                    <a:pt x="298" y="72"/>
                  </a:cubicBezTo>
                  <a:cubicBezTo>
                    <a:pt x="298" y="72"/>
                    <a:pt x="298" y="72"/>
                    <a:pt x="298" y="72"/>
                  </a:cubicBezTo>
                  <a:cubicBezTo>
                    <a:pt x="298" y="72"/>
                    <a:pt x="298" y="72"/>
                    <a:pt x="297" y="73"/>
                  </a:cubicBezTo>
                  <a:cubicBezTo>
                    <a:pt x="297" y="73"/>
                    <a:pt x="296" y="73"/>
                    <a:pt x="296" y="73"/>
                  </a:cubicBezTo>
                  <a:cubicBezTo>
                    <a:pt x="297" y="73"/>
                    <a:pt x="297" y="73"/>
                    <a:pt x="297" y="73"/>
                  </a:cubicBezTo>
                  <a:cubicBezTo>
                    <a:pt x="297" y="73"/>
                    <a:pt x="297" y="73"/>
                    <a:pt x="297" y="73"/>
                  </a:cubicBezTo>
                  <a:cubicBezTo>
                    <a:pt x="296" y="73"/>
                    <a:pt x="295" y="73"/>
                    <a:pt x="295" y="73"/>
                  </a:cubicBezTo>
                  <a:cubicBezTo>
                    <a:pt x="294" y="73"/>
                    <a:pt x="294" y="73"/>
                    <a:pt x="294" y="73"/>
                  </a:cubicBezTo>
                  <a:cubicBezTo>
                    <a:pt x="294" y="73"/>
                    <a:pt x="293" y="73"/>
                    <a:pt x="293" y="73"/>
                  </a:cubicBezTo>
                  <a:cubicBezTo>
                    <a:pt x="292" y="73"/>
                    <a:pt x="292" y="73"/>
                    <a:pt x="291" y="73"/>
                  </a:cubicBezTo>
                  <a:cubicBezTo>
                    <a:pt x="291" y="73"/>
                    <a:pt x="291" y="73"/>
                    <a:pt x="290" y="73"/>
                  </a:cubicBezTo>
                  <a:cubicBezTo>
                    <a:pt x="291" y="73"/>
                    <a:pt x="293" y="72"/>
                    <a:pt x="294" y="72"/>
                  </a:cubicBezTo>
                  <a:cubicBezTo>
                    <a:pt x="295" y="72"/>
                    <a:pt x="295" y="72"/>
                    <a:pt x="295" y="72"/>
                  </a:cubicBezTo>
                  <a:cubicBezTo>
                    <a:pt x="296" y="71"/>
                    <a:pt x="297" y="71"/>
                    <a:pt x="298" y="70"/>
                  </a:cubicBezTo>
                  <a:cubicBezTo>
                    <a:pt x="299" y="70"/>
                    <a:pt x="299" y="69"/>
                    <a:pt x="299" y="69"/>
                  </a:cubicBezTo>
                  <a:cubicBezTo>
                    <a:pt x="300" y="69"/>
                    <a:pt x="300" y="68"/>
                    <a:pt x="300" y="68"/>
                  </a:cubicBezTo>
                  <a:cubicBezTo>
                    <a:pt x="299" y="67"/>
                    <a:pt x="293" y="68"/>
                    <a:pt x="293" y="68"/>
                  </a:cubicBezTo>
                  <a:cubicBezTo>
                    <a:pt x="289" y="69"/>
                    <a:pt x="285" y="69"/>
                    <a:pt x="281" y="70"/>
                  </a:cubicBezTo>
                  <a:cubicBezTo>
                    <a:pt x="280" y="70"/>
                    <a:pt x="280" y="70"/>
                    <a:pt x="279" y="71"/>
                  </a:cubicBezTo>
                  <a:cubicBezTo>
                    <a:pt x="278" y="71"/>
                    <a:pt x="277" y="71"/>
                    <a:pt x="276" y="71"/>
                  </a:cubicBezTo>
                  <a:cubicBezTo>
                    <a:pt x="275" y="71"/>
                    <a:pt x="275" y="72"/>
                    <a:pt x="274" y="72"/>
                  </a:cubicBezTo>
                  <a:cubicBezTo>
                    <a:pt x="272" y="72"/>
                    <a:pt x="271" y="73"/>
                    <a:pt x="269" y="73"/>
                  </a:cubicBezTo>
                  <a:cubicBezTo>
                    <a:pt x="268" y="73"/>
                    <a:pt x="266" y="74"/>
                    <a:pt x="265" y="74"/>
                  </a:cubicBezTo>
                  <a:cubicBezTo>
                    <a:pt x="265" y="74"/>
                    <a:pt x="265" y="74"/>
                    <a:pt x="265" y="74"/>
                  </a:cubicBezTo>
                  <a:cubicBezTo>
                    <a:pt x="265" y="74"/>
                    <a:pt x="265" y="74"/>
                    <a:pt x="265" y="74"/>
                  </a:cubicBezTo>
                  <a:cubicBezTo>
                    <a:pt x="265" y="75"/>
                    <a:pt x="266" y="75"/>
                    <a:pt x="267" y="75"/>
                  </a:cubicBezTo>
                  <a:cubicBezTo>
                    <a:pt x="265" y="78"/>
                    <a:pt x="254" y="77"/>
                    <a:pt x="255" y="81"/>
                  </a:cubicBezTo>
                  <a:cubicBezTo>
                    <a:pt x="256" y="80"/>
                    <a:pt x="257" y="81"/>
                    <a:pt x="259" y="81"/>
                  </a:cubicBezTo>
                  <a:cubicBezTo>
                    <a:pt x="260" y="81"/>
                    <a:pt x="261" y="80"/>
                    <a:pt x="262" y="80"/>
                  </a:cubicBezTo>
                  <a:cubicBezTo>
                    <a:pt x="262" y="81"/>
                    <a:pt x="261" y="81"/>
                    <a:pt x="261" y="81"/>
                  </a:cubicBezTo>
                  <a:cubicBezTo>
                    <a:pt x="261" y="81"/>
                    <a:pt x="262" y="81"/>
                    <a:pt x="262" y="81"/>
                  </a:cubicBezTo>
                  <a:cubicBezTo>
                    <a:pt x="262" y="81"/>
                    <a:pt x="260" y="81"/>
                    <a:pt x="260" y="81"/>
                  </a:cubicBezTo>
                  <a:cubicBezTo>
                    <a:pt x="259" y="82"/>
                    <a:pt x="258" y="82"/>
                    <a:pt x="257" y="82"/>
                  </a:cubicBezTo>
                  <a:cubicBezTo>
                    <a:pt x="257" y="82"/>
                    <a:pt x="257" y="82"/>
                    <a:pt x="257" y="82"/>
                  </a:cubicBezTo>
                  <a:cubicBezTo>
                    <a:pt x="257" y="82"/>
                    <a:pt x="257" y="82"/>
                    <a:pt x="257" y="82"/>
                  </a:cubicBezTo>
                  <a:cubicBezTo>
                    <a:pt x="258" y="83"/>
                    <a:pt x="259" y="83"/>
                    <a:pt x="260" y="83"/>
                  </a:cubicBezTo>
                  <a:cubicBezTo>
                    <a:pt x="261" y="83"/>
                    <a:pt x="261" y="83"/>
                    <a:pt x="262" y="83"/>
                  </a:cubicBezTo>
                  <a:cubicBezTo>
                    <a:pt x="262" y="82"/>
                    <a:pt x="263" y="82"/>
                    <a:pt x="264" y="82"/>
                  </a:cubicBezTo>
                  <a:cubicBezTo>
                    <a:pt x="266" y="82"/>
                    <a:pt x="268" y="82"/>
                    <a:pt x="270" y="82"/>
                  </a:cubicBezTo>
                  <a:cubicBezTo>
                    <a:pt x="272" y="81"/>
                    <a:pt x="275" y="82"/>
                    <a:pt x="277" y="82"/>
                  </a:cubicBezTo>
                  <a:cubicBezTo>
                    <a:pt x="275" y="82"/>
                    <a:pt x="274" y="82"/>
                    <a:pt x="272" y="82"/>
                  </a:cubicBezTo>
                  <a:cubicBezTo>
                    <a:pt x="272" y="82"/>
                    <a:pt x="271" y="82"/>
                    <a:pt x="270" y="82"/>
                  </a:cubicBezTo>
                  <a:cubicBezTo>
                    <a:pt x="270" y="82"/>
                    <a:pt x="270" y="82"/>
                    <a:pt x="270" y="82"/>
                  </a:cubicBezTo>
                  <a:cubicBezTo>
                    <a:pt x="270" y="82"/>
                    <a:pt x="270" y="82"/>
                    <a:pt x="270" y="82"/>
                  </a:cubicBezTo>
                  <a:cubicBezTo>
                    <a:pt x="270" y="82"/>
                    <a:pt x="270" y="82"/>
                    <a:pt x="271" y="82"/>
                  </a:cubicBezTo>
                  <a:cubicBezTo>
                    <a:pt x="271" y="83"/>
                    <a:pt x="271" y="83"/>
                    <a:pt x="272" y="82"/>
                  </a:cubicBezTo>
                  <a:cubicBezTo>
                    <a:pt x="271" y="83"/>
                    <a:pt x="269" y="83"/>
                    <a:pt x="267" y="83"/>
                  </a:cubicBezTo>
                  <a:cubicBezTo>
                    <a:pt x="266" y="83"/>
                    <a:pt x="265" y="83"/>
                    <a:pt x="264" y="84"/>
                  </a:cubicBezTo>
                  <a:cubicBezTo>
                    <a:pt x="263" y="84"/>
                    <a:pt x="262" y="84"/>
                    <a:pt x="261" y="84"/>
                  </a:cubicBezTo>
                  <a:cubicBezTo>
                    <a:pt x="260" y="84"/>
                    <a:pt x="258" y="84"/>
                    <a:pt x="257" y="84"/>
                  </a:cubicBezTo>
                  <a:cubicBezTo>
                    <a:pt x="255" y="85"/>
                    <a:pt x="253" y="85"/>
                    <a:pt x="252" y="86"/>
                  </a:cubicBezTo>
                  <a:cubicBezTo>
                    <a:pt x="252" y="86"/>
                    <a:pt x="252" y="86"/>
                    <a:pt x="252" y="87"/>
                  </a:cubicBezTo>
                  <a:cubicBezTo>
                    <a:pt x="252" y="87"/>
                    <a:pt x="253" y="88"/>
                    <a:pt x="253" y="88"/>
                  </a:cubicBezTo>
                  <a:cubicBezTo>
                    <a:pt x="253" y="88"/>
                    <a:pt x="254" y="89"/>
                    <a:pt x="254" y="89"/>
                  </a:cubicBezTo>
                  <a:cubicBezTo>
                    <a:pt x="257" y="88"/>
                    <a:pt x="260" y="89"/>
                    <a:pt x="263" y="89"/>
                  </a:cubicBezTo>
                  <a:cubicBezTo>
                    <a:pt x="265" y="89"/>
                    <a:pt x="267" y="89"/>
                    <a:pt x="269" y="89"/>
                  </a:cubicBezTo>
                  <a:cubicBezTo>
                    <a:pt x="270" y="88"/>
                    <a:pt x="272" y="88"/>
                    <a:pt x="273" y="88"/>
                  </a:cubicBezTo>
                  <a:cubicBezTo>
                    <a:pt x="275" y="88"/>
                    <a:pt x="276" y="88"/>
                    <a:pt x="277" y="88"/>
                  </a:cubicBezTo>
                  <a:cubicBezTo>
                    <a:pt x="279" y="89"/>
                    <a:pt x="280" y="89"/>
                    <a:pt x="281" y="89"/>
                  </a:cubicBezTo>
                  <a:cubicBezTo>
                    <a:pt x="282" y="89"/>
                    <a:pt x="284" y="89"/>
                    <a:pt x="285" y="90"/>
                  </a:cubicBezTo>
                  <a:cubicBezTo>
                    <a:pt x="286" y="90"/>
                    <a:pt x="286" y="91"/>
                    <a:pt x="287" y="91"/>
                  </a:cubicBezTo>
                  <a:cubicBezTo>
                    <a:pt x="287" y="92"/>
                    <a:pt x="285" y="91"/>
                    <a:pt x="284" y="91"/>
                  </a:cubicBezTo>
                  <a:cubicBezTo>
                    <a:pt x="282" y="91"/>
                    <a:pt x="281" y="92"/>
                    <a:pt x="280" y="92"/>
                  </a:cubicBezTo>
                  <a:cubicBezTo>
                    <a:pt x="276" y="92"/>
                    <a:pt x="273" y="91"/>
                    <a:pt x="270" y="91"/>
                  </a:cubicBezTo>
                  <a:cubicBezTo>
                    <a:pt x="268" y="91"/>
                    <a:pt x="266" y="91"/>
                    <a:pt x="264" y="91"/>
                  </a:cubicBezTo>
                  <a:cubicBezTo>
                    <a:pt x="262" y="91"/>
                    <a:pt x="260" y="92"/>
                    <a:pt x="258" y="92"/>
                  </a:cubicBezTo>
                  <a:cubicBezTo>
                    <a:pt x="255" y="92"/>
                    <a:pt x="252" y="92"/>
                    <a:pt x="249" y="94"/>
                  </a:cubicBezTo>
                  <a:cubicBezTo>
                    <a:pt x="248" y="94"/>
                    <a:pt x="248" y="95"/>
                    <a:pt x="248" y="95"/>
                  </a:cubicBezTo>
                  <a:cubicBezTo>
                    <a:pt x="248" y="95"/>
                    <a:pt x="248" y="96"/>
                    <a:pt x="248" y="96"/>
                  </a:cubicBezTo>
                  <a:cubicBezTo>
                    <a:pt x="248" y="96"/>
                    <a:pt x="249" y="96"/>
                    <a:pt x="249" y="96"/>
                  </a:cubicBezTo>
                  <a:cubicBezTo>
                    <a:pt x="248" y="97"/>
                    <a:pt x="248" y="97"/>
                    <a:pt x="248" y="97"/>
                  </a:cubicBezTo>
                  <a:cubicBezTo>
                    <a:pt x="248" y="97"/>
                    <a:pt x="249" y="97"/>
                    <a:pt x="250" y="97"/>
                  </a:cubicBezTo>
                  <a:cubicBezTo>
                    <a:pt x="250" y="97"/>
                    <a:pt x="249" y="97"/>
                    <a:pt x="249" y="98"/>
                  </a:cubicBezTo>
                  <a:cubicBezTo>
                    <a:pt x="249" y="98"/>
                    <a:pt x="249" y="98"/>
                    <a:pt x="250" y="98"/>
                  </a:cubicBezTo>
                  <a:cubicBezTo>
                    <a:pt x="251" y="99"/>
                    <a:pt x="254" y="100"/>
                    <a:pt x="254" y="100"/>
                  </a:cubicBezTo>
                  <a:cubicBezTo>
                    <a:pt x="255" y="100"/>
                    <a:pt x="257" y="100"/>
                    <a:pt x="258" y="100"/>
                  </a:cubicBezTo>
                  <a:cubicBezTo>
                    <a:pt x="260" y="100"/>
                    <a:pt x="262" y="100"/>
                    <a:pt x="265" y="100"/>
                  </a:cubicBezTo>
                  <a:cubicBezTo>
                    <a:pt x="264" y="101"/>
                    <a:pt x="263" y="102"/>
                    <a:pt x="262" y="103"/>
                  </a:cubicBezTo>
                  <a:cubicBezTo>
                    <a:pt x="262" y="103"/>
                    <a:pt x="261" y="104"/>
                    <a:pt x="261" y="104"/>
                  </a:cubicBezTo>
                  <a:cubicBezTo>
                    <a:pt x="261" y="105"/>
                    <a:pt x="262" y="105"/>
                    <a:pt x="262" y="105"/>
                  </a:cubicBezTo>
                  <a:cubicBezTo>
                    <a:pt x="262" y="105"/>
                    <a:pt x="262" y="105"/>
                    <a:pt x="261" y="106"/>
                  </a:cubicBezTo>
                  <a:cubicBezTo>
                    <a:pt x="263" y="107"/>
                    <a:pt x="265" y="106"/>
                    <a:pt x="267" y="106"/>
                  </a:cubicBezTo>
                  <a:cubicBezTo>
                    <a:pt x="268" y="106"/>
                    <a:pt x="270" y="106"/>
                    <a:pt x="271" y="106"/>
                  </a:cubicBezTo>
                  <a:cubicBezTo>
                    <a:pt x="271" y="106"/>
                    <a:pt x="274" y="106"/>
                    <a:pt x="274" y="105"/>
                  </a:cubicBezTo>
                  <a:cubicBezTo>
                    <a:pt x="274" y="105"/>
                    <a:pt x="274" y="105"/>
                    <a:pt x="273" y="105"/>
                  </a:cubicBezTo>
                  <a:cubicBezTo>
                    <a:pt x="274" y="105"/>
                    <a:pt x="275" y="105"/>
                    <a:pt x="277" y="105"/>
                  </a:cubicBezTo>
                  <a:cubicBezTo>
                    <a:pt x="276" y="105"/>
                    <a:pt x="276" y="105"/>
                    <a:pt x="276" y="105"/>
                  </a:cubicBezTo>
                  <a:cubicBezTo>
                    <a:pt x="276" y="105"/>
                    <a:pt x="276" y="105"/>
                    <a:pt x="276" y="105"/>
                  </a:cubicBezTo>
                  <a:cubicBezTo>
                    <a:pt x="277" y="105"/>
                    <a:pt x="278" y="105"/>
                    <a:pt x="278" y="105"/>
                  </a:cubicBezTo>
                  <a:cubicBezTo>
                    <a:pt x="279" y="105"/>
                    <a:pt x="280" y="105"/>
                    <a:pt x="281" y="105"/>
                  </a:cubicBezTo>
                  <a:cubicBezTo>
                    <a:pt x="282" y="105"/>
                    <a:pt x="282" y="105"/>
                    <a:pt x="283" y="105"/>
                  </a:cubicBezTo>
                  <a:cubicBezTo>
                    <a:pt x="284" y="105"/>
                    <a:pt x="286" y="105"/>
                    <a:pt x="287" y="104"/>
                  </a:cubicBezTo>
                  <a:cubicBezTo>
                    <a:pt x="288" y="104"/>
                    <a:pt x="289" y="104"/>
                    <a:pt x="289" y="104"/>
                  </a:cubicBezTo>
                  <a:cubicBezTo>
                    <a:pt x="290" y="104"/>
                    <a:pt x="290" y="104"/>
                    <a:pt x="290" y="104"/>
                  </a:cubicBezTo>
                  <a:cubicBezTo>
                    <a:pt x="292" y="103"/>
                    <a:pt x="293" y="102"/>
                    <a:pt x="295" y="102"/>
                  </a:cubicBezTo>
                  <a:cubicBezTo>
                    <a:pt x="295" y="102"/>
                    <a:pt x="295" y="102"/>
                    <a:pt x="296" y="102"/>
                  </a:cubicBezTo>
                  <a:cubicBezTo>
                    <a:pt x="297" y="102"/>
                    <a:pt x="298" y="102"/>
                    <a:pt x="298" y="102"/>
                  </a:cubicBezTo>
                  <a:cubicBezTo>
                    <a:pt x="299" y="102"/>
                    <a:pt x="299" y="102"/>
                    <a:pt x="299" y="102"/>
                  </a:cubicBezTo>
                  <a:cubicBezTo>
                    <a:pt x="300" y="102"/>
                    <a:pt x="301" y="102"/>
                    <a:pt x="302" y="101"/>
                  </a:cubicBezTo>
                  <a:cubicBezTo>
                    <a:pt x="302" y="101"/>
                    <a:pt x="303" y="101"/>
                    <a:pt x="303" y="101"/>
                  </a:cubicBezTo>
                  <a:cubicBezTo>
                    <a:pt x="304" y="101"/>
                    <a:pt x="305" y="100"/>
                    <a:pt x="306" y="100"/>
                  </a:cubicBezTo>
                  <a:cubicBezTo>
                    <a:pt x="306" y="99"/>
                    <a:pt x="307" y="99"/>
                    <a:pt x="307" y="99"/>
                  </a:cubicBezTo>
                  <a:cubicBezTo>
                    <a:pt x="308" y="98"/>
                    <a:pt x="310" y="98"/>
                    <a:pt x="311" y="98"/>
                  </a:cubicBezTo>
                  <a:cubicBezTo>
                    <a:pt x="311" y="98"/>
                    <a:pt x="311" y="98"/>
                    <a:pt x="311" y="98"/>
                  </a:cubicBezTo>
                  <a:cubicBezTo>
                    <a:pt x="311" y="98"/>
                    <a:pt x="311" y="98"/>
                    <a:pt x="311" y="98"/>
                  </a:cubicBezTo>
                  <a:cubicBezTo>
                    <a:pt x="311" y="98"/>
                    <a:pt x="311" y="99"/>
                    <a:pt x="310" y="99"/>
                  </a:cubicBezTo>
                  <a:cubicBezTo>
                    <a:pt x="310" y="100"/>
                    <a:pt x="309" y="100"/>
                    <a:pt x="309" y="100"/>
                  </a:cubicBezTo>
                  <a:cubicBezTo>
                    <a:pt x="310" y="101"/>
                    <a:pt x="312" y="100"/>
                    <a:pt x="313" y="100"/>
                  </a:cubicBezTo>
                  <a:cubicBezTo>
                    <a:pt x="314" y="100"/>
                    <a:pt x="315" y="101"/>
                    <a:pt x="317" y="101"/>
                  </a:cubicBezTo>
                  <a:cubicBezTo>
                    <a:pt x="316" y="102"/>
                    <a:pt x="315" y="102"/>
                    <a:pt x="314" y="102"/>
                  </a:cubicBezTo>
                  <a:cubicBezTo>
                    <a:pt x="316" y="104"/>
                    <a:pt x="318" y="102"/>
                    <a:pt x="320" y="102"/>
                  </a:cubicBezTo>
                  <a:cubicBezTo>
                    <a:pt x="321" y="102"/>
                    <a:pt x="322" y="103"/>
                    <a:pt x="323" y="103"/>
                  </a:cubicBezTo>
                  <a:cubicBezTo>
                    <a:pt x="324" y="103"/>
                    <a:pt x="324" y="103"/>
                    <a:pt x="325" y="103"/>
                  </a:cubicBezTo>
                  <a:cubicBezTo>
                    <a:pt x="326" y="103"/>
                    <a:pt x="327" y="103"/>
                    <a:pt x="327" y="103"/>
                  </a:cubicBezTo>
                  <a:cubicBezTo>
                    <a:pt x="328" y="103"/>
                    <a:pt x="328" y="103"/>
                    <a:pt x="329" y="103"/>
                  </a:cubicBezTo>
                  <a:cubicBezTo>
                    <a:pt x="330" y="103"/>
                    <a:pt x="331" y="102"/>
                    <a:pt x="332" y="102"/>
                  </a:cubicBezTo>
                  <a:cubicBezTo>
                    <a:pt x="334" y="102"/>
                    <a:pt x="337" y="102"/>
                    <a:pt x="338" y="100"/>
                  </a:cubicBezTo>
                  <a:cubicBezTo>
                    <a:pt x="337" y="100"/>
                    <a:pt x="336" y="100"/>
                    <a:pt x="336" y="100"/>
                  </a:cubicBezTo>
                  <a:cubicBezTo>
                    <a:pt x="337" y="99"/>
                    <a:pt x="337" y="99"/>
                    <a:pt x="338" y="98"/>
                  </a:cubicBezTo>
                  <a:cubicBezTo>
                    <a:pt x="336" y="96"/>
                    <a:pt x="330" y="99"/>
                    <a:pt x="328" y="101"/>
                  </a:cubicBezTo>
                  <a:cubicBezTo>
                    <a:pt x="329" y="100"/>
                    <a:pt x="330" y="99"/>
                    <a:pt x="331" y="98"/>
                  </a:cubicBezTo>
                  <a:cubicBezTo>
                    <a:pt x="332" y="98"/>
                    <a:pt x="332" y="98"/>
                    <a:pt x="332" y="98"/>
                  </a:cubicBezTo>
                  <a:cubicBezTo>
                    <a:pt x="331" y="99"/>
                    <a:pt x="332" y="97"/>
                    <a:pt x="331" y="97"/>
                  </a:cubicBezTo>
                  <a:cubicBezTo>
                    <a:pt x="331" y="97"/>
                    <a:pt x="331" y="97"/>
                    <a:pt x="331" y="97"/>
                  </a:cubicBezTo>
                  <a:cubicBezTo>
                    <a:pt x="331" y="95"/>
                    <a:pt x="332" y="96"/>
                    <a:pt x="333" y="97"/>
                  </a:cubicBezTo>
                  <a:cubicBezTo>
                    <a:pt x="333" y="97"/>
                    <a:pt x="334" y="97"/>
                    <a:pt x="334" y="97"/>
                  </a:cubicBezTo>
                  <a:cubicBezTo>
                    <a:pt x="335" y="98"/>
                    <a:pt x="336" y="97"/>
                    <a:pt x="337" y="96"/>
                  </a:cubicBezTo>
                  <a:cubicBezTo>
                    <a:pt x="338" y="96"/>
                    <a:pt x="338" y="95"/>
                    <a:pt x="339" y="95"/>
                  </a:cubicBezTo>
                  <a:cubicBezTo>
                    <a:pt x="340" y="95"/>
                    <a:pt x="340" y="94"/>
                    <a:pt x="341" y="95"/>
                  </a:cubicBezTo>
                  <a:cubicBezTo>
                    <a:pt x="341" y="95"/>
                    <a:pt x="341" y="95"/>
                    <a:pt x="341" y="95"/>
                  </a:cubicBezTo>
                  <a:cubicBezTo>
                    <a:pt x="341" y="95"/>
                    <a:pt x="342" y="96"/>
                    <a:pt x="342" y="96"/>
                  </a:cubicBezTo>
                  <a:cubicBezTo>
                    <a:pt x="343" y="96"/>
                    <a:pt x="343" y="96"/>
                    <a:pt x="344" y="95"/>
                  </a:cubicBezTo>
                  <a:cubicBezTo>
                    <a:pt x="344" y="95"/>
                    <a:pt x="345" y="95"/>
                    <a:pt x="345" y="94"/>
                  </a:cubicBezTo>
                  <a:cubicBezTo>
                    <a:pt x="345" y="95"/>
                    <a:pt x="344" y="95"/>
                    <a:pt x="344" y="95"/>
                  </a:cubicBezTo>
                  <a:cubicBezTo>
                    <a:pt x="345" y="96"/>
                    <a:pt x="345" y="96"/>
                    <a:pt x="346" y="96"/>
                  </a:cubicBezTo>
                  <a:cubicBezTo>
                    <a:pt x="348" y="96"/>
                    <a:pt x="349" y="94"/>
                    <a:pt x="350" y="93"/>
                  </a:cubicBezTo>
                  <a:cubicBezTo>
                    <a:pt x="350" y="93"/>
                    <a:pt x="350" y="93"/>
                    <a:pt x="350" y="93"/>
                  </a:cubicBezTo>
                  <a:cubicBezTo>
                    <a:pt x="350" y="93"/>
                    <a:pt x="350" y="93"/>
                    <a:pt x="350" y="93"/>
                  </a:cubicBezTo>
                  <a:cubicBezTo>
                    <a:pt x="349" y="92"/>
                    <a:pt x="349" y="92"/>
                    <a:pt x="348" y="92"/>
                  </a:cubicBezTo>
                  <a:close/>
                  <a:moveTo>
                    <a:pt x="346" y="102"/>
                  </a:moveTo>
                  <a:cubicBezTo>
                    <a:pt x="346" y="102"/>
                    <a:pt x="346" y="102"/>
                    <a:pt x="347" y="102"/>
                  </a:cubicBezTo>
                  <a:cubicBezTo>
                    <a:pt x="347" y="102"/>
                    <a:pt x="347" y="102"/>
                    <a:pt x="347" y="101"/>
                  </a:cubicBezTo>
                  <a:cubicBezTo>
                    <a:pt x="347" y="101"/>
                    <a:pt x="347" y="101"/>
                    <a:pt x="347" y="101"/>
                  </a:cubicBezTo>
                  <a:cubicBezTo>
                    <a:pt x="346" y="101"/>
                    <a:pt x="346" y="101"/>
                    <a:pt x="346" y="102"/>
                  </a:cubicBezTo>
                  <a:close/>
                  <a:moveTo>
                    <a:pt x="504" y="37"/>
                  </a:moveTo>
                  <a:cubicBezTo>
                    <a:pt x="504" y="36"/>
                    <a:pt x="503" y="36"/>
                    <a:pt x="502" y="36"/>
                  </a:cubicBezTo>
                  <a:cubicBezTo>
                    <a:pt x="502" y="36"/>
                    <a:pt x="501" y="36"/>
                    <a:pt x="501" y="36"/>
                  </a:cubicBezTo>
                  <a:cubicBezTo>
                    <a:pt x="502" y="36"/>
                    <a:pt x="503" y="37"/>
                    <a:pt x="504" y="37"/>
                  </a:cubicBezTo>
                  <a:close/>
                  <a:moveTo>
                    <a:pt x="491" y="154"/>
                  </a:moveTo>
                  <a:cubicBezTo>
                    <a:pt x="492" y="153"/>
                    <a:pt x="493" y="154"/>
                    <a:pt x="493" y="154"/>
                  </a:cubicBezTo>
                  <a:cubicBezTo>
                    <a:pt x="492" y="155"/>
                    <a:pt x="491" y="156"/>
                    <a:pt x="492" y="156"/>
                  </a:cubicBezTo>
                  <a:cubicBezTo>
                    <a:pt x="492" y="156"/>
                    <a:pt x="493" y="156"/>
                    <a:pt x="493" y="156"/>
                  </a:cubicBezTo>
                  <a:cubicBezTo>
                    <a:pt x="493" y="156"/>
                    <a:pt x="493" y="156"/>
                    <a:pt x="493" y="156"/>
                  </a:cubicBezTo>
                  <a:cubicBezTo>
                    <a:pt x="493" y="156"/>
                    <a:pt x="493" y="156"/>
                    <a:pt x="494" y="156"/>
                  </a:cubicBezTo>
                  <a:cubicBezTo>
                    <a:pt x="494" y="156"/>
                    <a:pt x="495" y="155"/>
                    <a:pt x="495" y="155"/>
                  </a:cubicBezTo>
                  <a:cubicBezTo>
                    <a:pt x="495" y="155"/>
                    <a:pt x="495" y="154"/>
                    <a:pt x="494" y="154"/>
                  </a:cubicBezTo>
                  <a:cubicBezTo>
                    <a:pt x="493" y="153"/>
                    <a:pt x="492" y="153"/>
                    <a:pt x="491" y="154"/>
                  </a:cubicBezTo>
                  <a:cubicBezTo>
                    <a:pt x="491" y="154"/>
                    <a:pt x="491" y="154"/>
                    <a:pt x="491" y="154"/>
                  </a:cubicBezTo>
                  <a:cubicBezTo>
                    <a:pt x="491" y="154"/>
                    <a:pt x="491" y="154"/>
                    <a:pt x="491" y="154"/>
                  </a:cubicBezTo>
                  <a:cubicBezTo>
                    <a:pt x="491" y="154"/>
                    <a:pt x="491" y="154"/>
                    <a:pt x="491" y="154"/>
                  </a:cubicBezTo>
                  <a:close/>
                  <a:moveTo>
                    <a:pt x="483" y="188"/>
                  </a:moveTo>
                  <a:cubicBezTo>
                    <a:pt x="483" y="188"/>
                    <a:pt x="484" y="188"/>
                    <a:pt x="484" y="187"/>
                  </a:cubicBezTo>
                  <a:cubicBezTo>
                    <a:pt x="484" y="188"/>
                    <a:pt x="483" y="188"/>
                    <a:pt x="483" y="188"/>
                  </a:cubicBezTo>
                  <a:close/>
                  <a:moveTo>
                    <a:pt x="478" y="139"/>
                  </a:moveTo>
                  <a:cubicBezTo>
                    <a:pt x="478" y="139"/>
                    <a:pt x="479" y="139"/>
                    <a:pt x="479" y="139"/>
                  </a:cubicBezTo>
                  <a:cubicBezTo>
                    <a:pt x="479" y="139"/>
                    <a:pt x="478" y="139"/>
                    <a:pt x="478" y="139"/>
                  </a:cubicBezTo>
                  <a:close/>
                  <a:moveTo>
                    <a:pt x="340" y="161"/>
                  </a:moveTo>
                  <a:cubicBezTo>
                    <a:pt x="340" y="161"/>
                    <a:pt x="339" y="162"/>
                    <a:pt x="339" y="162"/>
                  </a:cubicBezTo>
                  <a:cubicBezTo>
                    <a:pt x="339" y="162"/>
                    <a:pt x="339" y="162"/>
                    <a:pt x="339" y="162"/>
                  </a:cubicBezTo>
                  <a:cubicBezTo>
                    <a:pt x="339" y="162"/>
                    <a:pt x="339" y="162"/>
                    <a:pt x="339" y="162"/>
                  </a:cubicBezTo>
                  <a:cubicBezTo>
                    <a:pt x="339" y="162"/>
                    <a:pt x="340" y="162"/>
                    <a:pt x="340" y="162"/>
                  </a:cubicBezTo>
                  <a:cubicBezTo>
                    <a:pt x="340" y="162"/>
                    <a:pt x="340" y="162"/>
                    <a:pt x="340" y="161"/>
                  </a:cubicBezTo>
                  <a:cubicBezTo>
                    <a:pt x="340" y="161"/>
                    <a:pt x="340" y="161"/>
                    <a:pt x="340" y="161"/>
                  </a:cubicBezTo>
                  <a:cubicBezTo>
                    <a:pt x="340" y="161"/>
                    <a:pt x="340" y="161"/>
                    <a:pt x="340" y="161"/>
                  </a:cubicBezTo>
                  <a:cubicBezTo>
                    <a:pt x="340" y="161"/>
                    <a:pt x="340" y="161"/>
                    <a:pt x="340" y="161"/>
                  </a:cubicBezTo>
                  <a:close/>
                  <a:moveTo>
                    <a:pt x="458" y="148"/>
                  </a:moveTo>
                  <a:cubicBezTo>
                    <a:pt x="457" y="146"/>
                    <a:pt x="456" y="145"/>
                    <a:pt x="454" y="146"/>
                  </a:cubicBezTo>
                  <a:cubicBezTo>
                    <a:pt x="454" y="148"/>
                    <a:pt x="455" y="148"/>
                    <a:pt x="456" y="148"/>
                  </a:cubicBezTo>
                  <a:cubicBezTo>
                    <a:pt x="457" y="148"/>
                    <a:pt x="458" y="148"/>
                    <a:pt x="458" y="148"/>
                  </a:cubicBezTo>
                  <a:close/>
                  <a:moveTo>
                    <a:pt x="471" y="155"/>
                  </a:moveTo>
                  <a:cubicBezTo>
                    <a:pt x="471" y="154"/>
                    <a:pt x="470" y="154"/>
                    <a:pt x="468" y="154"/>
                  </a:cubicBezTo>
                  <a:cubicBezTo>
                    <a:pt x="468" y="154"/>
                    <a:pt x="467" y="155"/>
                    <a:pt x="467" y="155"/>
                  </a:cubicBezTo>
                  <a:cubicBezTo>
                    <a:pt x="468" y="155"/>
                    <a:pt x="468" y="155"/>
                    <a:pt x="469" y="155"/>
                  </a:cubicBezTo>
                  <a:cubicBezTo>
                    <a:pt x="470" y="155"/>
                    <a:pt x="471" y="155"/>
                    <a:pt x="471" y="155"/>
                  </a:cubicBezTo>
                  <a:close/>
                  <a:moveTo>
                    <a:pt x="485" y="186"/>
                  </a:moveTo>
                  <a:cubicBezTo>
                    <a:pt x="483" y="185"/>
                    <a:pt x="483" y="186"/>
                    <a:pt x="483" y="187"/>
                  </a:cubicBezTo>
                  <a:cubicBezTo>
                    <a:pt x="483" y="186"/>
                    <a:pt x="483" y="185"/>
                    <a:pt x="485" y="186"/>
                  </a:cubicBezTo>
                  <a:cubicBezTo>
                    <a:pt x="485" y="186"/>
                    <a:pt x="485" y="186"/>
                    <a:pt x="485" y="186"/>
                  </a:cubicBezTo>
                  <a:close/>
                  <a:moveTo>
                    <a:pt x="498" y="304"/>
                  </a:moveTo>
                  <a:cubicBezTo>
                    <a:pt x="497" y="305"/>
                    <a:pt x="496" y="303"/>
                    <a:pt x="496" y="304"/>
                  </a:cubicBezTo>
                  <a:cubicBezTo>
                    <a:pt x="496" y="302"/>
                    <a:pt x="493" y="304"/>
                    <a:pt x="492" y="305"/>
                  </a:cubicBezTo>
                  <a:cubicBezTo>
                    <a:pt x="493" y="305"/>
                    <a:pt x="494" y="304"/>
                    <a:pt x="495" y="304"/>
                  </a:cubicBezTo>
                  <a:cubicBezTo>
                    <a:pt x="493" y="305"/>
                    <a:pt x="492" y="305"/>
                    <a:pt x="490" y="306"/>
                  </a:cubicBezTo>
                  <a:cubicBezTo>
                    <a:pt x="491" y="307"/>
                    <a:pt x="492" y="307"/>
                    <a:pt x="493" y="306"/>
                  </a:cubicBezTo>
                  <a:cubicBezTo>
                    <a:pt x="492" y="307"/>
                    <a:pt x="490" y="309"/>
                    <a:pt x="489" y="309"/>
                  </a:cubicBezTo>
                  <a:cubicBezTo>
                    <a:pt x="489" y="308"/>
                    <a:pt x="488" y="308"/>
                    <a:pt x="487" y="309"/>
                  </a:cubicBezTo>
                  <a:cubicBezTo>
                    <a:pt x="487" y="307"/>
                    <a:pt x="490" y="307"/>
                    <a:pt x="491" y="306"/>
                  </a:cubicBezTo>
                  <a:cubicBezTo>
                    <a:pt x="491" y="305"/>
                    <a:pt x="490" y="305"/>
                    <a:pt x="490" y="306"/>
                  </a:cubicBezTo>
                  <a:cubicBezTo>
                    <a:pt x="491" y="305"/>
                    <a:pt x="491" y="305"/>
                    <a:pt x="492" y="305"/>
                  </a:cubicBezTo>
                  <a:cubicBezTo>
                    <a:pt x="493" y="305"/>
                    <a:pt x="493" y="304"/>
                    <a:pt x="494" y="303"/>
                  </a:cubicBezTo>
                  <a:cubicBezTo>
                    <a:pt x="494" y="303"/>
                    <a:pt x="493" y="303"/>
                    <a:pt x="493" y="304"/>
                  </a:cubicBezTo>
                  <a:cubicBezTo>
                    <a:pt x="494" y="302"/>
                    <a:pt x="496" y="300"/>
                    <a:pt x="497" y="298"/>
                  </a:cubicBezTo>
                  <a:cubicBezTo>
                    <a:pt x="495" y="298"/>
                    <a:pt x="496" y="295"/>
                    <a:pt x="494" y="297"/>
                  </a:cubicBezTo>
                  <a:cubicBezTo>
                    <a:pt x="493" y="299"/>
                    <a:pt x="491" y="300"/>
                    <a:pt x="489" y="302"/>
                  </a:cubicBezTo>
                  <a:cubicBezTo>
                    <a:pt x="487" y="304"/>
                    <a:pt x="483" y="306"/>
                    <a:pt x="485" y="310"/>
                  </a:cubicBezTo>
                  <a:cubicBezTo>
                    <a:pt x="486" y="310"/>
                    <a:pt x="488" y="310"/>
                    <a:pt x="490" y="310"/>
                  </a:cubicBezTo>
                  <a:cubicBezTo>
                    <a:pt x="491" y="310"/>
                    <a:pt x="492" y="309"/>
                    <a:pt x="493" y="309"/>
                  </a:cubicBezTo>
                  <a:cubicBezTo>
                    <a:pt x="495" y="308"/>
                    <a:pt x="496" y="306"/>
                    <a:pt x="498" y="307"/>
                  </a:cubicBezTo>
                  <a:cubicBezTo>
                    <a:pt x="497" y="306"/>
                    <a:pt x="497" y="306"/>
                    <a:pt x="497" y="306"/>
                  </a:cubicBezTo>
                  <a:cubicBezTo>
                    <a:pt x="497" y="306"/>
                    <a:pt x="498" y="305"/>
                    <a:pt x="498" y="304"/>
                  </a:cubicBezTo>
                  <a:close/>
                  <a:moveTo>
                    <a:pt x="483" y="302"/>
                  </a:moveTo>
                  <a:cubicBezTo>
                    <a:pt x="480" y="301"/>
                    <a:pt x="475" y="303"/>
                    <a:pt x="473" y="301"/>
                  </a:cubicBezTo>
                  <a:cubicBezTo>
                    <a:pt x="473" y="301"/>
                    <a:pt x="471" y="301"/>
                    <a:pt x="471" y="301"/>
                  </a:cubicBezTo>
                  <a:cubicBezTo>
                    <a:pt x="470" y="300"/>
                    <a:pt x="470" y="302"/>
                    <a:pt x="468" y="301"/>
                  </a:cubicBezTo>
                  <a:cubicBezTo>
                    <a:pt x="470" y="300"/>
                    <a:pt x="468" y="299"/>
                    <a:pt x="469" y="298"/>
                  </a:cubicBezTo>
                  <a:cubicBezTo>
                    <a:pt x="469" y="298"/>
                    <a:pt x="470" y="297"/>
                    <a:pt x="470" y="296"/>
                  </a:cubicBezTo>
                  <a:cubicBezTo>
                    <a:pt x="468" y="297"/>
                    <a:pt x="466" y="298"/>
                    <a:pt x="465" y="300"/>
                  </a:cubicBezTo>
                  <a:cubicBezTo>
                    <a:pt x="466" y="300"/>
                    <a:pt x="467" y="300"/>
                    <a:pt x="468" y="300"/>
                  </a:cubicBezTo>
                  <a:cubicBezTo>
                    <a:pt x="467" y="302"/>
                    <a:pt x="467" y="302"/>
                    <a:pt x="470" y="302"/>
                  </a:cubicBezTo>
                  <a:cubicBezTo>
                    <a:pt x="469" y="303"/>
                    <a:pt x="469" y="303"/>
                    <a:pt x="469" y="303"/>
                  </a:cubicBezTo>
                  <a:cubicBezTo>
                    <a:pt x="472" y="305"/>
                    <a:pt x="473" y="304"/>
                    <a:pt x="475" y="303"/>
                  </a:cubicBezTo>
                  <a:cubicBezTo>
                    <a:pt x="473" y="304"/>
                    <a:pt x="474" y="303"/>
                    <a:pt x="475" y="304"/>
                  </a:cubicBezTo>
                  <a:cubicBezTo>
                    <a:pt x="475" y="305"/>
                    <a:pt x="475" y="305"/>
                    <a:pt x="474" y="305"/>
                  </a:cubicBezTo>
                  <a:cubicBezTo>
                    <a:pt x="475" y="305"/>
                    <a:pt x="475" y="306"/>
                    <a:pt x="476" y="306"/>
                  </a:cubicBezTo>
                  <a:cubicBezTo>
                    <a:pt x="477" y="306"/>
                    <a:pt x="480" y="304"/>
                    <a:pt x="477" y="304"/>
                  </a:cubicBezTo>
                  <a:cubicBezTo>
                    <a:pt x="478" y="304"/>
                    <a:pt x="479" y="303"/>
                    <a:pt x="480" y="303"/>
                  </a:cubicBezTo>
                  <a:cubicBezTo>
                    <a:pt x="481" y="303"/>
                    <a:pt x="482" y="302"/>
                    <a:pt x="483" y="302"/>
                  </a:cubicBezTo>
                  <a:close/>
                  <a:moveTo>
                    <a:pt x="496" y="176"/>
                  </a:moveTo>
                  <a:cubicBezTo>
                    <a:pt x="498" y="176"/>
                    <a:pt x="502" y="175"/>
                    <a:pt x="500" y="173"/>
                  </a:cubicBezTo>
                  <a:cubicBezTo>
                    <a:pt x="498" y="173"/>
                    <a:pt x="497" y="174"/>
                    <a:pt x="496" y="175"/>
                  </a:cubicBezTo>
                  <a:cubicBezTo>
                    <a:pt x="496" y="176"/>
                    <a:pt x="496" y="176"/>
                    <a:pt x="496" y="176"/>
                  </a:cubicBezTo>
                  <a:cubicBezTo>
                    <a:pt x="496" y="176"/>
                    <a:pt x="496" y="176"/>
                    <a:pt x="496" y="176"/>
                  </a:cubicBezTo>
                  <a:cubicBezTo>
                    <a:pt x="496" y="176"/>
                    <a:pt x="496" y="176"/>
                    <a:pt x="496" y="176"/>
                  </a:cubicBezTo>
                  <a:cubicBezTo>
                    <a:pt x="496" y="176"/>
                    <a:pt x="496" y="176"/>
                    <a:pt x="496" y="176"/>
                  </a:cubicBezTo>
                  <a:close/>
                  <a:moveTo>
                    <a:pt x="542" y="292"/>
                  </a:moveTo>
                  <a:cubicBezTo>
                    <a:pt x="542" y="293"/>
                    <a:pt x="542" y="293"/>
                    <a:pt x="541" y="293"/>
                  </a:cubicBezTo>
                  <a:cubicBezTo>
                    <a:pt x="542" y="293"/>
                    <a:pt x="542" y="292"/>
                    <a:pt x="542" y="292"/>
                  </a:cubicBezTo>
                  <a:close/>
                  <a:moveTo>
                    <a:pt x="399" y="214"/>
                  </a:moveTo>
                  <a:cubicBezTo>
                    <a:pt x="399" y="214"/>
                    <a:pt x="399" y="214"/>
                    <a:pt x="399" y="214"/>
                  </a:cubicBezTo>
                  <a:cubicBezTo>
                    <a:pt x="399" y="214"/>
                    <a:pt x="399" y="214"/>
                    <a:pt x="399" y="214"/>
                  </a:cubicBezTo>
                  <a:cubicBezTo>
                    <a:pt x="399" y="214"/>
                    <a:pt x="399" y="214"/>
                    <a:pt x="399" y="214"/>
                  </a:cubicBezTo>
                  <a:cubicBezTo>
                    <a:pt x="399" y="214"/>
                    <a:pt x="399" y="214"/>
                    <a:pt x="399" y="214"/>
                  </a:cubicBezTo>
                  <a:cubicBezTo>
                    <a:pt x="399" y="214"/>
                    <a:pt x="399" y="214"/>
                    <a:pt x="399" y="214"/>
                  </a:cubicBezTo>
                  <a:cubicBezTo>
                    <a:pt x="399" y="214"/>
                    <a:pt x="399" y="214"/>
                    <a:pt x="399" y="214"/>
                  </a:cubicBezTo>
                  <a:close/>
                  <a:moveTo>
                    <a:pt x="489" y="291"/>
                  </a:moveTo>
                  <a:cubicBezTo>
                    <a:pt x="489" y="291"/>
                    <a:pt x="489" y="291"/>
                    <a:pt x="489" y="291"/>
                  </a:cubicBezTo>
                  <a:cubicBezTo>
                    <a:pt x="490" y="291"/>
                    <a:pt x="491" y="291"/>
                    <a:pt x="491" y="290"/>
                  </a:cubicBezTo>
                  <a:cubicBezTo>
                    <a:pt x="490" y="290"/>
                    <a:pt x="487" y="292"/>
                    <a:pt x="486" y="294"/>
                  </a:cubicBezTo>
                  <a:cubicBezTo>
                    <a:pt x="486" y="294"/>
                    <a:pt x="486" y="294"/>
                    <a:pt x="485" y="294"/>
                  </a:cubicBezTo>
                  <a:cubicBezTo>
                    <a:pt x="486" y="294"/>
                    <a:pt x="487" y="294"/>
                    <a:pt x="487" y="294"/>
                  </a:cubicBezTo>
                  <a:cubicBezTo>
                    <a:pt x="487" y="294"/>
                    <a:pt x="486" y="294"/>
                    <a:pt x="486" y="294"/>
                  </a:cubicBezTo>
                  <a:cubicBezTo>
                    <a:pt x="487" y="293"/>
                    <a:pt x="488" y="292"/>
                    <a:pt x="489" y="291"/>
                  </a:cubicBezTo>
                  <a:close/>
                  <a:moveTo>
                    <a:pt x="420" y="126"/>
                  </a:moveTo>
                  <a:cubicBezTo>
                    <a:pt x="420" y="126"/>
                    <a:pt x="420" y="126"/>
                    <a:pt x="420" y="126"/>
                  </a:cubicBezTo>
                  <a:cubicBezTo>
                    <a:pt x="419" y="126"/>
                    <a:pt x="418" y="127"/>
                    <a:pt x="418" y="127"/>
                  </a:cubicBezTo>
                  <a:cubicBezTo>
                    <a:pt x="418" y="128"/>
                    <a:pt x="418" y="128"/>
                    <a:pt x="418" y="128"/>
                  </a:cubicBezTo>
                  <a:cubicBezTo>
                    <a:pt x="418" y="129"/>
                    <a:pt x="418" y="129"/>
                    <a:pt x="418" y="129"/>
                  </a:cubicBezTo>
                  <a:cubicBezTo>
                    <a:pt x="419" y="130"/>
                    <a:pt x="419" y="130"/>
                    <a:pt x="419" y="130"/>
                  </a:cubicBezTo>
                  <a:cubicBezTo>
                    <a:pt x="420" y="130"/>
                    <a:pt x="420" y="127"/>
                    <a:pt x="420" y="126"/>
                  </a:cubicBezTo>
                  <a:close/>
                  <a:moveTo>
                    <a:pt x="394" y="212"/>
                  </a:moveTo>
                  <a:cubicBezTo>
                    <a:pt x="396" y="211"/>
                    <a:pt x="398" y="210"/>
                    <a:pt x="399" y="209"/>
                  </a:cubicBezTo>
                  <a:cubicBezTo>
                    <a:pt x="399" y="209"/>
                    <a:pt x="399" y="209"/>
                    <a:pt x="399" y="209"/>
                  </a:cubicBezTo>
                  <a:cubicBezTo>
                    <a:pt x="399" y="209"/>
                    <a:pt x="399" y="209"/>
                    <a:pt x="399" y="209"/>
                  </a:cubicBezTo>
                  <a:cubicBezTo>
                    <a:pt x="399" y="209"/>
                    <a:pt x="397" y="210"/>
                    <a:pt x="396" y="210"/>
                  </a:cubicBezTo>
                  <a:cubicBezTo>
                    <a:pt x="395" y="211"/>
                    <a:pt x="394" y="211"/>
                    <a:pt x="394" y="212"/>
                  </a:cubicBezTo>
                  <a:close/>
                  <a:moveTo>
                    <a:pt x="403" y="212"/>
                  </a:moveTo>
                  <a:cubicBezTo>
                    <a:pt x="404" y="211"/>
                    <a:pt x="404" y="211"/>
                    <a:pt x="405" y="210"/>
                  </a:cubicBezTo>
                  <a:cubicBezTo>
                    <a:pt x="404" y="209"/>
                    <a:pt x="402" y="212"/>
                    <a:pt x="402" y="212"/>
                  </a:cubicBezTo>
                  <a:cubicBezTo>
                    <a:pt x="402" y="212"/>
                    <a:pt x="402" y="212"/>
                    <a:pt x="402" y="212"/>
                  </a:cubicBezTo>
                  <a:cubicBezTo>
                    <a:pt x="402" y="212"/>
                    <a:pt x="402" y="212"/>
                    <a:pt x="402" y="212"/>
                  </a:cubicBezTo>
                  <a:cubicBezTo>
                    <a:pt x="402" y="212"/>
                    <a:pt x="403" y="212"/>
                    <a:pt x="403" y="212"/>
                  </a:cubicBezTo>
                  <a:close/>
                  <a:moveTo>
                    <a:pt x="400" y="206"/>
                  </a:moveTo>
                  <a:cubicBezTo>
                    <a:pt x="400" y="206"/>
                    <a:pt x="400" y="205"/>
                    <a:pt x="400" y="205"/>
                  </a:cubicBezTo>
                  <a:cubicBezTo>
                    <a:pt x="400" y="205"/>
                    <a:pt x="400" y="205"/>
                    <a:pt x="400" y="205"/>
                  </a:cubicBezTo>
                  <a:cubicBezTo>
                    <a:pt x="400" y="205"/>
                    <a:pt x="399" y="205"/>
                    <a:pt x="399" y="206"/>
                  </a:cubicBezTo>
                  <a:cubicBezTo>
                    <a:pt x="399" y="206"/>
                    <a:pt x="400" y="206"/>
                    <a:pt x="400" y="206"/>
                  </a:cubicBezTo>
                  <a:close/>
                  <a:moveTo>
                    <a:pt x="398" y="207"/>
                  </a:moveTo>
                  <a:cubicBezTo>
                    <a:pt x="398" y="207"/>
                    <a:pt x="398" y="207"/>
                    <a:pt x="398" y="207"/>
                  </a:cubicBezTo>
                  <a:cubicBezTo>
                    <a:pt x="399" y="206"/>
                    <a:pt x="399" y="206"/>
                    <a:pt x="399" y="206"/>
                  </a:cubicBezTo>
                  <a:cubicBezTo>
                    <a:pt x="399" y="206"/>
                    <a:pt x="398" y="206"/>
                    <a:pt x="398" y="207"/>
                  </a:cubicBezTo>
                  <a:close/>
                  <a:moveTo>
                    <a:pt x="404" y="199"/>
                  </a:moveTo>
                  <a:cubicBezTo>
                    <a:pt x="404" y="199"/>
                    <a:pt x="404" y="199"/>
                    <a:pt x="404" y="199"/>
                  </a:cubicBezTo>
                  <a:cubicBezTo>
                    <a:pt x="404" y="199"/>
                    <a:pt x="404" y="200"/>
                    <a:pt x="403" y="200"/>
                  </a:cubicBezTo>
                  <a:cubicBezTo>
                    <a:pt x="403" y="200"/>
                    <a:pt x="404" y="200"/>
                    <a:pt x="404" y="200"/>
                  </a:cubicBezTo>
                  <a:cubicBezTo>
                    <a:pt x="404" y="200"/>
                    <a:pt x="404" y="199"/>
                    <a:pt x="404" y="199"/>
                  </a:cubicBezTo>
                  <a:close/>
                  <a:moveTo>
                    <a:pt x="401" y="212"/>
                  </a:moveTo>
                  <a:cubicBezTo>
                    <a:pt x="402" y="212"/>
                    <a:pt x="402" y="211"/>
                    <a:pt x="402" y="211"/>
                  </a:cubicBezTo>
                  <a:cubicBezTo>
                    <a:pt x="403" y="211"/>
                    <a:pt x="403" y="211"/>
                    <a:pt x="403" y="210"/>
                  </a:cubicBezTo>
                  <a:cubicBezTo>
                    <a:pt x="403" y="210"/>
                    <a:pt x="403" y="210"/>
                    <a:pt x="403" y="210"/>
                  </a:cubicBezTo>
                  <a:cubicBezTo>
                    <a:pt x="403" y="209"/>
                    <a:pt x="402" y="209"/>
                    <a:pt x="402" y="209"/>
                  </a:cubicBezTo>
                  <a:cubicBezTo>
                    <a:pt x="402" y="209"/>
                    <a:pt x="402" y="209"/>
                    <a:pt x="402" y="209"/>
                  </a:cubicBezTo>
                  <a:cubicBezTo>
                    <a:pt x="401" y="209"/>
                    <a:pt x="397" y="212"/>
                    <a:pt x="397" y="212"/>
                  </a:cubicBezTo>
                  <a:cubicBezTo>
                    <a:pt x="398" y="211"/>
                    <a:pt x="399" y="210"/>
                    <a:pt x="400" y="209"/>
                  </a:cubicBezTo>
                  <a:cubicBezTo>
                    <a:pt x="400" y="209"/>
                    <a:pt x="400" y="209"/>
                    <a:pt x="400" y="209"/>
                  </a:cubicBezTo>
                  <a:cubicBezTo>
                    <a:pt x="400" y="209"/>
                    <a:pt x="400" y="209"/>
                    <a:pt x="400" y="209"/>
                  </a:cubicBezTo>
                  <a:cubicBezTo>
                    <a:pt x="398" y="211"/>
                    <a:pt x="395" y="212"/>
                    <a:pt x="393" y="214"/>
                  </a:cubicBezTo>
                  <a:cubicBezTo>
                    <a:pt x="393" y="214"/>
                    <a:pt x="393" y="214"/>
                    <a:pt x="393" y="214"/>
                  </a:cubicBezTo>
                  <a:cubicBezTo>
                    <a:pt x="393" y="214"/>
                    <a:pt x="393" y="214"/>
                    <a:pt x="393" y="214"/>
                  </a:cubicBezTo>
                  <a:cubicBezTo>
                    <a:pt x="394" y="215"/>
                    <a:pt x="396" y="213"/>
                    <a:pt x="397" y="213"/>
                  </a:cubicBezTo>
                  <a:cubicBezTo>
                    <a:pt x="396" y="214"/>
                    <a:pt x="395" y="214"/>
                    <a:pt x="394" y="215"/>
                  </a:cubicBezTo>
                  <a:cubicBezTo>
                    <a:pt x="395" y="215"/>
                    <a:pt x="396" y="215"/>
                    <a:pt x="396" y="214"/>
                  </a:cubicBezTo>
                  <a:cubicBezTo>
                    <a:pt x="397" y="214"/>
                    <a:pt x="397" y="214"/>
                    <a:pt x="398" y="214"/>
                  </a:cubicBezTo>
                  <a:cubicBezTo>
                    <a:pt x="399" y="213"/>
                    <a:pt x="399" y="212"/>
                    <a:pt x="400" y="212"/>
                  </a:cubicBezTo>
                  <a:cubicBezTo>
                    <a:pt x="400" y="212"/>
                    <a:pt x="400" y="213"/>
                    <a:pt x="399" y="213"/>
                  </a:cubicBezTo>
                  <a:cubicBezTo>
                    <a:pt x="399" y="213"/>
                    <a:pt x="399" y="213"/>
                    <a:pt x="399" y="213"/>
                  </a:cubicBezTo>
                  <a:cubicBezTo>
                    <a:pt x="399" y="213"/>
                    <a:pt x="399" y="213"/>
                    <a:pt x="399" y="213"/>
                  </a:cubicBezTo>
                  <a:cubicBezTo>
                    <a:pt x="400" y="212"/>
                    <a:pt x="401" y="211"/>
                    <a:pt x="402" y="210"/>
                  </a:cubicBezTo>
                  <a:cubicBezTo>
                    <a:pt x="402" y="211"/>
                    <a:pt x="402" y="211"/>
                    <a:pt x="401" y="212"/>
                  </a:cubicBezTo>
                  <a:cubicBezTo>
                    <a:pt x="401" y="212"/>
                    <a:pt x="401" y="212"/>
                    <a:pt x="400" y="213"/>
                  </a:cubicBezTo>
                  <a:cubicBezTo>
                    <a:pt x="400" y="213"/>
                    <a:pt x="399" y="214"/>
                    <a:pt x="399" y="214"/>
                  </a:cubicBezTo>
                  <a:cubicBezTo>
                    <a:pt x="399" y="214"/>
                    <a:pt x="399" y="214"/>
                    <a:pt x="399" y="214"/>
                  </a:cubicBezTo>
                  <a:cubicBezTo>
                    <a:pt x="399" y="214"/>
                    <a:pt x="399" y="214"/>
                    <a:pt x="399" y="214"/>
                  </a:cubicBezTo>
                  <a:cubicBezTo>
                    <a:pt x="400" y="213"/>
                    <a:pt x="401" y="213"/>
                    <a:pt x="401" y="212"/>
                  </a:cubicBezTo>
                  <a:cubicBezTo>
                    <a:pt x="401" y="212"/>
                    <a:pt x="401" y="212"/>
                    <a:pt x="401" y="212"/>
                  </a:cubicBezTo>
                  <a:close/>
                  <a:moveTo>
                    <a:pt x="375" y="251"/>
                  </a:moveTo>
                  <a:cubicBezTo>
                    <a:pt x="375" y="251"/>
                    <a:pt x="375" y="251"/>
                    <a:pt x="375" y="251"/>
                  </a:cubicBezTo>
                  <a:cubicBezTo>
                    <a:pt x="375" y="251"/>
                    <a:pt x="375" y="251"/>
                    <a:pt x="375" y="251"/>
                  </a:cubicBezTo>
                  <a:cubicBezTo>
                    <a:pt x="376" y="250"/>
                    <a:pt x="377" y="250"/>
                    <a:pt x="378" y="249"/>
                  </a:cubicBezTo>
                  <a:cubicBezTo>
                    <a:pt x="378" y="249"/>
                    <a:pt x="378" y="249"/>
                    <a:pt x="378" y="249"/>
                  </a:cubicBezTo>
                  <a:cubicBezTo>
                    <a:pt x="378" y="249"/>
                    <a:pt x="378" y="249"/>
                    <a:pt x="378" y="249"/>
                  </a:cubicBezTo>
                  <a:cubicBezTo>
                    <a:pt x="377" y="249"/>
                    <a:pt x="375" y="250"/>
                    <a:pt x="375" y="251"/>
                  </a:cubicBezTo>
                  <a:close/>
                  <a:moveTo>
                    <a:pt x="433" y="124"/>
                  </a:moveTo>
                  <a:cubicBezTo>
                    <a:pt x="433" y="124"/>
                    <a:pt x="433" y="124"/>
                    <a:pt x="433" y="124"/>
                  </a:cubicBezTo>
                  <a:cubicBezTo>
                    <a:pt x="433" y="124"/>
                    <a:pt x="433" y="124"/>
                    <a:pt x="433" y="124"/>
                  </a:cubicBezTo>
                  <a:cubicBezTo>
                    <a:pt x="433" y="125"/>
                    <a:pt x="434" y="125"/>
                    <a:pt x="434" y="124"/>
                  </a:cubicBezTo>
                  <a:cubicBezTo>
                    <a:pt x="434" y="124"/>
                    <a:pt x="434" y="124"/>
                    <a:pt x="434" y="124"/>
                  </a:cubicBezTo>
                  <a:cubicBezTo>
                    <a:pt x="434" y="124"/>
                    <a:pt x="434" y="124"/>
                    <a:pt x="434" y="124"/>
                  </a:cubicBezTo>
                  <a:cubicBezTo>
                    <a:pt x="434" y="124"/>
                    <a:pt x="434" y="124"/>
                    <a:pt x="433" y="124"/>
                  </a:cubicBezTo>
                  <a:close/>
                  <a:moveTo>
                    <a:pt x="379" y="238"/>
                  </a:moveTo>
                  <a:cubicBezTo>
                    <a:pt x="379" y="238"/>
                    <a:pt x="379" y="238"/>
                    <a:pt x="379" y="238"/>
                  </a:cubicBezTo>
                  <a:cubicBezTo>
                    <a:pt x="379" y="238"/>
                    <a:pt x="379" y="238"/>
                    <a:pt x="379" y="238"/>
                  </a:cubicBezTo>
                  <a:cubicBezTo>
                    <a:pt x="380" y="238"/>
                    <a:pt x="380" y="238"/>
                    <a:pt x="380" y="238"/>
                  </a:cubicBezTo>
                  <a:cubicBezTo>
                    <a:pt x="380" y="238"/>
                    <a:pt x="379" y="238"/>
                    <a:pt x="379" y="237"/>
                  </a:cubicBezTo>
                  <a:cubicBezTo>
                    <a:pt x="379" y="237"/>
                    <a:pt x="379" y="237"/>
                    <a:pt x="379" y="238"/>
                  </a:cubicBezTo>
                  <a:cubicBezTo>
                    <a:pt x="379" y="238"/>
                    <a:pt x="379" y="238"/>
                    <a:pt x="379" y="238"/>
                  </a:cubicBezTo>
                  <a:close/>
                  <a:moveTo>
                    <a:pt x="551" y="280"/>
                  </a:moveTo>
                  <a:cubicBezTo>
                    <a:pt x="553" y="280"/>
                    <a:pt x="551" y="279"/>
                    <a:pt x="551" y="280"/>
                  </a:cubicBezTo>
                  <a:close/>
                  <a:moveTo>
                    <a:pt x="429" y="128"/>
                  </a:moveTo>
                  <a:cubicBezTo>
                    <a:pt x="429" y="128"/>
                    <a:pt x="429" y="128"/>
                    <a:pt x="429" y="128"/>
                  </a:cubicBezTo>
                  <a:cubicBezTo>
                    <a:pt x="429" y="128"/>
                    <a:pt x="429" y="128"/>
                    <a:pt x="429" y="128"/>
                  </a:cubicBezTo>
                  <a:cubicBezTo>
                    <a:pt x="429" y="128"/>
                    <a:pt x="429" y="128"/>
                    <a:pt x="429" y="128"/>
                  </a:cubicBezTo>
                  <a:cubicBezTo>
                    <a:pt x="429" y="128"/>
                    <a:pt x="429" y="128"/>
                    <a:pt x="429" y="128"/>
                  </a:cubicBezTo>
                  <a:cubicBezTo>
                    <a:pt x="429" y="128"/>
                    <a:pt x="429" y="128"/>
                    <a:pt x="428" y="128"/>
                  </a:cubicBezTo>
                  <a:cubicBezTo>
                    <a:pt x="428" y="128"/>
                    <a:pt x="428" y="128"/>
                    <a:pt x="428" y="128"/>
                  </a:cubicBezTo>
                  <a:cubicBezTo>
                    <a:pt x="428" y="128"/>
                    <a:pt x="428" y="128"/>
                    <a:pt x="428" y="128"/>
                  </a:cubicBezTo>
                  <a:cubicBezTo>
                    <a:pt x="428" y="128"/>
                    <a:pt x="428" y="128"/>
                    <a:pt x="429" y="128"/>
                  </a:cubicBezTo>
                  <a:close/>
                  <a:moveTo>
                    <a:pt x="427" y="127"/>
                  </a:moveTo>
                  <a:cubicBezTo>
                    <a:pt x="427" y="127"/>
                    <a:pt x="427" y="127"/>
                    <a:pt x="427" y="127"/>
                  </a:cubicBezTo>
                  <a:cubicBezTo>
                    <a:pt x="427" y="127"/>
                    <a:pt x="427" y="126"/>
                    <a:pt x="427" y="126"/>
                  </a:cubicBezTo>
                  <a:cubicBezTo>
                    <a:pt x="426" y="126"/>
                    <a:pt x="426" y="126"/>
                    <a:pt x="426" y="126"/>
                  </a:cubicBezTo>
                  <a:cubicBezTo>
                    <a:pt x="425" y="125"/>
                    <a:pt x="425" y="125"/>
                    <a:pt x="424" y="125"/>
                  </a:cubicBezTo>
                  <a:cubicBezTo>
                    <a:pt x="424" y="125"/>
                    <a:pt x="424" y="126"/>
                    <a:pt x="424" y="126"/>
                  </a:cubicBezTo>
                  <a:cubicBezTo>
                    <a:pt x="424" y="126"/>
                    <a:pt x="424" y="126"/>
                    <a:pt x="424" y="126"/>
                  </a:cubicBezTo>
                  <a:cubicBezTo>
                    <a:pt x="424" y="126"/>
                    <a:pt x="424" y="126"/>
                    <a:pt x="424" y="126"/>
                  </a:cubicBezTo>
                  <a:cubicBezTo>
                    <a:pt x="424" y="126"/>
                    <a:pt x="424" y="127"/>
                    <a:pt x="424" y="127"/>
                  </a:cubicBezTo>
                  <a:cubicBezTo>
                    <a:pt x="425" y="127"/>
                    <a:pt x="424" y="128"/>
                    <a:pt x="424" y="128"/>
                  </a:cubicBezTo>
                  <a:cubicBezTo>
                    <a:pt x="426" y="128"/>
                    <a:pt x="426" y="128"/>
                    <a:pt x="426" y="128"/>
                  </a:cubicBezTo>
                  <a:cubicBezTo>
                    <a:pt x="426" y="129"/>
                    <a:pt x="426" y="129"/>
                    <a:pt x="426" y="129"/>
                  </a:cubicBezTo>
                  <a:cubicBezTo>
                    <a:pt x="426" y="129"/>
                    <a:pt x="426" y="129"/>
                    <a:pt x="426" y="129"/>
                  </a:cubicBezTo>
                  <a:cubicBezTo>
                    <a:pt x="426" y="129"/>
                    <a:pt x="426" y="129"/>
                    <a:pt x="426" y="129"/>
                  </a:cubicBezTo>
                  <a:cubicBezTo>
                    <a:pt x="426" y="129"/>
                    <a:pt x="428" y="130"/>
                    <a:pt x="429" y="129"/>
                  </a:cubicBezTo>
                  <a:cubicBezTo>
                    <a:pt x="428" y="129"/>
                    <a:pt x="428" y="129"/>
                    <a:pt x="427" y="128"/>
                  </a:cubicBezTo>
                  <a:cubicBezTo>
                    <a:pt x="427" y="128"/>
                    <a:pt x="426" y="128"/>
                    <a:pt x="426" y="128"/>
                  </a:cubicBezTo>
                  <a:cubicBezTo>
                    <a:pt x="427" y="128"/>
                    <a:pt x="427" y="128"/>
                    <a:pt x="427" y="127"/>
                  </a:cubicBezTo>
                  <a:close/>
                  <a:moveTo>
                    <a:pt x="494" y="276"/>
                  </a:moveTo>
                  <a:cubicBezTo>
                    <a:pt x="495" y="274"/>
                    <a:pt x="485" y="270"/>
                    <a:pt x="484" y="270"/>
                  </a:cubicBezTo>
                  <a:cubicBezTo>
                    <a:pt x="481" y="269"/>
                    <a:pt x="479" y="269"/>
                    <a:pt x="476" y="270"/>
                  </a:cubicBezTo>
                  <a:cubicBezTo>
                    <a:pt x="478" y="270"/>
                    <a:pt x="493" y="282"/>
                    <a:pt x="494" y="276"/>
                  </a:cubicBezTo>
                  <a:close/>
                  <a:moveTo>
                    <a:pt x="499" y="109"/>
                  </a:moveTo>
                  <a:cubicBezTo>
                    <a:pt x="498" y="109"/>
                    <a:pt x="498" y="109"/>
                    <a:pt x="497" y="109"/>
                  </a:cubicBezTo>
                  <a:cubicBezTo>
                    <a:pt x="497" y="110"/>
                    <a:pt x="496" y="110"/>
                    <a:pt x="496" y="110"/>
                  </a:cubicBezTo>
                  <a:cubicBezTo>
                    <a:pt x="497" y="111"/>
                    <a:pt x="497" y="111"/>
                    <a:pt x="497" y="111"/>
                  </a:cubicBezTo>
                  <a:cubicBezTo>
                    <a:pt x="498" y="112"/>
                    <a:pt x="498" y="112"/>
                    <a:pt x="498" y="112"/>
                  </a:cubicBezTo>
                  <a:cubicBezTo>
                    <a:pt x="500" y="112"/>
                    <a:pt x="502" y="112"/>
                    <a:pt x="503" y="111"/>
                  </a:cubicBezTo>
                  <a:cubicBezTo>
                    <a:pt x="504" y="111"/>
                    <a:pt x="505" y="111"/>
                    <a:pt x="505" y="110"/>
                  </a:cubicBezTo>
                  <a:cubicBezTo>
                    <a:pt x="505" y="110"/>
                    <a:pt x="505" y="110"/>
                    <a:pt x="505" y="110"/>
                  </a:cubicBezTo>
                  <a:cubicBezTo>
                    <a:pt x="505" y="110"/>
                    <a:pt x="505" y="110"/>
                    <a:pt x="505" y="110"/>
                  </a:cubicBezTo>
                  <a:cubicBezTo>
                    <a:pt x="504" y="110"/>
                    <a:pt x="504" y="110"/>
                    <a:pt x="504" y="110"/>
                  </a:cubicBezTo>
                  <a:cubicBezTo>
                    <a:pt x="503" y="110"/>
                    <a:pt x="500" y="110"/>
                    <a:pt x="500" y="109"/>
                  </a:cubicBezTo>
                  <a:cubicBezTo>
                    <a:pt x="500" y="109"/>
                    <a:pt x="500" y="109"/>
                    <a:pt x="501" y="108"/>
                  </a:cubicBezTo>
                  <a:cubicBezTo>
                    <a:pt x="501" y="108"/>
                    <a:pt x="501" y="108"/>
                    <a:pt x="501" y="108"/>
                  </a:cubicBezTo>
                  <a:cubicBezTo>
                    <a:pt x="500" y="109"/>
                    <a:pt x="500" y="109"/>
                    <a:pt x="499" y="109"/>
                  </a:cubicBezTo>
                  <a:cubicBezTo>
                    <a:pt x="499" y="109"/>
                    <a:pt x="499" y="109"/>
                    <a:pt x="499" y="109"/>
                  </a:cubicBezTo>
                  <a:close/>
                  <a:moveTo>
                    <a:pt x="471" y="107"/>
                  </a:moveTo>
                  <a:cubicBezTo>
                    <a:pt x="471" y="107"/>
                    <a:pt x="471" y="108"/>
                    <a:pt x="471" y="108"/>
                  </a:cubicBezTo>
                  <a:cubicBezTo>
                    <a:pt x="471" y="108"/>
                    <a:pt x="471" y="108"/>
                    <a:pt x="471" y="108"/>
                  </a:cubicBezTo>
                  <a:cubicBezTo>
                    <a:pt x="471" y="108"/>
                    <a:pt x="471" y="108"/>
                    <a:pt x="471" y="108"/>
                  </a:cubicBezTo>
                  <a:cubicBezTo>
                    <a:pt x="472" y="108"/>
                    <a:pt x="472" y="108"/>
                    <a:pt x="473" y="108"/>
                  </a:cubicBezTo>
                  <a:cubicBezTo>
                    <a:pt x="473" y="108"/>
                    <a:pt x="473" y="108"/>
                    <a:pt x="473" y="108"/>
                  </a:cubicBezTo>
                  <a:cubicBezTo>
                    <a:pt x="473" y="108"/>
                    <a:pt x="473" y="108"/>
                    <a:pt x="473" y="108"/>
                  </a:cubicBezTo>
                  <a:cubicBezTo>
                    <a:pt x="473" y="107"/>
                    <a:pt x="472" y="107"/>
                    <a:pt x="472" y="107"/>
                  </a:cubicBezTo>
                  <a:cubicBezTo>
                    <a:pt x="472" y="107"/>
                    <a:pt x="471" y="107"/>
                    <a:pt x="471" y="107"/>
                  </a:cubicBezTo>
                  <a:close/>
                  <a:moveTo>
                    <a:pt x="481" y="98"/>
                  </a:moveTo>
                  <a:cubicBezTo>
                    <a:pt x="481" y="98"/>
                    <a:pt x="486" y="97"/>
                    <a:pt x="487" y="96"/>
                  </a:cubicBezTo>
                  <a:cubicBezTo>
                    <a:pt x="487" y="96"/>
                    <a:pt x="487" y="96"/>
                    <a:pt x="487" y="96"/>
                  </a:cubicBezTo>
                  <a:cubicBezTo>
                    <a:pt x="484" y="96"/>
                    <a:pt x="483" y="97"/>
                    <a:pt x="481" y="98"/>
                  </a:cubicBezTo>
                  <a:close/>
                  <a:moveTo>
                    <a:pt x="476" y="96"/>
                  </a:moveTo>
                  <a:cubicBezTo>
                    <a:pt x="475" y="96"/>
                    <a:pt x="474" y="96"/>
                    <a:pt x="474" y="95"/>
                  </a:cubicBezTo>
                  <a:cubicBezTo>
                    <a:pt x="473" y="95"/>
                    <a:pt x="473" y="95"/>
                    <a:pt x="473" y="95"/>
                  </a:cubicBezTo>
                  <a:cubicBezTo>
                    <a:pt x="472" y="95"/>
                    <a:pt x="473" y="96"/>
                    <a:pt x="473" y="96"/>
                  </a:cubicBezTo>
                  <a:cubicBezTo>
                    <a:pt x="473" y="96"/>
                    <a:pt x="472" y="96"/>
                    <a:pt x="472" y="96"/>
                  </a:cubicBezTo>
                  <a:cubicBezTo>
                    <a:pt x="471" y="96"/>
                    <a:pt x="471" y="95"/>
                    <a:pt x="470" y="96"/>
                  </a:cubicBezTo>
                  <a:cubicBezTo>
                    <a:pt x="470" y="96"/>
                    <a:pt x="471" y="96"/>
                    <a:pt x="471" y="97"/>
                  </a:cubicBezTo>
                  <a:cubicBezTo>
                    <a:pt x="472" y="97"/>
                    <a:pt x="473" y="97"/>
                    <a:pt x="474" y="98"/>
                  </a:cubicBezTo>
                  <a:cubicBezTo>
                    <a:pt x="474" y="97"/>
                    <a:pt x="476" y="97"/>
                    <a:pt x="477" y="97"/>
                  </a:cubicBezTo>
                  <a:cubicBezTo>
                    <a:pt x="478" y="96"/>
                    <a:pt x="479" y="96"/>
                    <a:pt x="479" y="95"/>
                  </a:cubicBezTo>
                  <a:cubicBezTo>
                    <a:pt x="479" y="95"/>
                    <a:pt x="479" y="95"/>
                    <a:pt x="479" y="95"/>
                  </a:cubicBezTo>
                  <a:cubicBezTo>
                    <a:pt x="479" y="95"/>
                    <a:pt x="479" y="95"/>
                    <a:pt x="479" y="95"/>
                  </a:cubicBezTo>
                  <a:cubicBezTo>
                    <a:pt x="478" y="95"/>
                    <a:pt x="477" y="95"/>
                    <a:pt x="476" y="96"/>
                  </a:cubicBezTo>
                  <a:close/>
                  <a:moveTo>
                    <a:pt x="476" y="104"/>
                  </a:moveTo>
                  <a:cubicBezTo>
                    <a:pt x="476" y="104"/>
                    <a:pt x="476" y="104"/>
                    <a:pt x="476" y="104"/>
                  </a:cubicBezTo>
                  <a:cubicBezTo>
                    <a:pt x="476" y="104"/>
                    <a:pt x="475" y="105"/>
                    <a:pt x="475" y="105"/>
                  </a:cubicBezTo>
                  <a:cubicBezTo>
                    <a:pt x="475" y="105"/>
                    <a:pt x="475" y="105"/>
                    <a:pt x="475" y="105"/>
                  </a:cubicBezTo>
                  <a:cubicBezTo>
                    <a:pt x="475" y="105"/>
                    <a:pt x="475" y="105"/>
                    <a:pt x="475" y="105"/>
                  </a:cubicBezTo>
                  <a:cubicBezTo>
                    <a:pt x="476" y="105"/>
                    <a:pt x="476" y="105"/>
                    <a:pt x="476" y="105"/>
                  </a:cubicBezTo>
                  <a:cubicBezTo>
                    <a:pt x="476" y="105"/>
                    <a:pt x="475" y="105"/>
                    <a:pt x="474" y="106"/>
                  </a:cubicBezTo>
                  <a:cubicBezTo>
                    <a:pt x="474" y="106"/>
                    <a:pt x="474" y="106"/>
                    <a:pt x="474" y="106"/>
                  </a:cubicBezTo>
                  <a:cubicBezTo>
                    <a:pt x="474" y="106"/>
                    <a:pt x="474" y="106"/>
                    <a:pt x="474" y="106"/>
                  </a:cubicBezTo>
                  <a:cubicBezTo>
                    <a:pt x="475" y="106"/>
                    <a:pt x="475" y="106"/>
                    <a:pt x="475" y="106"/>
                  </a:cubicBezTo>
                  <a:cubicBezTo>
                    <a:pt x="476" y="106"/>
                    <a:pt x="476" y="105"/>
                    <a:pt x="477" y="105"/>
                  </a:cubicBezTo>
                  <a:cubicBezTo>
                    <a:pt x="477" y="105"/>
                    <a:pt x="477" y="105"/>
                    <a:pt x="477" y="105"/>
                  </a:cubicBezTo>
                  <a:cubicBezTo>
                    <a:pt x="477" y="105"/>
                    <a:pt x="477" y="105"/>
                    <a:pt x="477" y="105"/>
                  </a:cubicBezTo>
                  <a:cubicBezTo>
                    <a:pt x="477" y="105"/>
                    <a:pt x="476" y="105"/>
                    <a:pt x="476" y="104"/>
                  </a:cubicBezTo>
                  <a:close/>
                  <a:moveTo>
                    <a:pt x="477" y="101"/>
                  </a:moveTo>
                  <a:cubicBezTo>
                    <a:pt x="476" y="101"/>
                    <a:pt x="475" y="101"/>
                    <a:pt x="475" y="102"/>
                  </a:cubicBezTo>
                  <a:cubicBezTo>
                    <a:pt x="474" y="102"/>
                    <a:pt x="474" y="102"/>
                    <a:pt x="473" y="103"/>
                  </a:cubicBezTo>
                  <a:cubicBezTo>
                    <a:pt x="473" y="103"/>
                    <a:pt x="473" y="103"/>
                    <a:pt x="473" y="103"/>
                  </a:cubicBezTo>
                  <a:cubicBezTo>
                    <a:pt x="473" y="103"/>
                    <a:pt x="473" y="103"/>
                    <a:pt x="473" y="103"/>
                  </a:cubicBezTo>
                  <a:cubicBezTo>
                    <a:pt x="475" y="103"/>
                    <a:pt x="477" y="102"/>
                    <a:pt x="479" y="101"/>
                  </a:cubicBezTo>
                  <a:cubicBezTo>
                    <a:pt x="480" y="101"/>
                    <a:pt x="482" y="100"/>
                    <a:pt x="483" y="99"/>
                  </a:cubicBezTo>
                  <a:cubicBezTo>
                    <a:pt x="483" y="99"/>
                    <a:pt x="483" y="99"/>
                    <a:pt x="482" y="99"/>
                  </a:cubicBezTo>
                  <a:cubicBezTo>
                    <a:pt x="481" y="98"/>
                    <a:pt x="479" y="100"/>
                    <a:pt x="478" y="101"/>
                  </a:cubicBezTo>
                  <a:cubicBezTo>
                    <a:pt x="478" y="101"/>
                    <a:pt x="477" y="101"/>
                    <a:pt x="477" y="101"/>
                  </a:cubicBezTo>
                  <a:close/>
                  <a:moveTo>
                    <a:pt x="501" y="105"/>
                  </a:moveTo>
                  <a:cubicBezTo>
                    <a:pt x="501" y="105"/>
                    <a:pt x="501" y="105"/>
                    <a:pt x="501" y="105"/>
                  </a:cubicBezTo>
                  <a:cubicBezTo>
                    <a:pt x="501" y="105"/>
                    <a:pt x="501" y="105"/>
                    <a:pt x="501" y="105"/>
                  </a:cubicBezTo>
                  <a:cubicBezTo>
                    <a:pt x="501" y="105"/>
                    <a:pt x="501" y="105"/>
                    <a:pt x="501" y="105"/>
                  </a:cubicBezTo>
                  <a:cubicBezTo>
                    <a:pt x="501" y="104"/>
                    <a:pt x="501" y="104"/>
                    <a:pt x="501" y="104"/>
                  </a:cubicBezTo>
                  <a:cubicBezTo>
                    <a:pt x="501" y="104"/>
                    <a:pt x="501" y="104"/>
                    <a:pt x="500" y="105"/>
                  </a:cubicBezTo>
                  <a:cubicBezTo>
                    <a:pt x="500" y="105"/>
                    <a:pt x="500" y="105"/>
                    <a:pt x="500" y="105"/>
                  </a:cubicBezTo>
                  <a:cubicBezTo>
                    <a:pt x="500" y="105"/>
                    <a:pt x="500" y="105"/>
                    <a:pt x="500" y="105"/>
                  </a:cubicBezTo>
                  <a:cubicBezTo>
                    <a:pt x="500" y="105"/>
                    <a:pt x="500" y="105"/>
                    <a:pt x="500" y="105"/>
                  </a:cubicBezTo>
                  <a:cubicBezTo>
                    <a:pt x="500" y="105"/>
                    <a:pt x="501" y="105"/>
                    <a:pt x="501" y="105"/>
                  </a:cubicBezTo>
                  <a:close/>
                  <a:moveTo>
                    <a:pt x="493" y="31"/>
                  </a:moveTo>
                  <a:cubicBezTo>
                    <a:pt x="493" y="31"/>
                    <a:pt x="494" y="30"/>
                    <a:pt x="495" y="30"/>
                  </a:cubicBezTo>
                  <a:cubicBezTo>
                    <a:pt x="494" y="30"/>
                    <a:pt x="492" y="31"/>
                    <a:pt x="491" y="31"/>
                  </a:cubicBezTo>
                  <a:cubicBezTo>
                    <a:pt x="491" y="31"/>
                    <a:pt x="491" y="31"/>
                    <a:pt x="491" y="31"/>
                  </a:cubicBezTo>
                  <a:cubicBezTo>
                    <a:pt x="491" y="31"/>
                    <a:pt x="491" y="31"/>
                    <a:pt x="491" y="31"/>
                  </a:cubicBezTo>
                  <a:cubicBezTo>
                    <a:pt x="492" y="31"/>
                    <a:pt x="492" y="31"/>
                    <a:pt x="493" y="31"/>
                  </a:cubicBezTo>
                  <a:close/>
                  <a:moveTo>
                    <a:pt x="503" y="107"/>
                  </a:moveTo>
                  <a:cubicBezTo>
                    <a:pt x="503" y="107"/>
                    <a:pt x="502" y="106"/>
                    <a:pt x="502" y="106"/>
                  </a:cubicBezTo>
                  <a:cubicBezTo>
                    <a:pt x="502" y="106"/>
                    <a:pt x="502" y="107"/>
                    <a:pt x="502" y="107"/>
                  </a:cubicBezTo>
                  <a:cubicBezTo>
                    <a:pt x="502" y="107"/>
                    <a:pt x="502" y="107"/>
                    <a:pt x="502" y="108"/>
                  </a:cubicBezTo>
                  <a:cubicBezTo>
                    <a:pt x="502" y="107"/>
                    <a:pt x="503" y="107"/>
                    <a:pt x="503" y="107"/>
                  </a:cubicBezTo>
                  <a:close/>
                  <a:moveTo>
                    <a:pt x="467" y="39"/>
                  </a:moveTo>
                  <a:cubicBezTo>
                    <a:pt x="467" y="39"/>
                    <a:pt x="467" y="39"/>
                    <a:pt x="468" y="39"/>
                  </a:cubicBezTo>
                  <a:cubicBezTo>
                    <a:pt x="468" y="39"/>
                    <a:pt x="468" y="39"/>
                    <a:pt x="468" y="38"/>
                  </a:cubicBezTo>
                  <a:cubicBezTo>
                    <a:pt x="468" y="38"/>
                    <a:pt x="468" y="38"/>
                    <a:pt x="468" y="38"/>
                  </a:cubicBezTo>
                  <a:cubicBezTo>
                    <a:pt x="467" y="38"/>
                    <a:pt x="466" y="39"/>
                    <a:pt x="466" y="39"/>
                  </a:cubicBezTo>
                  <a:cubicBezTo>
                    <a:pt x="466" y="39"/>
                    <a:pt x="466" y="39"/>
                    <a:pt x="466" y="39"/>
                  </a:cubicBezTo>
                  <a:cubicBezTo>
                    <a:pt x="466" y="39"/>
                    <a:pt x="466" y="39"/>
                    <a:pt x="466" y="39"/>
                  </a:cubicBezTo>
                  <a:cubicBezTo>
                    <a:pt x="466" y="39"/>
                    <a:pt x="466" y="39"/>
                    <a:pt x="467" y="39"/>
                  </a:cubicBezTo>
                  <a:close/>
                  <a:moveTo>
                    <a:pt x="664" y="5"/>
                  </a:moveTo>
                  <a:cubicBezTo>
                    <a:pt x="664" y="5"/>
                    <a:pt x="664" y="5"/>
                    <a:pt x="664" y="5"/>
                  </a:cubicBezTo>
                  <a:cubicBezTo>
                    <a:pt x="664" y="5"/>
                    <a:pt x="664" y="5"/>
                    <a:pt x="664" y="5"/>
                  </a:cubicBezTo>
                  <a:cubicBezTo>
                    <a:pt x="664" y="5"/>
                    <a:pt x="664" y="5"/>
                    <a:pt x="664" y="5"/>
                  </a:cubicBezTo>
                  <a:cubicBezTo>
                    <a:pt x="664" y="6"/>
                    <a:pt x="658" y="7"/>
                    <a:pt x="657" y="7"/>
                  </a:cubicBezTo>
                  <a:cubicBezTo>
                    <a:pt x="657" y="7"/>
                    <a:pt x="656" y="7"/>
                    <a:pt x="655" y="7"/>
                  </a:cubicBezTo>
                  <a:cubicBezTo>
                    <a:pt x="654" y="7"/>
                    <a:pt x="653" y="8"/>
                    <a:pt x="653" y="8"/>
                  </a:cubicBezTo>
                  <a:cubicBezTo>
                    <a:pt x="653" y="8"/>
                    <a:pt x="653" y="8"/>
                    <a:pt x="652" y="8"/>
                  </a:cubicBezTo>
                  <a:cubicBezTo>
                    <a:pt x="647" y="8"/>
                    <a:pt x="641" y="9"/>
                    <a:pt x="636" y="9"/>
                  </a:cubicBezTo>
                  <a:cubicBezTo>
                    <a:pt x="636" y="9"/>
                    <a:pt x="636" y="9"/>
                    <a:pt x="636" y="9"/>
                  </a:cubicBezTo>
                  <a:cubicBezTo>
                    <a:pt x="637" y="9"/>
                    <a:pt x="638" y="9"/>
                    <a:pt x="638" y="9"/>
                  </a:cubicBezTo>
                  <a:cubicBezTo>
                    <a:pt x="635" y="9"/>
                    <a:pt x="631" y="9"/>
                    <a:pt x="627" y="9"/>
                  </a:cubicBezTo>
                  <a:cubicBezTo>
                    <a:pt x="626" y="10"/>
                    <a:pt x="624" y="10"/>
                    <a:pt x="623" y="10"/>
                  </a:cubicBezTo>
                  <a:cubicBezTo>
                    <a:pt x="623" y="10"/>
                    <a:pt x="623" y="10"/>
                    <a:pt x="622" y="10"/>
                  </a:cubicBezTo>
                  <a:cubicBezTo>
                    <a:pt x="622" y="10"/>
                    <a:pt x="622" y="10"/>
                    <a:pt x="622" y="10"/>
                  </a:cubicBezTo>
                  <a:cubicBezTo>
                    <a:pt x="622" y="10"/>
                    <a:pt x="622" y="10"/>
                    <a:pt x="622" y="10"/>
                  </a:cubicBezTo>
                  <a:cubicBezTo>
                    <a:pt x="621" y="10"/>
                    <a:pt x="621" y="10"/>
                    <a:pt x="620" y="10"/>
                  </a:cubicBezTo>
                  <a:cubicBezTo>
                    <a:pt x="622" y="10"/>
                    <a:pt x="624" y="10"/>
                    <a:pt x="625" y="10"/>
                  </a:cubicBezTo>
                  <a:cubicBezTo>
                    <a:pt x="627" y="10"/>
                    <a:pt x="629" y="9"/>
                    <a:pt x="630" y="10"/>
                  </a:cubicBezTo>
                  <a:cubicBezTo>
                    <a:pt x="631" y="10"/>
                    <a:pt x="631" y="10"/>
                    <a:pt x="631" y="10"/>
                  </a:cubicBezTo>
                  <a:cubicBezTo>
                    <a:pt x="631" y="10"/>
                    <a:pt x="631" y="10"/>
                    <a:pt x="631" y="10"/>
                  </a:cubicBezTo>
                  <a:cubicBezTo>
                    <a:pt x="631" y="10"/>
                    <a:pt x="631" y="10"/>
                    <a:pt x="631" y="10"/>
                  </a:cubicBezTo>
                  <a:cubicBezTo>
                    <a:pt x="625" y="11"/>
                    <a:pt x="618" y="12"/>
                    <a:pt x="611" y="12"/>
                  </a:cubicBezTo>
                  <a:cubicBezTo>
                    <a:pt x="611" y="12"/>
                    <a:pt x="611" y="12"/>
                    <a:pt x="611" y="12"/>
                  </a:cubicBezTo>
                  <a:cubicBezTo>
                    <a:pt x="612" y="12"/>
                    <a:pt x="613" y="12"/>
                    <a:pt x="613" y="12"/>
                  </a:cubicBezTo>
                  <a:cubicBezTo>
                    <a:pt x="613" y="12"/>
                    <a:pt x="613" y="12"/>
                    <a:pt x="613" y="12"/>
                  </a:cubicBezTo>
                  <a:cubicBezTo>
                    <a:pt x="613" y="12"/>
                    <a:pt x="613" y="12"/>
                    <a:pt x="613" y="12"/>
                  </a:cubicBezTo>
                  <a:cubicBezTo>
                    <a:pt x="613" y="12"/>
                    <a:pt x="612" y="12"/>
                    <a:pt x="611" y="12"/>
                  </a:cubicBezTo>
                  <a:cubicBezTo>
                    <a:pt x="616" y="12"/>
                    <a:pt x="621" y="11"/>
                    <a:pt x="626" y="11"/>
                  </a:cubicBezTo>
                  <a:cubicBezTo>
                    <a:pt x="627" y="11"/>
                    <a:pt x="628" y="11"/>
                    <a:pt x="629" y="11"/>
                  </a:cubicBezTo>
                  <a:cubicBezTo>
                    <a:pt x="629" y="11"/>
                    <a:pt x="629" y="11"/>
                    <a:pt x="629" y="11"/>
                  </a:cubicBezTo>
                  <a:cubicBezTo>
                    <a:pt x="632" y="10"/>
                    <a:pt x="639" y="8"/>
                    <a:pt x="642" y="10"/>
                  </a:cubicBezTo>
                  <a:cubicBezTo>
                    <a:pt x="642" y="10"/>
                    <a:pt x="642" y="10"/>
                    <a:pt x="642" y="10"/>
                  </a:cubicBezTo>
                  <a:cubicBezTo>
                    <a:pt x="642" y="10"/>
                    <a:pt x="642" y="10"/>
                    <a:pt x="642" y="10"/>
                  </a:cubicBezTo>
                  <a:cubicBezTo>
                    <a:pt x="642" y="10"/>
                    <a:pt x="642" y="10"/>
                    <a:pt x="642" y="10"/>
                  </a:cubicBezTo>
                  <a:cubicBezTo>
                    <a:pt x="635" y="13"/>
                    <a:pt x="627" y="13"/>
                    <a:pt x="619" y="14"/>
                  </a:cubicBezTo>
                  <a:cubicBezTo>
                    <a:pt x="618" y="15"/>
                    <a:pt x="617" y="15"/>
                    <a:pt x="616" y="15"/>
                  </a:cubicBezTo>
                  <a:cubicBezTo>
                    <a:pt x="613" y="16"/>
                    <a:pt x="611" y="16"/>
                    <a:pt x="609" y="17"/>
                  </a:cubicBezTo>
                  <a:cubicBezTo>
                    <a:pt x="608" y="17"/>
                    <a:pt x="607" y="17"/>
                    <a:pt x="606" y="17"/>
                  </a:cubicBezTo>
                  <a:cubicBezTo>
                    <a:pt x="605" y="17"/>
                    <a:pt x="605" y="16"/>
                    <a:pt x="604" y="16"/>
                  </a:cubicBezTo>
                  <a:cubicBezTo>
                    <a:pt x="604" y="16"/>
                    <a:pt x="604" y="16"/>
                    <a:pt x="603" y="16"/>
                  </a:cubicBezTo>
                  <a:cubicBezTo>
                    <a:pt x="604" y="16"/>
                    <a:pt x="604" y="17"/>
                    <a:pt x="604" y="17"/>
                  </a:cubicBezTo>
                  <a:cubicBezTo>
                    <a:pt x="604" y="17"/>
                    <a:pt x="605" y="18"/>
                    <a:pt x="605" y="18"/>
                  </a:cubicBezTo>
                  <a:cubicBezTo>
                    <a:pt x="605" y="18"/>
                    <a:pt x="605" y="18"/>
                    <a:pt x="605" y="18"/>
                  </a:cubicBezTo>
                  <a:cubicBezTo>
                    <a:pt x="605" y="18"/>
                    <a:pt x="605" y="18"/>
                    <a:pt x="605" y="18"/>
                  </a:cubicBezTo>
                  <a:cubicBezTo>
                    <a:pt x="604" y="18"/>
                    <a:pt x="602" y="19"/>
                    <a:pt x="600" y="19"/>
                  </a:cubicBezTo>
                  <a:cubicBezTo>
                    <a:pt x="600" y="19"/>
                    <a:pt x="601" y="19"/>
                    <a:pt x="601" y="19"/>
                  </a:cubicBezTo>
                  <a:cubicBezTo>
                    <a:pt x="600" y="20"/>
                    <a:pt x="599" y="20"/>
                    <a:pt x="598" y="20"/>
                  </a:cubicBezTo>
                  <a:cubicBezTo>
                    <a:pt x="597" y="20"/>
                    <a:pt x="596" y="20"/>
                    <a:pt x="596" y="20"/>
                  </a:cubicBezTo>
                  <a:cubicBezTo>
                    <a:pt x="596" y="20"/>
                    <a:pt x="596" y="20"/>
                    <a:pt x="596" y="20"/>
                  </a:cubicBezTo>
                  <a:cubicBezTo>
                    <a:pt x="596" y="20"/>
                    <a:pt x="596" y="20"/>
                    <a:pt x="596" y="20"/>
                  </a:cubicBezTo>
                  <a:cubicBezTo>
                    <a:pt x="596" y="20"/>
                    <a:pt x="597" y="20"/>
                    <a:pt x="597" y="20"/>
                  </a:cubicBezTo>
                  <a:cubicBezTo>
                    <a:pt x="597" y="20"/>
                    <a:pt x="597" y="20"/>
                    <a:pt x="597" y="20"/>
                  </a:cubicBezTo>
                  <a:cubicBezTo>
                    <a:pt x="598" y="21"/>
                    <a:pt x="596" y="21"/>
                    <a:pt x="594" y="21"/>
                  </a:cubicBezTo>
                  <a:cubicBezTo>
                    <a:pt x="593" y="21"/>
                    <a:pt x="593" y="21"/>
                    <a:pt x="593" y="21"/>
                  </a:cubicBezTo>
                  <a:cubicBezTo>
                    <a:pt x="592" y="21"/>
                    <a:pt x="591" y="22"/>
                    <a:pt x="591" y="22"/>
                  </a:cubicBezTo>
                  <a:cubicBezTo>
                    <a:pt x="590" y="22"/>
                    <a:pt x="590" y="22"/>
                    <a:pt x="589" y="22"/>
                  </a:cubicBezTo>
                  <a:cubicBezTo>
                    <a:pt x="588" y="22"/>
                    <a:pt x="587" y="22"/>
                    <a:pt x="586" y="21"/>
                  </a:cubicBezTo>
                  <a:cubicBezTo>
                    <a:pt x="586" y="21"/>
                    <a:pt x="586" y="21"/>
                    <a:pt x="585" y="21"/>
                  </a:cubicBezTo>
                  <a:cubicBezTo>
                    <a:pt x="584" y="21"/>
                    <a:pt x="582" y="20"/>
                    <a:pt x="581" y="20"/>
                  </a:cubicBezTo>
                  <a:cubicBezTo>
                    <a:pt x="579" y="20"/>
                    <a:pt x="578" y="20"/>
                    <a:pt x="577" y="21"/>
                  </a:cubicBezTo>
                  <a:cubicBezTo>
                    <a:pt x="577" y="21"/>
                    <a:pt x="577" y="21"/>
                    <a:pt x="577" y="21"/>
                  </a:cubicBezTo>
                  <a:cubicBezTo>
                    <a:pt x="577" y="21"/>
                    <a:pt x="578" y="21"/>
                    <a:pt x="578" y="21"/>
                  </a:cubicBezTo>
                  <a:cubicBezTo>
                    <a:pt x="580" y="21"/>
                    <a:pt x="581" y="21"/>
                    <a:pt x="583" y="21"/>
                  </a:cubicBezTo>
                  <a:cubicBezTo>
                    <a:pt x="583" y="21"/>
                    <a:pt x="583" y="21"/>
                    <a:pt x="583" y="21"/>
                  </a:cubicBezTo>
                  <a:cubicBezTo>
                    <a:pt x="583" y="21"/>
                    <a:pt x="584" y="21"/>
                    <a:pt x="584" y="22"/>
                  </a:cubicBezTo>
                  <a:cubicBezTo>
                    <a:pt x="584" y="22"/>
                    <a:pt x="584" y="22"/>
                    <a:pt x="584" y="22"/>
                  </a:cubicBezTo>
                  <a:cubicBezTo>
                    <a:pt x="584" y="22"/>
                    <a:pt x="584" y="22"/>
                    <a:pt x="584" y="22"/>
                  </a:cubicBezTo>
                  <a:cubicBezTo>
                    <a:pt x="584" y="22"/>
                    <a:pt x="584" y="22"/>
                    <a:pt x="584" y="22"/>
                  </a:cubicBezTo>
                  <a:cubicBezTo>
                    <a:pt x="584" y="22"/>
                    <a:pt x="584" y="22"/>
                    <a:pt x="584" y="22"/>
                  </a:cubicBezTo>
                  <a:cubicBezTo>
                    <a:pt x="583" y="24"/>
                    <a:pt x="576" y="24"/>
                    <a:pt x="570" y="23"/>
                  </a:cubicBezTo>
                  <a:cubicBezTo>
                    <a:pt x="569" y="23"/>
                    <a:pt x="568" y="23"/>
                    <a:pt x="567" y="23"/>
                  </a:cubicBezTo>
                  <a:cubicBezTo>
                    <a:pt x="567" y="23"/>
                    <a:pt x="567" y="23"/>
                    <a:pt x="567" y="24"/>
                  </a:cubicBezTo>
                  <a:cubicBezTo>
                    <a:pt x="567" y="24"/>
                    <a:pt x="567" y="24"/>
                    <a:pt x="567" y="24"/>
                  </a:cubicBezTo>
                  <a:cubicBezTo>
                    <a:pt x="567" y="24"/>
                    <a:pt x="567" y="24"/>
                    <a:pt x="567" y="24"/>
                  </a:cubicBezTo>
                  <a:cubicBezTo>
                    <a:pt x="567" y="24"/>
                    <a:pt x="566" y="24"/>
                    <a:pt x="566" y="24"/>
                  </a:cubicBezTo>
                  <a:cubicBezTo>
                    <a:pt x="566" y="24"/>
                    <a:pt x="566" y="24"/>
                    <a:pt x="566" y="24"/>
                  </a:cubicBezTo>
                  <a:cubicBezTo>
                    <a:pt x="563" y="24"/>
                    <a:pt x="558" y="24"/>
                    <a:pt x="556" y="24"/>
                  </a:cubicBezTo>
                  <a:cubicBezTo>
                    <a:pt x="556" y="24"/>
                    <a:pt x="556" y="24"/>
                    <a:pt x="556" y="24"/>
                  </a:cubicBezTo>
                  <a:cubicBezTo>
                    <a:pt x="557" y="24"/>
                    <a:pt x="558" y="24"/>
                    <a:pt x="559" y="24"/>
                  </a:cubicBezTo>
                  <a:cubicBezTo>
                    <a:pt x="559" y="24"/>
                    <a:pt x="559" y="24"/>
                    <a:pt x="558" y="24"/>
                  </a:cubicBezTo>
                  <a:cubicBezTo>
                    <a:pt x="563" y="24"/>
                    <a:pt x="569" y="24"/>
                    <a:pt x="574" y="25"/>
                  </a:cubicBezTo>
                  <a:cubicBezTo>
                    <a:pt x="574" y="25"/>
                    <a:pt x="573" y="25"/>
                    <a:pt x="572" y="25"/>
                  </a:cubicBezTo>
                  <a:cubicBezTo>
                    <a:pt x="573" y="25"/>
                    <a:pt x="573" y="25"/>
                    <a:pt x="573" y="26"/>
                  </a:cubicBezTo>
                  <a:cubicBezTo>
                    <a:pt x="571" y="27"/>
                    <a:pt x="568" y="26"/>
                    <a:pt x="566" y="25"/>
                  </a:cubicBezTo>
                  <a:cubicBezTo>
                    <a:pt x="565" y="25"/>
                    <a:pt x="564" y="25"/>
                    <a:pt x="562" y="25"/>
                  </a:cubicBezTo>
                  <a:cubicBezTo>
                    <a:pt x="563" y="25"/>
                    <a:pt x="564" y="25"/>
                    <a:pt x="564" y="25"/>
                  </a:cubicBezTo>
                  <a:cubicBezTo>
                    <a:pt x="564" y="25"/>
                    <a:pt x="564" y="25"/>
                    <a:pt x="564" y="25"/>
                  </a:cubicBezTo>
                  <a:cubicBezTo>
                    <a:pt x="564" y="25"/>
                    <a:pt x="564" y="25"/>
                    <a:pt x="564" y="25"/>
                  </a:cubicBezTo>
                  <a:cubicBezTo>
                    <a:pt x="564" y="26"/>
                    <a:pt x="563" y="26"/>
                    <a:pt x="562" y="26"/>
                  </a:cubicBezTo>
                  <a:cubicBezTo>
                    <a:pt x="563" y="26"/>
                    <a:pt x="564" y="26"/>
                    <a:pt x="565" y="26"/>
                  </a:cubicBezTo>
                  <a:cubicBezTo>
                    <a:pt x="564" y="27"/>
                    <a:pt x="562" y="27"/>
                    <a:pt x="561" y="27"/>
                  </a:cubicBezTo>
                  <a:cubicBezTo>
                    <a:pt x="563" y="27"/>
                    <a:pt x="566" y="27"/>
                    <a:pt x="568" y="27"/>
                  </a:cubicBezTo>
                  <a:cubicBezTo>
                    <a:pt x="568" y="27"/>
                    <a:pt x="569" y="27"/>
                    <a:pt x="569" y="27"/>
                  </a:cubicBezTo>
                  <a:cubicBezTo>
                    <a:pt x="569" y="27"/>
                    <a:pt x="569" y="27"/>
                    <a:pt x="569" y="27"/>
                  </a:cubicBezTo>
                  <a:cubicBezTo>
                    <a:pt x="569" y="27"/>
                    <a:pt x="569" y="27"/>
                    <a:pt x="569" y="27"/>
                  </a:cubicBezTo>
                  <a:cubicBezTo>
                    <a:pt x="569" y="27"/>
                    <a:pt x="569" y="27"/>
                    <a:pt x="569" y="27"/>
                  </a:cubicBezTo>
                  <a:cubicBezTo>
                    <a:pt x="568" y="27"/>
                    <a:pt x="568" y="28"/>
                    <a:pt x="567" y="29"/>
                  </a:cubicBezTo>
                  <a:cubicBezTo>
                    <a:pt x="566" y="29"/>
                    <a:pt x="565" y="29"/>
                    <a:pt x="564" y="29"/>
                  </a:cubicBezTo>
                  <a:cubicBezTo>
                    <a:pt x="564" y="29"/>
                    <a:pt x="564" y="29"/>
                    <a:pt x="564" y="29"/>
                  </a:cubicBezTo>
                  <a:cubicBezTo>
                    <a:pt x="562" y="29"/>
                    <a:pt x="559" y="29"/>
                    <a:pt x="557" y="29"/>
                  </a:cubicBezTo>
                  <a:cubicBezTo>
                    <a:pt x="557" y="29"/>
                    <a:pt x="557" y="29"/>
                    <a:pt x="557" y="29"/>
                  </a:cubicBezTo>
                  <a:cubicBezTo>
                    <a:pt x="558" y="30"/>
                    <a:pt x="559" y="30"/>
                    <a:pt x="559" y="30"/>
                  </a:cubicBezTo>
                  <a:cubicBezTo>
                    <a:pt x="561" y="30"/>
                    <a:pt x="562" y="30"/>
                    <a:pt x="564" y="30"/>
                  </a:cubicBezTo>
                  <a:cubicBezTo>
                    <a:pt x="562" y="33"/>
                    <a:pt x="556" y="32"/>
                    <a:pt x="554" y="31"/>
                  </a:cubicBezTo>
                  <a:cubicBezTo>
                    <a:pt x="554" y="31"/>
                    <a:pt x="554" y="32"/>
                    <a:pt x="554" y="32"/>
                  </a:cubicBezTo>
                  <a:cubicBezTo>
                    <a:pt x="554" y="32"/>
                    <a:pt x="555" y="32"/>
                    <a:pt x="556" y="32"/>
                  </a:cubicBezTo>
                  <a:cubicBezTo>
                    <a:pt x="556" y="32"/>
                    <a:pt x="556" y="32"/>
                    <a:pt x="556" y="32"/>
                  </a:cubicBezTo>
                  <a:cubicBezTo>
                    <a:pt x="557" y="32"/>
                    <a:pt x="558" y="32"/>
                    <a:pt x="559" y="32"/>
                  </a:cubicBezTo>
                  <a:cubicBezTo>
                    <a:pt x="559" y="32"/>
                    <a:pt x="559" y="32"/>
                    <a:pt x="559" y="32"/>
                  </a:cubicBezTo>
                  <a:cubicBezTo>
                    <a:pt x="559" y="32"/>
                    <a:pt x="559" y="32"/>
                    <a:pt x="559" y="32"/>
                  </a:cubicBezTo>
                  <a:cubicBezTo>
                    <a:pt x="559" y="33"/>
                    <a:pt x="558" y="33"/>
                    <a:pt x="558" y="33"/>
                  </a:cubicBezTo>
                  <a:cubicBezTo>
                    <a:pt x="554" y="35"/>
                    <a:pt x="546" y="33"/>
                    <a:pt x="543" y="34"/>
                  </a:cubicBezTo>
                  <a:cubicBezTo>
                    <a:pt x="543" y="34"/>
                    <a:pt x="543" y="34"/>
                    <a:pt x="543" y="34"/>
                  </a:cubicBezTo>
                  <a:cubicBezTo>
                    <a:pt x="544" y="34"/>
                    <a:pt x="544" y="34"/>
                    <a:pt x="544" y="34"/>
                  </a:cubicBezTo>
                  <a:cubicBezTo>
                    <a:pt x="544" y="35"/>
                    <a:pt x="543" y="35"/>
                    <a:pt x="543" y="35"/>
                  </a:cubicBezTo>
                  <a:cubicBezTo>
                    <a:pt x="545" y="36"/>
                    <a:pt x="541" y="37"/>
                    <a:pt x="540" y="37"/>
                  </a:cubicBezTo>
                  <a:cubicBezTo>
                    <a:pt x="538" y="38"/>
                    <a:pt x="537" y="38"/>
                    <a:pt x="536" y="38"/>
                  </a:cubicBezTo>
                  <a:cubicBezTo>
                    <a:pt x="535" y="38"/>
                    <a:pt x="533" y="38"/>
                    <a:pt x="531" y="38"/>
                  </a:cubicBezTo>
                  <a:cubicBezTo>
                    <a:pt x="530" y="38"/>
                    <a:pt x="529" y="38"/>
                    <a:pt x="528" y="38"/>
                  </a:cubicBezTo>
                  <a:cubicBezTo>
                    <a:pt x="527" y="38"/>
                    <a:pt x="525" y="38"/>
                    <a:pt x="524" y="37"/>
                  </a:cubicBezTo>
                  <a:cubicBezTo>
                    <a:pt x="523" y="37"/>
                    <a:pt x="522" y="36"/>
                    <a:pt x="521" y="35"/>
                  </a:cubicBezTo>
                  <a:cubicBezTo>
                    <a:pt x="521" y="35"/>
                    <a:pt x="521" y="35"/>
                    <a:pt x="521" y="35"/>
                  </a:cubicBezTo>
                  <a:cubicBezTo>
                    <a:pt x="522" y="36"/>
                    <a:pt x="521" y="37"/>
                    <a:pt x="521" y="37"/>
                  </a:cubicBezTo>
                  <a:cubicBezTo>
                    <a:pt x="521" y="37"/>
                    <a:pt x="521" y="37"/>
                    <a:pt x="521" y="37"/>
                  </a:cubicBezTo>
                  <a:cubicBezTo>
                    <a:pt x="521" y="37"/>
                    <a:pt x="521" y="37"/>
                    <a:pt x="521" y="37"/>
                  </a:cubicBezTo>
                  <a:cubicBezTo>
                    <a:pt x="522" y="38"/>
                    <a:pt x="522" y="38"/>
                    <a:pt x="522" y="38"/>
                  </a:cubicBezTo>
                  <a:cubicBezTo>
                    <a:pt x="522" y="38"/>
                    <a:pt x="522" y="38"/>
                    <a:pt x="522" y="38"/>
                  </a:cubicBezTo>
                  <a:cubicBezTo>
                    <a:pt x="522" y="38"/>
                    <a:pt x="522" y="38"/>
                    <a:pt x="522" y="38"/>
                  </a:cubicBezTo>
                  <a:cubicBezTo>
                    <a:pt x="522" y="38"/>
                    <a:pt x="521" y="38"/>
                    <a:pt x="520" y="38"/>
                  </a:cubicBezTo>
                  <a:cubicBezTo>
                    <a:pt x="519" y="38"/>
                    <a:pt x="518" y="38"/>
                    <a:pt x="517" y="38"/>
                  </a:cubicBezTo>
                  <a:cubicBezTo>
                    <a:pt x="518" y="38"/>
                    <a:pt x="520" y="38"/>
                    <a:pt x="522" y="38"/>
                  </a:cubicBezTo>
                  <a:cubicBezTo>
                    <a:pt x="522" y="38"/>
                    <a:pt x="522" y="38"/>
                    <a:pt x="522" y="38"/>
                  </a:cubicBezTo>
                  <a:cubicBezTo>
                    <a:pt x="524" y="38"/>
                    <a:pt x="526" y="39"/>
                    <a:pt x="527" y="39"/>
                  </a:cubicBezTo>
                  <a:cubicBezTo>
                    <a:pt x="527" y="39"/>
                    <a:pt x="527" y="39"/>
                    <a:pt x="526" y="39"/>
                  </a:cubicBezTo>
                  <a:cubicBezTo>
                    <a:pt x="526" y="39"/>
                    <a:pt x="526" y="39"/>
                    <a:pt x="526" y="39"/>
                  </a:cubicBezTo>
                  <a:cubicBezTo>
                    <a:pt x="526" y="39"/>
                    <a:pt x="526" y="39"/>
                    <a:pt x="526" y="39"/>
                  </a:cubicBezTo>
                  <a:cubicBezTo>
                    <a:pt x="528" y="40"/>
                    <a:pt x="530" y="38"/>
                    <a:pt x="532" y="39"/>
                  </a:cubicBezTo>
                  <a:cubicBezTo>
                    <a:pt x="533" y="39"/>
                    <a:pt x="533" y="39"/>
                    <a:pt x="533" y="39"/>
                  </a:cubicBezTo>
                  <a:cubicBezTo>
                    <a:pt x="533" y="39"/>
                    <a:pt x="533" y="39"/>
                    <a:pt x="533" y="39"/>
                  </a:cubicBezTo>
                  <a:cubicBezTo>
                    <a:pt x="533" y="39"/>
                    <a:pt x="533" y="39"/>
                    <a:pt x="533" y="39"/>
                  </a:cubicBezTo>
                  <a:cubicBezTo>
                    <a:pt x="533" y="39"/>
                    <a:pt x="532" y="39"/>
                    <a:pt x="532" y="40"/>
                  </a:cubicBezTo>
                  <a:cubicBezTo>
                    <a:pt x="531" y="40"/>
                    <a:pt x="531" y="40"/>
                    <a:pt x="530" y="41"/>
                  </a:cubicBezTo>
                  <a:cubicBezTo>
                    <a:pt x="532" y="41"/>
                    <a:pt x="534" y="39"/>
                    <a:pt x="538" y="41"/>
                  </a:cubicBezTo>
                  <a:cubicBezTo>
                    <a:pt x="538" y="41"/>
                    <a:pt x="538" y="41"/>
                    <a:pt x="538" y="41"/>
                  </a:cubicBezTo>
                  <a:cubicBezTo>
                    <a:pt x="538" y="41"/>
                    <a:pt x="538" y="41"/>
                    <a:pt x="538" y="41"/>
                  </a:cubicBezTo>
                  <a:cubicBezTo>
                    <a:pt x="537" y="42"/>
                    <a:pt x="531" y="45"/>
                    <a:pt x="531" y="44"/>
                  </a:cubicBezTo>
                  <a:cubicBezTo>
                    <a:pt x="530" y="43"/>
                    <a:pt x="530" y="43"/>
                    <a:pt x="529" y="43"/>
                  </a:cubicBezTo>
                  <a:cubicBezTo>
                    <a:pt x="529" y="43"/>
                    <a:pt x="529" y="43"/>
                    <a:pt x="529" y="43"/>
                  </a:cubicBezTo>
                  <a:cubicBezTo>
                    <a:pt x="529" y="43"/>
                    <a:pt x="529" y="43"/>
                    <a:pt x="529" y="43"/>
                  </a:cubicBezTo>
                  <a:cubicBezTo>
                    <a:pt x="528" y="44"/>
                    <a:pt x="525" y="45"/>
                    <a:pt x="524" y="45"/>
                  </a:cubicBezTo>
                  <a:cubicBezTo>
                    <a:pt x="521" y="45"/>
                    <a:pt x="517" y="46"/>
                    <a:pt x="514" y="47"/>
                  </a:cubicBezTo>
                  <a:cubicBezTo>
                    <a:pt x="514" y="47"/>
                    <a:pt x="514" y="47"/>
                    <a:pt x="514" y="47"/>
                  </a:cubicBezTo>
                  <a:cubicBezTo>
                    <a:pt x="514" y="47"/>
                    <a:pt x="514" y="47"/>
                    <a:pt x="514" y="47"/>
                  </a:cubicBezTo>
                  <a:cubicBezTo>
                    <a:pt x="514" y="47"/>
                    <a:pt x="514" y="47"/>
                    <a:pt x="514" y="47"/>
                  </a:cubicBezTo>
                  <a:cubicBezTo>
                    <a:pt x="515" y="46"/>
                    <a:pt x="516" y="45"/>
                    <a:pt x="517" y="45"/>
                  </a:cubicBezTo>
                  <a:cubicBezTo>
                    <a:pt x="517" y="43"/>
                    <a:pt x="513" y="44"/>
                    <a:pt x="512" y="44"/>
                  </a:cubicBezTo>
                  <a:cubicBezTo>
                    <a:pt x="512" y="43"/>
                    <a:pt x="512" y="43"/>
                    <a:pt x="513" y="43"/>
                  </a:cubicBezTo>
                  <a:cubicBezTo>
                    <a:pt x="512" y="43"/>
                    <a:pt x="512" y="43"/>
                    <a:pt x="512" y="43"/>
                  </a:cubicBezTo>
                  <a:cubicBezTo>
                    <a:pt x="511" y="43"/>
                    <a:pt x="511" y="43"/>
                    <a:pt x="511" y="42"/>
                  </a:cubicBezTo>
                  <a:cubicBezTo>
                    <a:pt x="510" y="42"/>
                    <a:pt x="510" y="43"/>
                    <a:pt x="510" y="43"/>
                  </a:cubicBezTo>
                  <a:cubicBezTo>
                    <a:pt x="510" y="43"/>
                    <a:pt x="510" y="43"/>
                    <a:pt x="510" y="43"/>
                  </a:cubicBezTo>
                  <a:cubicBezTo>
                    <a:pt x="510" y="43"/>
                    <a:pt x="510" y="43"/>
                    <a:pt x="510" y="43"/>
                  </a:cubicBezTo>
                  <a:cubicBezTo>
                    <a:pt x="510" y="43"/>
                    <a:pt x="511" y="43"/>
                    <a:pt x="511" y="43"/>
                  </a:cubicBezTo>
                  <a:cubicBezTo>
                    <a:pt x="511" y="43"/>
                    <a:pt x="511" y="43"/>
                    <a:pt x="511" y="43"/>
                  </a:cubicBezTo>
                  <a:cubicBezTo>
                    <a:pt x="511" y="43"/>
                    <a:pt x="511" y="43"/>
                    <a:pt x="511" y="43"/>
                  </a:cubicBezTo>
                  <a:cubicBezTo>
                    <a:pt x="511" y="43"/>
                    <a:pt x="511" y="43"/>
                    <a:pt x="511" y="43"/>
                  </a:cubicBezTo>
                  <a:cubicBezTo>
                    <a:pt x="510" y="45"/>
                    <a:pt x="509" y="45"/>
                    <a:pt x="508" y="45"/>
                  </a:cubicBezTo>
                  <a:cubicBezTo>
                    <a:pt x="507" y="45"/>
                    <a:pt x="506" y="45"/>
                    <a:pt x="505" y="44"/>
                  </a:cubicBezTo>
                  <a:cubicBezTo>
                    <a:pt x="506" y="44"/>
                    <a:pt x="506" y="43"/>
                    <a:pt x="506" y="43"/>
                  </a:cubicBezTo>
                  <a:cubicBezTo>
                    <a:pt x="506" y="43"/>
                    <a:pt x="505" y="43"/>
                    <a:pt x="505" y="43"/>
                  </a:cubicBezTo>
                  <a:cubicBezTo>
                    <a:pt x="505" y="44"/>
                    <a:pt x="503" y="44"/>
                    <a:pt x="502" y="44"/>
                  </a:cubicBezTo>
                  <a:cubicBezTo>
                    <a:pt x="502" y="44"/>
                    <a:pt x="501" y="44"/>
                    <a:pt x="501" y="44"/>
                  </a:cubicBezTo>
                  <a:cubicBezTo>
                    <a:pt x="500" y="44"/>
                    <a:pt x="499" y="44"/>
                    <a:pt x="498" y="44"/>
                  </a:cubicBezTo>
                  <a:cubicBezTo>
                    <a:pt x="497" y="44"/>
                    <a:pt x="496" y="45"/>
                    <a:pt x="496" y="44"/>
                  </a:cubicBezTo>
                  <a:cubicBezTo>
                    <a:pt x="495" y="44"/>
                    <a:pt x="495" y="44"/>
                    <a:pt x="495" y="45"/>
                  </a:cubicBezTo>
                  <a:cubicBezTo>
                    <a:pt x="496" y="45"/>
                    <a:pt x="496" y="45"/>
                    <a:pt x="497" y="45"/>
                  </a:cubicBezTo>
                  <a:cubicBezTo>
                    <a:pt x="497" y="45"/>
                    <a:pt x="497" y="45"/>
                    <a:pt x="497" y="45"/>
                  </a:cubicBezTo>
                  <a:cubicBezTo>
                    <a:pt x="497" y="45"/>
                    <a:pt x="497" y="45"/>
                    <a:pt x="497" y="45"/>
                  </a:cubicBezTo>
                  <a:cubicBezTo>
                    <a:pt x="497" y="45"/>
                    <a:pt x="497" y="45"/>
                    <a:pt x="497" y="45"/>
                  </a:cubicBezTo>
                  <a:cubicBezTo>
                    <a:pt x="493" y="46"/>
                    <a:pt x="490" y="45"/>
                    <a:pt x="486" y="45"/>
                  </a:cubicBezTo>
                  <a:cubicBezTo>
                    <a:pt x="487" y="44"/>
                    <a:pt x="487" y="44"/>
                    <a:pt x="487" y="44"/>
                  </a:cubicBezTo>
                  <a:cubicBezTo>
                    <a:pt x="487" y="44"/>
                    <a:pt x="487" y="44"/>
                    <a:pt x="488" y="44"/>
                  </a:cubicBezTo>
                  <a:cubicBezTo>
                    <a:pt x="488" y="43"/>
                    <a:pt x="488" y="43"/>
                    <a:pt x="487" y="43"/>
                  </a:cubicBezTo>
                  <a:cubicBezTo>
                    <a:pt x="486" y="44"/>
                    <a:pt x="485" y="44"/>
                    <a:pt x="485" y="45"/>
                  </a:cubicBezTo>
                  <a:cubicBezTo>
                    <a:pt x="484" y="45"/>
                    <a:pt x="482" y="45"/>
                    <a:pt x="482" y="44"/>
                  </a:cubicBezTo>
                  <a:cubicBezTo>
                    <a:pt x="481" y="44"/>
                    <a:pt x="481" y="44"/>
                    <a:pt x="480" y="44"/>
                  </a:cubicBezTo>
                  <a:cubicBezTo>
                    <a:pt x="480" y="44"/>
                    <a:pt x="480" y="45"/>
                    <a:pt x="479" y="45"/>
                  </a:cubicBezTo>
                  <a:cubicBezTo>
                    <a:pt x="478" y="45"/>
                    <a:pt x="476" y="45"/>
                    <a:pt x="475" y="45"/>
                  </a:cubicBezTo>
                  <a:cubicBezTo>
                    <a:pt x="475" y="45"/>
                    <a:pt x="475" y="45"/>
                    <a:pt x="475" y="45"/>
                  </a:cubicBezTo>
                  <a:cubicBezTo>
                    <a:pt x="475" y="45"/>
                    <a:pt x="475" y="45"/>
                    <a:pt x="475" y="45"/>
                  </a:cubicBezTo>
                  <a:cubicBezTo>
                    <a:pt x="475" y="45"/>
                    <a:pt x="475" y="45"/>
                    <a:pt x="475" y="45"/>
                  </a:cubicBezTo>
                  <a:cubicBezTo>
                    <a:pt x="475" y="45"/>
                    <a:pt x="475" y="45"/>
                    <a:pt x="475" y="45"/>
                  </a:cubicBezTo>
                  <a:cubicBezTo>
                    <a:pt x="476" y="44"/>
                    <a:pt x="476" y="44"/>
                    <a:pt x="476" y="43"/>
                  </a:cubicBezTo>
                  <a:cubicBezTo>
                    <a:pt x="477" y="43"/>
                    <a:pt x="477" y="42"/>
                    <a:pt x="478" y="42"/>
                  </a:cubicBezTo>
                  <a:cubicBezTo>
                    <a:pt x="477" y="42"/>
                    <a:pt x="476" y="43"/>
                    <a:pt x="475" y="43"/>
                  </a:cubicBezTo>
                  <a:cubicBezTo>
                    <a:pt x="475" y="43"/>
                    <a:pt x="475" y="43"/>
                    <a:pt x="475" y="43"/>
                  </a:cubicBezTo>
                  <a:cubicBezTo>
                    <a:pt x="475" y="44"/>
                    <a:pt x="474" y="44"/>
                    <a:pt x="474" y="45"/>
                  </a:cubicBezTo>
                  <a:cubicBezTo>
                    <a:pt x="474" y="45"/>
                    <a:pt x="474" y="45"/>
                    <a:pt x="474" y="45"/>
                  </a:cubicBezTo>
                  <a:cubicBezTo>
                    <a:pt x="474" y="45"/>
                    <a:pt x="474" y="45"/>
                    <a:pt x="474" y="45"/>
                  </a:cubicBezTo>
                  <a:cubicBezTo>
                    <a:pt x="474" y="45"/>
                    <a:pt x="474" y="45"/>
                    <a:pt x="474" y="45"/>
                  </a:cubicBezTo>
                  <a:cubicBezTo>
                    <a:pt x="474" y="45"/>
                    <a:pt x="474" y="45"/>
                    <a:pt x="474" y="45"/>
                  </a:cubicBezTo>
                  <a:cubicBezTo>
                    <a:pt x="474" y="44"/>
                    <a:pt x="475" y="44"/>
                    <a:pt x="475" y="43"/>
                  </a:cubicBezTo>
                  <a:cubicBezTo>
                    <a:pt x="474" y="43"/>
                    <a:pt x="473" y="45"/>
                    <a:pt x="472" y="44"/>
                  </a:cubicBezTo>
                  <a:cubicBezTo>
                    <a:pt x="471" y="44"/>
                    <a:pt x="471" y="43"/>
                    <a:pt x="470" y="43"/>
                  </a:cubicBezTo>
                  <a:cubicBezTo>
                    <a:pt x="471" y="42"/>
                    <a:pt x="472" y="42"/>
                    <a:pt x="473" y="41"/>
                  </a:cubicBezTo>
                  <a:cubicBezTo>
                    <a:pt x="473" y="41"/>
                    <a:pt x="473" y="41"/>
                    <a:pt x="473" y="41"/>
                  </a:cubicBezTo>
                  <a:cubicBezTo>
                    <a:pt x="475" y="40"/>
                    <a:pt x="477" y="40"/>
                    <a:pt x="479" y="40"/>
                  </a:cubicBezTo>
                  <a:cubicBezTo>
                    <a:pt x="481" y="40"/>
                    <a:pt x="483" y="40"/>
                    <a:pt x="486" y="39"/>
                  </a:cubicBezTo>
                  <a:cubicBezTo>
                    <a:pt x="487" y="39"/>
                    <a:pt x="487" y="39"/>
                    <a:pt x="488" y="39"/>
                  </a:cubicBezTo>
                  <a:cubicBezTo>
                    <a:pt x="489" y="39"/>
                    <a:pt x="490" y="39"/>
                    <a:pt x="491" y="39"/>
                  </a:cubicBezTo>
                  <a:cubicBezTo>
                    <a:pt x="490" y="39"/>
                    <a:pt x="489" y="39"/>
                    <a:pt x="489" y="39"/>
                  </a:cubicBezTo>
                  <a:cubicBezTo>
                    <a:pt x="489" y="39"/>
                    <a:pt x="489" y="39"/>
                    <a:pt x="489" y="39"/>
                  </a:cubicBezTo>
                  <a:cubicBezTo>
                    <a:pt x="489" y="39"/>
                    <a:pt x="489" y="39"/>
                    <a:pt x="489" y="39"/>
                  </a:cubicBezTo>
                  <a:cubicBezTo>
                    <a:pt x="489" y="39"/>
                    <a:pt x="489" y="38"/>
                    <a:pt x="489" y="38"/>
                  </a:cubicBezTo>
                  <a:cubicBezTo>
                    <a:pt x="489" y="38"/>
                    <a:pt x="489" y="38"/>
                    <a:pt x="490" y="38"/>
                  </a:cubicBezTo>
                  <a:cubicBezTo>
                    <a:pt x="490" y="38"/>
                    <a:pt x="490" y="38"/>
                    <a:pt x="490" y="38"/>
                  </a:cubicBezTo>
                  <a:cubicBezTo>
                    <a:pt x="491" y="38"/>
                    <a:pt x="491" y="38"/>
                    <a:pt x="492" y="38"/>
                  </a:cubicBezTo>
                  <a:cubicBezTo>
                    <a:pt x="492" y="38"/>
                    <a:pt x="492" y="38"/>
                    <a:pt x="492" y="38"/>
                  </a:cubicBezTo>
                  <a:cubicBezTo>
                    <a:pt x="491" y="38"/>
                    <a:pt x="490" y="38"/>
                    <a:pt x="489" y="38"/>
                  </a:cubicBezTo>
                  <a:cubicBezTo>
                    <a:pt x="489" y="38"/>
                    <a:pt x="488" y="38"/>
                    <a:pt x="487" y="38"/>
                  </a:cubicBezTo>
                  <a:cubicBezTo>
                    <a:pt x="487" y="38"/>
                    <a:pt x="487" y="38"/>
                    <a:pt x="487" y="38"/>
                  </a:cubicBezTo>
                  <a:cubicBezTo>
                    <a:pt x="487" y="38"/>
                    <a:pt x="487" y="38"/>
                    <a:pt x="487" y="38"/>
                  </a:cubicBezTo>
                  <a:cubicBezTo>
                    <a:pt x="487" y="38"/>
                    <a:pt x="487" y="38"/>
                    <a:pt x="487" y="38"/>
                  </a:cubicBezTo>
                  <a:cubicBezTo>
                    <a:pt x="487" y="38"/>
                    <a:pt x="487" y="38"/>
                    <a:pt x="487" y="38"/>
                  </a:cubicBezTo>
                  <a:cubicBezTo>
                    <a:pt x="488" y="37"/>
                    <a:pt x="488" y="37"/>
                    <a:pt x="488" y="37"/>
                  </a:cubicBezTo>
                  <a:cubicBezTo>
                    <a:pt x="488" y="37"/>
                    <a:pt x="488" y="37"/>
                    <a:pt x="488" y="36"/>
                  </a:cubicBezTo>
                  <a:cubicBezTo>
                    <a:pt x="488" y="36"/>
                    <a:pt x="488" y="36"/>
                    <a:pt x="487" y="36"/>
                  </a:cubicBezTo>
                  <a:cubicBezTo>
                    <a:pt x="487" y="36"/>
                    <a:pt x="487" y="36"/>
                    <a:pt x="487" y="36"/>
                  </a:cubicBezTo>
                  <a:cubicBezTo>
                    <a:pt x="487" y="36"/>
                    <a:pt x="487" y="36"/>
                    <a:pt x="487" y="36"/>
                  </a:cubicBezTo>
                  <a:cubicBezTo>
                    <a:pt x="487" y="36"/>
                    <a:pt x="487" y="36"/>
                    <a:pt x="487" y="36"/>
                  </a:cubicBezTo>
                  <a:cubicBezTo>
                    <a:pt x="487" y="35"/>
                    <a:pt x="488" y="35"/>
                    <a:pt x="488" y="35"/>
                  </a:cubicBezTo>
                  <a:cubicBezTo>
                    <a:pt x="490" y="34"/>
                    <a:pt x="494" y="34"/>
                    <a:pt x="496" y="34"/>
                  </a:cubicBezTo>
                  <a:cubicBezTo>
                    <a:pt x="498" y="34"/>
                    <a:pt x="501" y="35"/>
                    <a:pt x="498" y="37"/>
                  </a:cubicBezTo>
                  <a:cubicBezTo>
                    <a:pt x="498" y="37"/>
                    <a:pt x="498" y="37"/>
                    <a:pt x="498" y="37"/>
                  </a:cubicBezTo>
                  <a:cubicBezTo>
                    <a:pt x="498" y="37"/>
                    <a:pt x="498" y="37"/>
                    <a:pt x="498" y="37"/>
                  </a:cubicBezTo>
                  <a:cubicBezTo>
                    <a:pt x="501" y="37"/>
                    <a:pt x="504" y="37"/>
                    <a:pt x="506" y="37"/>
                  </a:cubicBezTo>
                  <a:cubicBezTo>
                    <a:pt x="508" y="37"/>
                    <a:pt x="509" y="38"/>
                    <a:pt x="510" y="38"/>
                  </a:cubicBezTo>
                  <a:cubicBezTo>
                    <a:pt x="510" y="38"/>
                    <a:pt x="510" y="38"/>
                    <a:pt x="510" y="38"/>
                  </a:cubicBezTo>
                  <a:cubicBezTo>
                    <a:pt x="510" y="38"/>
                    <a:pt x="509" y="37"/>
                    <a:pt x="510" y="37"/>
                  </a:cubicBezTo>
                  <a:cubicBezTo>
                    <a:pt x="510" y="37"/>
                    <a:pt x="510" y="37"/>
                    <a:pt x="510" y="37"/>
                  </a:cubicBezTo>
                  <a:cubicBezTo>
                    <a:pt x="510" y="37"/>
                    <a:pt x="510" y="37"/>
                    <a:pt x="510" y="37"/>
                  </a:cubicBezTo>
                  <a:cubicBezTo>
                    <a:pt x="510" y="37"/>
                    <a:pt x="510" y="37"/>
                    <a:pt x="510" y="37"/>
                  </a:cubicBezTo>
                  <a:cubicBezTo>
                    <a:pt x="510" y="37"/>
                    <a:pt x="510" y="37"/>
                    <a:pt x="510" y="37"/>
                  </a:cubicBezTo>
                  <a:cubicBezTo>
                    <a:pt x="511" y="37"/>
                    <a:pt x="512" y="36"/>
                    <a:pt x="512" y="36"/>
                  </a:cubicBezTo>
                  <a:cubicBezTo>
                    <a:pt x="515" y="35"/>
                    <a:pt x="519" y="34"/>
                    <a:pt x="522" y="33"/>
                  </a:cubicBezTo>
                  <a:cubicBezTo>
                    <a:pt x="522" y="33"/>
                    <a:pt x="522" y="33"/>
                    <a:pt x="521" y="33"/>
                  </a:cubicBezTo>
                  <a:cubicBezTo>
                    <a:pt x="519" y="33"/>
                    <a:pt x="516" y="35"/>
                    <a:pt x="514" y="35"/>
                  </a:cubicBezTo>
                  <a:cubicBezTo>
                    <a:pt x="513" y="36"/>
                    <a:pt x="512" y="36"/>
                    <a:pt x="511" y="36"/>
                  </a:cubicBezTo>
                  <a:cubicBezTo>
                    <a:pt x="511" y="36"/>
                    <a:pt x="511" y="36"/>
                    <a:pt x="511" y="36"/>
                  </a:cubicBezTo>
                  <a:cubicBezTo>
                    <a:pt x="511" y="36"/>
                    <a:pt x="511" y="36"/>
                    <a:pt x="511" y="36"/>
                  </a:cubicBezTo>
                  <a:cubicBezTo>
                    <a:pt x="509" y="37"/>
                    <a:pt x="507" y="37"/>
                    <a:pt x="505" y="36"/>
                  </a:cubicBezTo>
                  <a:cubicBezTo>
                    <a:pt x="505" y="36"/>
                    <a:pt x="505" y="36"/>
                    <a:pt x="505" y="36"/>
                  </a:cubicBezTo>
                  <a:cubicBezTo>
                    <a:pt x="504" y="36"/>
                    <a:pt x="505" y="36"/>
                    <a:pt x="507" y="35"/>
                  </a:cubicBezTo>
                  <a:cubicBezTo>
                    <a:pt x="507" y="35"/>
                    <a:pt x="507" y="35"/>
                    <a:pt x="507" y="35"/>
                  </a:cubicBezTo>
                  <a:cubicBezTo>
                    <a:pt x="506" y="36"/>
                    <a:pt x="506" y="36"/>
                    <a:pt x="505" y="36"/>
                  </a:cubicBezTo>
                  <a:cubicBezTo>
                    <a:pt x="505" y="36"/>
                    <a:pt x="505" y="36"/>
                    <a:pt x="505" y="36"/>
                  </a:cubicBezTo>
                  <a:cubicBezTo>
                    <a:pt x="505" y="36"/>
                    <a:pt x="504" y="36"/>
                    <a:pt x="504" y="36"/>
                  </a:cubicBezTo>
                  <a:cubicBezTo>
                    <a:pt x="504" y="36"/>
                    <a:pt x="503" y="36"/>
                    <a:pt x="503" y="36"/>
                  </a:cubicBezTo>
                  <a:cubicBezTo>
                    <a:pt x="504" y="35"/>
                    <a:pt x="504" y="35"/>
                    <a:pt x="505" y="35"/>
                  </a:cubicBezTo>
                  <a:cubicBezTo>
                    <a:pt x="505" y="35"/>
                    <a:pt x="505" y="35"/>
                    <a:pt x="505" y="34"/>
                  </a:cubicBezTo>
                  <a:cubicBezTo>
                    <a:pt x="505" y="35"/>
                    <a:pt x="504" y="34"/>
                    <a:pt x="504" y="35"/>
                  </a:cubicBezTo>
                  <a:cubicBezTo>
                    <a:pt x="504" y="34"/>
                    <a:pt x="505" y="34"/>
                    <a:pt x="505" y="34"/>
                  </a:cubicBezTo>
                  <a:cubicBezTo>
                    <a:pt x="504" y="34"/>
                    <a:pt x="504" y="34"/>
                    <a:pt x="503" y="34"/>
                  </a:cubicBezTo>
                  <a:cubicBezTo>
                    <a:pt x="503" y="34"/>
                    <a:pt x="503" y="34"/>
                    <a:pt x="503" y="34"/>
                  </a:cubicBezTo>
                  <a:cubicBezTo>
                    <a:pt x="503" y="34"/>
                    <a:pt x="503" y="34"/>
                    <a:pt x="503" y="34"/>
                  </a:cubicBezTo>
                  <a:cubicBezTo>
                    <a:pt x="503" y="34"/>
                    <a:pt x="503" y="34"/>
                    <a:pt x="503" y="34"/>
                  </a:cubicBezTo>
                  <a:cubicBezTo>
                    <a:pt x="505" y="33"/>
                    <a:pt x="506" y="33"/>
                    <a:pt x="508" y="33"/>
                  </a:cubicBezTo>
                  <a:cubicBezTo>
                    <a:pt x="508" y="32"/>
                    <a:pt x="508" y="32"/>
                    <a:pt x="509" y="32"/>
                  </a:cubicBezTo>
                  <a:cubicBezTo>
                    <a:pt x="508" y="32"/>
                    <a:pt x="508" y="32"/>
                    <a:pt x="509" y="32"/>
                  </a:cubicBezTo>
                  <a:cubicBezTo>
                    <a:pt x="509" y="32"/>
                    <a:pt x="510" y="32"/>
                    <a:pt x="510" y="32"/>
                  </a:cubicBezTo>
                  <a:cubicBezTo>
                    <a:pt x="510" y="31"/>
                    <a:pt x="511" y="31"/>
                    <a:pt x="511" y="31"/>
                  </a:cubicBezTo>
                  <a:cubicBezTo>
                    <a:pt x="511" y="31"/>
                    <a:pt x="511" y="31"/>
                    <a:pt x="511" y="31"/>
                  </a:cubicBezTo>
                  <a:cubicBezTo>
                    <a:pt x="512" y="31"/>
                    <a:pt x="512" y="31"/>
                    <a:pt x="512" y="31"/>
                  </a:cubicBezTo>
                  <a:cubicBezTo>
                    <a:pt x="510" y="31"/>
                    <a:pt x="513" y="29"/>
                    <a:pt x="514" y="29"/>
                  </a:cubicBezTo>
                  <a:cubicBezTo>
                    <a:pt x="512" y="29"/>
                    <a:pt x="510" y="31"/>
                    <a:pt x="508" y="32"/>
                  </a:cubicBezTo>
                  <a:cubicBezTo>
                    <a:pt x="506" y="32"/>
                    <a:pt x="504" y="32"/>
                    <a:pt x="502" y="33"/>
                  </a:cubicBezTo>
                  <a:cubicBezTo>
                    <a:pt x="502" y="32"/>
                    <a:pt x="503" y="32"/>
                    <a:pt x="504" y="31"/>
                  </a:cubicBezTo>
                  <a:cubicBezTo>
                    <a:pt x="504" y="31"/>
                    <a:pt x="505" y="31"/>
                    <a:pt x="506" y="30"/>
                  </a:cubicBezTo>
                  <a:cubicBezTo>
                    <a:pt x="505" y="31"/>
                    <a:pt x="504" y="31"/>
                    <a:pt x="503" y="31"/>
                  </a:cubicBezTo>
                  <a:cubicBezTo>
                    <a:pt x="502" y="32"/>
                    <a:pt x="502" y="32"/>
                    <a:pt x="501" y="32"/>
                  </a:cubicBezTo>
                  <a:cubicBezTo>
                    <a:pt x="501" y="32"/>
                    <a:pt x="501" y="32"/>
                    <a:pt x="500" y="32"/>
                  </a:cubicBezTo>
                  <a:cubicBezTo>
                    <a:pt x="500" y="32"/>
                    <a:pt x="500" y="32"/>
                    <a:pt x="499" y="32"/>
                  </a:cubicBezTo>
                  <a:cubicBezTo>
                    <a:pt x="498" y="32"/>
                    <a:pt x="496" y="32"/>
                    <a:pt x="495" y="32"/>
                  </a:cubicBezTo>
                  <a:cubicBezTo>
                    <a:pt x="495" y="32"/>
                    <a:pt x="495" y="32"/>
                    <a:pt x="495" y="32"/>
                  </a:cubicBezTo>
                  <a:cubicBezTo>
                    <a:pt x="495" y="32"/>
                    <a:pt x="495" y="32"/>
                    <a:pt x="495" y="32"/>
                  </a:cubicBezTo>
                  <a:cubicBezTo>
                    <a:pt x="495" y="32"/>
                    <a:pt x="496" y="31"/>
                    <a:pt x="497" y="31"/>
                  </a:cubicBezTo>
                  <a:cubicBezTo>
                    <a:pt x="498" y="30"/>
                    <a:pt x="498" y="30"/>
                    <a:pt x="499" y="30"/>
                  </a:cubicBezTo>
                  <a:cubicBezTo>
                    <a:pt x="500" y="29"/>
                    <a:pt x="501" y="29"/>
                    <a:pt x="502" y="29"/>
                  </a:cubicBezTo>
                  <a:cubicBezTo>
                    <a:pt x="500" y="29"/>
                    <a:pt x="503" y="28"/>
                    <a:pt x="503" y="28"/>
                  </a:cubicBezTo>
                  <a:cubicBezTo>
                    <a:pt x="505" y="28"/>
                    <a:pt x="506" y="27"/>
                    <a:pt x="507" y="27"/>
                  </a:cubicBezTo>
                  <a:cubicBezTo>
                    <a:pt x="508" y="27"/>
                    <a:pt x="508" y="27"/>
                    <a:pt x="509" y="27"/>
                  </a:cubicBezTo>
                  <a:cubicBezTo>
                    <a:pt x="509" y="27"/>
                    <a:pt x="508" y="27"/>
                    <a:pt x="508" y="27"/>
                  </a:cubicBezTo>
                  <a:cubicBezTo>
                    <a:pt x="505" y="28"/>
                    <a:pt x="503" y="28"/>
                    <a:pt x="501" y="28"/>
                  </a:cubicBezTo>
                  <a:cubicBezTo>
                    <a:pt x="500" y="29"/>
                    <a:pt x="499" y="29"/>
                    <a:pt x="498" y="28"/>
                  </a:cubicBezTo>
                  <a:cubicBezTo>
                    <a:pt x="498" y="28"/>
                    <a:pt x="498" y="28"/>
                    <a:pt x="498" y="28"/>
                  </a:cubicBezTo>
                  <a:cubicBezTo>
                    <a:pt x="498" y="28"/>
                    <a:pt x="498" y="28"/>
                    <a:pt x="498" y="28"/>
                  </a:cubicBezTo>
                  <a:cubicBezTo>
                    <a:pt x="498" y="28"/>
                    <a:pt x="498" y="28"/>
                    <a:pt x="498" y="28"/>
                  </a:cubicBezTo>
                  <a:cubicBezTo>
                    <a:pt x="498" y="28"/>
                    <a:pt x="498" y="27"/>
                    <a:pt x="499" y="27"/>
                  </a:cubicBezTo>
                  <a:cubicBezTo>
                    <a:pt x="498" y="27"/>
                    <a:pt x="497" y="28"/>
                    <a:pt x="496" y="28"/>
                  </a:cubicBezTo>
                  <a:cubicBezTo>
                    <a:pt x="496" y="28"/>
                    <a:pt x="496" y="28"/>
                    <a:pt x="496" y="28"/>
                  </a:cubicBezTo>
                  <a:cubicBezTo>
                    <a:pt x="496" y="29"/>
                    <a:pt x="496" y="29"/>
                    <a:pt x="497" y="29"/>
                  </a:cubicBezTo>
                  <a:cubicBezTo>
                    <a:pt x="495" y="30"/>
                    <a:pt x="495" y="30"/>
                    <a:pt x="494" y="29"/>
                  </a:cubicBezTo>
                  <a:cubicBezTo>
                    <a:pt x="493" y="30"/>
                    <a:pt x="492" y="30"/>
                    <a:pt x="491" y="30"/>
                  </a:cubicBezTo>
                  <a:cubicBezTo>
                    <a:pt x="491" y="30"/>
                    <a:pt x="491" y="31"/>
                    <a:pt x="491" y="31"/>
                  </a:cubicBezTo>
                  <a:cubicBezTo>
                    <a:pt x="489" y="32"/>
                    <a:pt x="485" y="32"/>
                    <a:pt x="486" y="29"/>
                  </a:cubicBezTo>
                  <a:cubicBezTo>
                    <a:pt x="485" y="29"/>
                    <a:pt x="485" y="29"/>
                    <a:pt x="485" y="29"/>
                  </a:cubicBezTo>
                  <a:cubicBezTo>
                    <a:pt x="484" y="30"/>
                    <a:pt x="485" y="31"/>
                    <a:pt x="484" y="32"/>
                  </a:cubicBezTo>
                  <a:cubicBezTo>
                    <a:pt x="484" y="32"/>
                    <a:pt x="483" y="31"/>
                    <a:pt x="482" y="31"/>
                  </a:cubicBezTo>
                  <a:cubicBezTo>
                    <a:pt x="481" y="31"/>
                    <a:pt x="480" y="31"/>
                    <a:pt x="480" y="31"/>
                  </a:cubicBezTo>
                  <a:cubicBezTo>
                    <a:pt x="482" y="31"/>
                    <a:pt x="478" y="32"/>
                    <a:pt x="477" y="32"/>
                  </a:cubicBezTo>
                  <a:cubicBezTo>
                    <a:pt x="476" y="32"/>
                    <a:pt x="475" y="32"/>
                    <a:pt x="474" y="32"/>
                  </a:cubicBezTo>
                  <a:cubicBezTo>
                    <a:pt x="472" y="32"/>
                    <a:pt x="469" y="32"/>
                    <a:pt x="468" y="30"/>
                  </a:cubicBezTo>
                  <a:cubicBezTo>
                    <a:pt x="468" y="30"/>
                    <a:pt x="468" y="30"/>
                    <a:pt x="468" y="30"/>
                  </a:cubicBezTo>
                  <a:cubicBezTo>
                    <a:pt x="468" y="30"/>
                    <a:pt x="468" y="30"/>
                    <a:pt x="468" y="30"/>
                  </a:cubicBezTo>
                  <a:cubicBezTo>
                    <a:pt x="468" y="30"/>
                    <a:pt x="468" y="30"/>
                    <a:pt x="468" y="30"/>
                  </a:cubicBezTo>
                  <a:cubicBezTo>
                    <a:pt x="468" y="30"/>
                    <a:pt x="468" y="30"/>
                    <a:pt x="468" y="30"/>
                  </a:cubicBezTo>
                  <a:cubicBezTo>
                    <a:pt x="470" y="29"/>
                    <a:pt x="471" y="29"/>
                    <a:pt x="473" y="29"/>
                  </a:cubicBezTo>
                  <a:cubicBezTo>
                    <a:pt x="474" y="29"/>
                    <a:pt x="475" y="29"/>
                    <a:pt x="476" y="29"/>
                  </a:cubicBezTo>
                  <a:cubicBezTo>
                    <a:pt x="474" y="29"/>
                    <a:pt x="472" y="29"/>
                    <a:pt x="469" y="29"/>
                  </a:cubicBezTo>
                  <a:cubicBezTo>
                    <a:pt x="468" y="29"/>
                    <a:pt x="468" y="29"/>
                    <a:pt x="467" y="28"/>
                  </a:cubicBezTo>
                  <a:cubicBezTo>
                    <a:pt x="467" y="28"/>
                    <a:pt x="467" y="28"/>
                    <a:pt x="467" y="28"/>
                  </a:cubicBezTo>
                  <a:cubicBezTo>
                    <a:pt x="467" y="28"/>
                    <a:pt x="467" y="28"/>
                    <a:pt x="467" y="28"/>
                  </a:cubicBezTo>
                  <a:cubicBezTo>
                    <a:pt x="467" y="28"/>
                    <a:pt x="467" y="28"/>
                    <a:pt x="467" y="28"/>
                  </a:cubicBezTo>
                  <a:cubicBezTo>
                    <a:pt x="467" y="28"/>
                    <a:pt x="468" y="28"/>
                    <a:pt x="468" y="28"/>
                  </a:cubicBezTo>
                  <a:cubicBezTo>
                    <a:pt x="469" y="28"/>
                    <a:pt x="470" y="28"/>
                    <a:pt x="470" y="28"/>
                  </a:cubicBezTo>
                  <a:cubicBezTo>
                    <a:pt x="470" y="28"/>
                    <a:pt x="470" y="28"/>
                    <a:pt x="470" y="28"/>
                  </a:cubicBezTo>
                  <a:cubicBezTo>
                    <a:pt x="469" y="28"/>
                    <a:pt x="469" y="28"/>
                    <a:pt x="468" y="27"/>
                  </a:cubicBezTo>
                  <a:cubicBezTo>
                    <a:pt x="467" y="27"/>
                    <a:pt x="466" y="27"/>
                    <a:pt x="466" y="26"/>
                  </a:cubicBezTo>
                  <a:cubicBezTo>
                    <a:pt x="466" y="26"/>
                    <a:pt x="466" y="26"/>
                    <a:pt x="466" y="26"/>
                  </a:cubicBezTo>
                  <a:cubicBezTo>
                    <a:pt x="466" y="26"/>
                    <a:pt x="466" y="26"/>
                    <a:pt x="466" y="26"/>
                  </a:cubicBezTo>
                  <a:cubicBezTo>
                    <a:pt x="466" y="26"/>
                    <a:pt x="466" y="26"/>
                    <a:pt x="466" y="26"/>
                  </a:cubicBezTo>
                  <a:cubicBezTo>
                    <a:pt x="470" y="25"/>
                    <a:pt x="474" y="25"/>
                    <a:pt x="477" y="25"/>
                  </a:cubicBezTo>
                  <a:cubicBezTo>
                    <a:pt x="479" y="25"/>
                    <a:pt x="480" y="25"/>
                    <a:pt x="482" y="25"/>
                  </a:cubicBezTo>
                  <a:cubicBezTo>
                    <a:pt x="480" y="25"/>
                    <a:pt x="479" y="25"/>
                    <a:pt x="477" y="24"/>
                  </a:cubicBezTo>
                  <a:cubicBezTo>
                    <a:pt x="478" y="24"/>
                    <a:pt x="479" y="24"/>
                    <a:pt x="479" y="24"/>
                  </a:cubicBezTo>
                  <a:cubicBezTo>
                    <a:pt x="479" y="24"/>
                    <a:pt x="479" y="24"/>
                    <a:pt x="479" y="24"/>
                  </a:cubicBezTo>
                  <a:cubicBezTo>
                    <a:pt x="479" y="24"/>
                    <a:pt x="479" y="24"/>
                    <a:pt x="479" y="24"/>
                  </a:cubicBezTo>
                  <a:cubicBezTo>
                    <a:pt x="480" y="23"/>
                    <a:pt x="480" y="23"/>
                    <a:pt x="481" y="23"/>
                  </a:cubicBezTo>
                  <a:cubicBezTo>
                    <a:pt x="481" y="23"/>
                    <a:pt x="481" y="23"/>
                    <a:pt x="480" y="23"/>
                  </a:cubicBezTo>
                  <a:cubicBezTo>
                    <a:pt x="480" y="23"/>
                    <a:pt x="480" y="23"/>
                    <a:pt x="480" y="23"/>
                  </a:cubicBezTo>
                  <a:cubicBezTo>
                    <a:pt x="479" y="23"/>
                    <a:pt x="479" y="23"/>
                    <a:pt x="479" y="23"/>
                  </a:cubicBezTo>
                  <a:cubicBezTo>
                    <a:pt x="479" y="23"/>
                    <a:pt x="478" y="23"/>
                    <a:pt x="478" y="23"/>
                  </a:cubicBezTo>
                  <a:cubicBezTo>
                    <a:pt x="477" y="23"/>
                    <a:pt x="477" y="23"/>
                    <a:pt x="476" y="23"/>
                  </a:cubicBezTo>
                  <a:cubicBezTo>
                    <a:pt x="476" y="24"/>
                    <a:pt x="476" y="24"/>
                    <a:pt x="475" y="24"/>
                  </a:cubicBezTo>
                  <a:cubicBezTo>
                    <a:pt x="474" y="24"/>
                    <a:pt x="474" y="24"/>
                    <a:pt x="475" y="23"/>
                  </a:cubicBezTo>
                  <a:cubicBezTo>
                    <a:pt x="474" y="24"/>
                    <a:pt x="472" y="25"/>
                    <a:pt x="470" y="24"/>
                  </a:cubicBezTo>
                  <a:cubicBezTo>
                    <a:pt x="469" y="24"/>
                    <a:pt x="469" y="24"/>
                    <a:pt x="469" y="24"/>
                  </a:cubicBezTo>
                  <a:cubicBezTo>
                    <a:pt x="469" y="24"/>
                    <a:pt x="469" y="24"/>
                    <a:pt x="469" y="24"/>
                  </a:cubicBezTo>
                  <a:cubicBezTo>
                    <a:pt x="470" y="24"/>
                    <a:pt x="471" y="24"/>
                    <a:pt x="472" y="23"/>
                  </a:cubicBezTo>
                  <a:cubicBezTo>
                    <a:pt x="472" y="23"/>
                    <a:pt x="472" y="23"/>
                    <a:pt x="472" y="23"/>
                  </a:cubicBezTo>
                  <a:cubicBezTo>
                    <a:pt x="470" y="24"/>
                    <a:pt x="466" y="25"/>
                    <a:pt x="464" y="24"/>
                  </a:cubicBezTo>
                  <a:cubicBezTo>
                    <a:pt x="464" y="24"/>
                    <a:pt x="464" y="24"/>
                    <a:pt x="464" y="24"/>
                  </a:cubicBezTo>
                  <a:cubicBezTo>
                    <a:pt x="464" y="24"/>
                    <a:pt x="463" y="24"/>
                    <a:pt x="463" y="23"/>
                  </a:cubicBezTo>
                  <a:cubicBezTo>
                    <a:pt x="463" y="23"/>
                    <a:pt x="463" y="23"/>
                    <a:pt x="463" y="23"/>
                  </a:cubicBezTo>
                  <a:cubicBezTo>
                    <a:pt x="464" y="22"/>
                    <a:pt x="465" y="22"/>
                    <a:pt x="466" y="22"/>
                  </a:cubicBezTo>
                  <a:cubicBezTo>
                    <a:pt x="469" y="22"/>
                    <a:pt x="472" y="23"/>
                    <a:pt x="473" y="21"/>
                  </a:cubicBezTo>
                  <a:cubicBezTo>
                    <a:pt x="473" y="21"/>
                    <a:pt x="473" y="21"/>
                    <a:pt x="473" y="21"/>
                  </a:cubicBezTo>
                  <a:cubicBezTo>
                    <a:pt x="470" y="22"/>
                    <a:pt x="468" y="22"/>
                    <a:pt x="466" y="22"/>
                  </a:cubicBezTo>
                  <a:cubicBezTo>
                    <a:pt x="465" y="22"/>
                    <a:pt x="464" y="22"/>
                    <a:pt x="463" y="21"/>
                  </a:cubicBezTo>
                  <a:cubicBezTo>
                    <a:pt x="463" y="21"/>
                    <a:pt x="463" y="21"/>
                    <a:pt x="463" y="21"/>
                  </a:cubicBezTo>
                  <a:cubicBezTo>
                    <a:pt x="463" y="20"/>
                    <a:pt x="463" y="20"/>
                    <a:pt x="463" y="20"/>
                  </a:cubicBezTo>
                  <a:cubicBezTo>
                    <a:pt x="463" y="20"/>
                    <a:pt x="463" y="20"/>
                    <a:pt x="462" y="20"/>
                  </a:cubicBezTo>
                  <a:cubicBezTo>
                    <a:pt x="463" y="20"/>
                    <a:pt x="464" y="20"/>
                    <a:pt x="465" y="20"/>
                  </a:cubicBezTo>
                  <a:cubicBezTo>
                    <a:pt x="464" y="20"/>
                    <a:pt x="464" y="20"/>
                    <a:pt x="463" y="19"/>
                  </a:cubicBezTo>
                  <a:cubicBezTo>
                    <a:pt x="464" y="19"/>
                    <a:pt x="464" y="19"/>
                    <a:pt x="465" y="19"/>
                  </a:cubicBezTo>
                  <a:cubicBezTo>
                    <a:pt x="465" y="19"/>
                    <a:pt x="465" y="19"/>
                    <a:pt x="464" y="19"/>
                  </a:cubicBezTo>
                  <a:cubicBezTo>
                    <a:pt x="464" y="19"/>
                    <a:pt x="464" y="19"/>
                    <a:pt x="464" y="19"/>
                  </a:cubicBezTo>
                  <a:cubicBezTo>
                    <a:pt x="464" y="19"/>
                    <a:pt x="464" y="19"/>
                    <a:pt x="464" y="19"/>
                  </a:cubicBezTo>
                  <a:cubicBezTo>
                    <a:pt x="464" y="19"/>
                    <a:pt x="464" y="19"/>
                    <a:pt x="464" y="19"/>
                  </a:cubicBezTo>
                  <a:cubicBezTo>
                    <a:pt x="466" y="18"/>
                    <a:pt x="469" y="18"/>
                    <a:pt x="471" y="18"/>
                  </a:cubicBezTo>
                  <a:cubicBezTo>
                    <a:pt x="471" y="18"/>
                    <a:pt x="471" y="18"/>
                    <a:pt x="471" y="18"/>
                  </a:cubicBezTo>
                  <a:cubicBezTo>
                    <a:pt x="471" y="18"/>
                    <a:pt x="472" y="18"/>
                    <a:pt x="472" y="18"/>
                  </a:cubicBezTo>
                  <a:cubicBezTo>
                    <a:pt x="472" y="18"/>
                    <a:pt x="472" y="18"/>
                    <a:pt x="472" y="18"/>
                  </a:cubicBezTo>
                  <a:cubicBezTo>
                    <a:pt x="471" y="18"/>
                    <a:pt x="470" y="18"/>
                    <a:pt x="469" y="18"/>
                  </a:cubicBezTo>
                  <a:cubicBezTo>
                    <a:pt x="469" y="18"/>
                    <a:pt x="469" y="18"/>
                    <a:pt x="469" y="18"/>
                  </a:cubicBezTo>
                  <a:cubicBezTo>
                    <a:pt x="468" y="18"/>
                    <a:pt x="467" y="18"/>
                    <a:pt x="466" y="18"/>
                  </a:cubicBezTo>
                  <a:cubicBezTo>
                    <a:pt x="467" y="17"/>
                    <a:pt x="467" y="17"/>
                    <a:pt x="467" y="17"/>
                  </a:cubicBezTo>
                  <a:cubicBezTo>
                    <a:pt x="467" y="17"/>
                    <a:pt x="467" y="17"/>
                    <a:pt x="467" y="17"/>
                  </a:cubicBezTo>
                  <a:cubicBezTo>
                    <a:pt x="467" y="17"/>
                    <a:pt x="467" y="17"/>
                    <a:pt x="466" y="17"/>
                  </a:cubicBezTo>
                  <a:cubicBezTo>
                    <a:pt x="468" y="17"/>
                    <a:pt x="470" y="17"/>
                    <a:pt x="472" y="17"/>
                  </a:cubicBezTo>
                  <a:cubicBezTo>
                    <a:pt x="472" y="17"/>
                    <a:pt x="471" y="16"/>
                    <a:pt x="471" y="16"/>
                  </a:cubicBezTo>
                  <a:cubicBezTo>
                    <a:pt x="471" y="16"/>
                    <a:pt x="471" y="16"/>
                    <a:pt x="472" y="16"/>
                  </a:cubicBezTo>
                  <a:cubicBezTo>
                    <a:pt x="472" y="16"/>
                    <a:pt x="474" y="16"/>
                    <a:pt x="476" y="16"/>
                  </a:cubicBezTo>
                  <a:cubicBezTo>
                    <a:pt x="476" y="16"/>
                    <a:pt x="476" y="16"/>
                    <a:pt x="477" y="16"/>
                  </a:cubicBezTo>
                  <a:cubicBezTo>
                    <a:pt x="478" y="15"/>
                    <a:pt x="480" y="16"/>
                    <a:pt x="481" y="16"/>
                  </a:cubicBezTo>
                  <a:cubicBezTo>
                    <a:pt x="481" y="16"/>
                    <a:pt x="481" y="16"/>
                    <a:pt x="481" y="16"/>
                  </a:cubicBezTo>
                  <a:cubicBezTo>
                    <a:pt x="482" y="16"/>
                    <a:pt x="482" y="16"/>
                    <a:pt x="483" y="16"/>
                  </a:cubicBezTo>
                  <a:cubicBezTo>
                    <a:pt x="483" y="16"/>
                    <a:pt x="483" y="16"/>
                    <a:pt x="483" y="16"/>
                  </a:cubicBezTo>
                  <a:cubicBezTo>
                    <a:pt x="482" y="16"/>
                    <a:pt x="482" y="16"/>
                    <a:pt x="482" y="16"/>
                  </a:cubicBezTo>
                  <a:cubicBezTo>
                    <a:pt x="481" y="15"/>
                    <a:pt x="480" y="15"/>
                    <a:pt x="481" y="15"/>
                  </a:cubicBezTo>
                  <a:cubicBezTo>
                    <a:pt x="481" y="15"/>
                    <a:pt x="480" y="15"/>
                    <a:pt x="480" y="15"/>
                  </a:cubicBezTo>
                  <a:cubicBezTo>
                    <a:pt x="481" y="15"/>
                    <a:pt x="482" y="15"/>
                    <a:pt x="483" y="15"/>
                  </a:cubicBezTo>
                  <a:cubicBezTo>
                    <a:pt x="483" y="15"/>
                    <a:pt x="481" y="15"/>
                    <a:pt x="480" y="14"/>
                  </a:cubicBezTo>
                  <a:cubicBezTo>
                    <a:pt x="479" y="15"/>
                    <a:pt x="479" y="15"/>
                    <a:pt x="477" y="14"/>
                  </a:cubicBezTo>
                  <a:cubicBezTo>
                    <a:pt x="477" y="14"/>
                    <a:pt x="477" y="14"/>
                    <a:pt x="477" y="14"/>
                  </a:cubicBezTo>
                  <a:cubicBezTo>
                    <a:pt x="477" y="14"/>
                    <a:pt x="477" y="14"/>
                    <a:pt x="477" y="14"/>
                  </a:cubicBezTo>
                  <a:cubicBezTo>
                    <a:pt x="477" y="14"/>
                    <a:pt x="477" y="14"/>
                    <a:pt x="477" y="14"/>
                  </a:cubicBezTo>
                  <a:cubicBezTo>
                    <a:pt x="478" y="14"/>
                    <a:pt x="478" y="14"/>
                    <a:pt x="479" y="14"/>
                  </a:cubicBezTo>
                  <a:cubicBezTo>
                    <a:pt x="478" y="13"/>
                    <a:pt x="479" y="13"/>
                    <a:pt x="480" y="13"/>
                  </a:cubicBezTo>
                  <a:cubicBezTo>
                    <a:pt x="481" y="13"/>
                    <a:pt x="481" y="13"/>
                    <a:pt x="481" y="13"/>
                  </a:cubicBezTo>
                  <a:cubicBezTo>
                    <a:pt x="482" y="13"/>
                    <a:pt x="482" y="13"/>
                    <a:pt x="482" y="13"/>
                  </a:cubicBezTo>
                  <a:cubicBezTo>
                    <a:pt x="482" y="13"/>
                    <a:pt x="482" y="13"/>
                    <a:pt x="482" y="13"/>
                  </a:cubicBezTo>
                  <a:cubicBezTo>
                    <a:pt x="482" y="13"/>
                    <a:pt x="483" y="13"/>
                    <a:pt x="484" y="13"/>
                  </a:cubicBezTo>
                  <a:cubicBezTo>
                    <a:pt x="484" y="13"/>
                    <a:pt x="484" y="13"/>
                    <a:pt x="484" y="13"/>
                  </a:cubicBezTo>
                  <a:cubicBezTo>
                    <a:pt x="485" y="13"/>
                    <a:pt x="486" y="13"/>
                    <a:pt x="486" y="13"/>
                  </a:cubicBezTo>
                  <a:cubicBezTo>
                    <a:pt x="486" y="13"/>
                    <a:pt x="486" y="13"/>
                    <a:pt x="485" y="12"/>
                  </a:cubicBezTo>
                  <a:cubicBezTo>
                    <a:pt x="485" y="12"/>
                    <a:pt x="485" y="12"/>
                    <a:pt x="485" y="12"/>
                  </a:cubicBezTo>
                  <a:cubicBezTo>
                    <a:pt x="485" y="12"/>
                    <a:pt x="485" y="12"/>
                    <a:pt x="485" y="12"/>
                  </a:cubicBezTo>
                  <a:cubicBezTo>
                    <a:pt x="488" y="13"/>
                    <a:pt x="490" y="13"/>
                    <a:pt x="492" y="12"/>
                  </a:cubicBezTo>
                  <a:cubicBezTo>
                    <a:pt x="491" y="12"/>
                    <a:pt x="490" y="12"/>
                    <a:pt x="490" y="12"/>
                  </a:cubicBezTo>
                  <a:cubicBezTo>
                    <a:pt x="489" y="12"/>
                    <a:pt x="488" y="12"/>
                    <a:pt x="487" y="11"/>
                  </a:cubicBezTo>
                  <a:cubicBezTo>
                    <a:pt x="489" y="10"/>
                    <a:pt x="496" y="10"/>
                    <a:pt x="498" y="12"/>
                  </a:cubicBezTo>
                  <a:cubicBezTo>
                    <a:pt x="498" y="12"/>
                    <a:pt x="498" y="12"/>
                    <a:pt x="498" y="12"/>
                  </a:cubicBezTo>
                  <a:cubicBezTo>
                    <a:pt x="498" y="12"/>
                    <a:pt x="500" y="14"/>
                    <a:pt x="500" y="15"/>
                  </a:cubicBezTo>
                  <a:cubicBezTo>
                    <a:pt x="500" y="15"/>
                    <a:pt x="501" y="15"/>
                    <a:pt x="499" y="16"/>
                  </a:cubicBezTo>
                  <a:cubicBezTo>
                    <a:pt x="499" y="16"/>
                    <a:pt x="499" y="16"/>
                    <a:pt x="499" y="16"/>
                  </a:cubicBezTo>
                  <a:cubicBezTo>
                    <a:pt x="500" y="16"/>
                    <a:pt x="501" y="15"/>
                    <a:pt x="502" y="16"/>
                  </a:cubicBezTo>
                  <a:cubicBezTo>
                    <a:pt x="504" y="16"/>
                    <a:pt x="506" y="16"/>
                    <a:pt x="506" y="17"/>
                  </a:cubicBezTo>
                  <a:cubicBezTo>
                    <a:pt x="506" y="17"/>
                    <a:pt x="506" y="17"/>
                    <a:pt x="506" y="17"/>
                  </a:cubicBezTo>
                  <a:cubicBezTo>
                    <a:pt x="507" y="17"/>
                    <a:pt x="506" y="17"/>
                    <a:pt x="506" y="17"/>
                  </a:cubicBezTo>
                  <a:cubicBezTo>
                    <a:pt x="506" y="17"/>
                    <a:pt x="506" y="17"/>
                    <a:pt x="506" y="17"/>
                  </a:cubicBezTo>
                  <a:cubicBezTo>
                    <a:pt x="506" y="17"/>
                    <a:pt x="507" y="17"/>
                    <a:pt x="506" y="17"/>
                  </a:cubicBezTo>
                  <a:cubicBezTo>
                    <a:pt x="506" y="17"/>
                    <a:pt x="506" y="17"/>
                    <a:pt x="506" y="17"/>
                  </a:cubicBezTo>
                  <a:cubicBezTo>
                    <a:pt x="506" y="17"/>
                    <a:pt x="506" y="17"/>
                    <a:pt x="506" y="17"/>
                  </a:cubicBezTo>
                  <a:cubicBezTo>
                    <a:pt x="506" y="17"/>
                    <a:pt x="505" y="17"/>
                    <a:pt x="505" y="18"/>
                  </a:cubicBezTo>
                  <a:cubicBezTo>
                    <a:pt x="505" y="18"/>
                    <a:pt x="506" y="18"/>
                    <a:pt x="507" y="19"/>
                  </a:cubicBezTo>
                  <a:cubicBezTo>
                    <a:pt x="507" y="19"/>
                    <a:pt x="508" y="18"/>
                    <a:pt x="509" y="18"/>
                  </a:cubicBezTo>
                  <a:cubicBezTo>
                    <a:pt x="509" y="18"/>
                    <a:pt x="509" y="18"/>
                    <a:pt x="509" y="18"/>
                  </a:cubicBezTo>
                  <a:cubicBezTo>
                    <a:pt x="509" y="18"/>
                    <a:pt x="508" y="18"/>
                    <a:pt x="508" y="17"/>
                  </a:cubicBezTo>
                  <a:cubicBezTo>
                    <a:pt x="508" y="17"/>
                    <a:pt x="508" y="17"/>
                    <a:pt x="508" y="17"/>
                  </a:cubicBezTo>
                  <a:cubicBezTo>
                    <a:pt x="509" y="17"/>
                    <a:pt x="510" y="16"/>
                    <a:pt x="512" y="16"/>
                  </a:cubicBezTo>
                  <a:cubicBezTo>
                    <a:pt x="512" y="16"/>
                    <a:pt x="512" y="16"/>
                    <a:pt x="512" y="17"/>
                  </a:cubicBezTo>
                  <a:cubicBezTo>
                    <a:pt x="513" y="17"/>
                    <a:pt x="513" y="17"/>
                    <a:pt x="513" y="17"/>
                  </a:cubicBezTo>
                  <a:cubicBezTo>
                    <a:pt x="514" y="18"/>
                    <a:pt x="513" y="18"/>
                    <a:pt x="512" y="18"/>
                  </a:cubicBezTo>
                  <a:cubicBezTo>
                    <a:pt x="511" y="19"/>
                    <a:pt x="510" y="19"/>
                    <a:pt x="510" y="19"/>
                  </a:cubicBezTo>
                  <a:cubicBezTo>
                    <a:pt x="511" y="19"/>
                    <a:pt x="512" y="19"/>
                    <a:pt x="513" y="19"/>
                  </a:cubicBezTo>
                  <a:cubicBezTo>
                    <a:pt x="513" y="19"/>
                    <a:pt x="514" y="19"/>
                    <a:pt x="513" y="20"/>
                  </a:cubicBezTo>
                  <a:cubicBezTo>
                    <a:pt x="513" y="20"/>
                    <a:pt x="513" y="20"/>
                    <a:pt x="513" y="20"/>
                  </a:cubicBezTo>
                  <a:cubicBezTo>
                    <a:pt x="513" y="20"/>
                    <a:pt x="513" y="20"/>
                    <a:pt x="513" y="20"/>
                  </a:cubicBezTo>
                  <a:cubicBezTo>
                    <a:pt x="512" y="20"/>
                    <a:pt x="511" y="20"/>
                    <a:pt x="510" y="20"/>
                  </a:cubicBezTo>
                  <a:cubicBezTo>
                    <a:pt x="511" y="20"/>
                    <a:pt x="512" y="20"/>
                    <a:pt x="514" y="20"/>
                  </a:cubicBezTo>
                  <a:cubicBezTo>
                    <a:pt x="513" y="20"/>
                    <a:pt x="513" y="20"/>
                    <a:pt x="513" y="20"/>
                  </a:cubicBezTo>
                  <a:cubicBezTo>
                    <a:pt x="515" y="20"/>
                    <a:pt x="511" y="21"/>
                    <a:pt x="508" y="22"/>
                  </a:cubicBezTo>
                  <a:cubicBezTo>
                    <a:pt x="508" y="22"/>
                    <a:pt x="508" y="22"/>
                    <a:pt x="508" y="23"/>
                  </a:cubicBezTo>
                  <a:cubicBezTo>
                    <a:pt x="508" y="23"/>
                    <a:pt x="509" y="22"/>
                    <a:pt x="511" y="22"/>
                  </a:cubicBezTo>
                  <a:cubicBezTo>
                    <a:pt x="512" y="22"/>
                    <a:pt x="514" y="21"/>
                    <a:pt x="515" y="22"/>
                  </a:cubicBezTo>
                  <a:cubicBezTo>
                    <a:pt x="515" y="23"/>
                    <a:pt x="515" y="23"/>
                    <a:pt x="514" y="23"/>
                  </a:cubicBezTo>
                  <a:cubicBezTo>
                    <a:pt x="517" y="22"/>
                    <a:pt x="518" y="21"/>
                    <a:pt x="519" y="24"/>
                  </a:cubicBezTo>
                  <a:cubicBezTo>
                    <a:pt x="518" y="24"/>
                    <a:pt x="516" y="25"/>
                    <a:pt x="513" y="26"/>
                  </a:cubicBezTo>
                  <a:cubicBezTo>
                    <a:pt x="513" y="26"/>
                    <a:pt x="513" y="26"/>
                    <a:pt x="514" y="26"/>
                  </a:cubicBezTo>
                  <a:cubicBezTo>
                    <a:pt x="514" y="26"/>
                    <a:pt x="515" y="26"/>
                    <a:pt x="515" y="26"/>
                  </a:cubicBezTo>
                  <a:cubicBezTo>
                    <a:pt x="515" y="26"/>
                    <a:pt x="515" y="26"/>
                    <a:pt x="515" y="26"/>
                  </a:cubicBezTo>
                  <a:cubicBezTo>
                    <a:pt x="515" y="26"/>
                    <a:pt x="515" y="26"/>
                    <a:pt x="515" y="26"/>
                  </a:cubicBezTo>
                  <a:cubicBezTo>
                    <a:pt x="515" y="26"/>
                    <a:pt x="514" y="26"/>
                    <a:pt x="514" y="26"/>
                  </a:cubicBezTo>
                  <a:cubicBezTo>
                    <a:pt x="513" y="27"/>
                    <a:pt x="513" y="27"/>
                    <a:pt x="512" y="27"/>
                  </a:cubicBezTo>
                  <a:cubicBezTo>
                    <a:pt x="513" y="27"/>
                    <a:pt x="513" y="27"/>
                    <a:pt x="514" y="27"/>
                  </a:cubicBezTo>
                  <a:cubicBezTo>
                    <a:pt x="516" y="27"/>
                    <a:pt x="520" y="27"/>
                    <a:pt x="522" y="27"/>
                  </a:cubicBezTo>
                  <a:cubicBezTo>
                    <a:pt x="523" y="28"/>
                    <a:pt x="526" y="29"/>
                    <a:pt x="527" y="29"/>
                  </a:cubicBezTo>
                  <a:cubicBezTo>
                    <a:pt x="527" y="29"/>
                    <a:pt x="527" y="29"/>
                    <a:pt x="526" y="28"/>
                  </a:cubicBezTo>
                  <a:cubicBezTo>
                    <a:pt x="526" y="28"/>
                    <a:pt x="526" y="28"/>
                    <a:pt x="526" y="28"/>
                  </a:cubicBezTo>
                  <a:cubicBezTo>
                    <a:pt x="526" y="28"/>
                    <a:pt x="526" y="28"/>
                    <a:pt x="526" y="28"/>
                  </a:cubicBezTo>
                  <a:cubicBezTo>
                    <a:pt x="526" y="28"/>
                    <a:pt x="527" y="28"/>
                    <a:pt x="527" y="28"/>
                  </a:cubicBezTo>
                  <a:cubicBezTo>
                    <a:pt x="527" y="28"/>
                    <a:pt x="528" y="28"/>
                    <a:pt x="528" y="28"/>
                  </a:cubicBezTo>
                  <a:cubicBezTo>
                    <a:pt x="528" y="28"/>
                    <a:pt x="528" y="28"/>
                    <a:pt x="528" y="28"/>
                  </a:cubicBezTo>
                  <a:cubicBezTo>
                    <a:pt x="528" y="28"/>
                    <a:pt x="528" y="28"/>
                    <a:pt x="528" y="28"/>
                  </a:cubicBezTo>
                  <a:cubicBezTo>
                    <a:pt x="527" y="28"/>
                    <a:pt x="526" y="28"/>
                    <a:pt x="525" y="28"/>
                  </a:cubicBezTo>
                  <a:cubicBezTo>
                    <a:pt x="525" y="28"/>
                    <a:pt x="524" y="28"/>
                    <a:pt x="524" y="28"/>
                  </a:cubicBezTo>
                  <a:cubicBezTo>
                    <a:pt x="524" y="28"/>
                    <a:pt x="524" y="28"/>
                    <a:pt x="524" y="27"/>
                  </a:cubicBezTo>
                  <a:cubicBezTo>
                    <a:pt x="524" y="27"/>
                    <a:pt x="524" y="27"/>
                    <a:pt x="524" y="27"/>
                  </a:cubicBezTo>
                  <a:cubicBezTo>
                    <a:pt x="524" y="27"/>
                    <a:pt x="524" y="27"/>
                    <a:pt x="524" y="27"/>
                  </a:cubicBezTo>
                  <a:cubicBezTo>
                    <a:pt x="524" y="27"/>
                    <a:pt x="524" y="27"/>
                    <a:pt x="524" y="27"/>
                  </a:cubicBezTo>
                  <a:cubicBezTo>
                    <a:pt x="525" y="27"/>
                    <a:pt x="526" y="27"/>
                    <a:pt x="527" y="27"/>
                  </a:cubicBezTo>
                  <a:cubicBezTo>
                    <a:pt x="527" y="27"/>
                    <a:pt x="527" y="27"/>
                    <a:pt x="526" y="27"/>
                  </a:cubicBezTo>
                  <a:cubicBezTo>
                    <a:pt x="523" y="26"/>
                    <a:pt x="521" y="26"/>
                    <a:pt x="518" y="26"/>
                  </a:cubicBezTo>
                  <a:cubicBezTo>
                    <a:pt x="520" y="24"/>
                    <a:pt x="522" y="26"/>
                    <a:pt x="525" y="26"/>
                  </a:cubicBezTo>
                  <a:cubicBezTo>
                    <a:pt x="524" y="26"/>
                    <a:pt x="524" y="26"/>
                    <a:pt x="524" y="26"/>
                  </a:cubicBezTo>
                  <a:cubicBezTo>
                    <a:pt x="523" y="25"/>
                    <a:pt x="522" y="25"/>
                    <a:pt x="521" y="25"/>
                  </a:cubicBezTo>
                  <a:cubicBezTo>
                    <a:pt x="522" y="24"/>
                    <a:pt x="522" y="24"/>
                    <a:pt x="522" y="23"/>
                  </a:cubicBezTo>
                  <a:cubicBezTo>
                    <a:pt x="521" y="23"/>
                    <a:pt x="521" y="22"/>
                    <a:pt x="520" y="22"/>
                  </a:cubicBezTo>
                  <a:cubicBezTo>
                    <a:pt x="519" y="21"/>
                    <a:pt x="517" y="21"/>
                    <a:pt x="515" y="21"/>
                  </a:cubicBezTo>
                  <a:cubicBezTo>
                    <a:pt x="516" y="20"/>
                    <a:pt x="517" y="19"/>
                    <a:pt x="519" y="19"/>
                  </a:cubicBezTo>
                  <a:cubicBezTo>
                    <a:pt x="518" y="19"/>
                    <a:pt x="517" y="19"/>
                    <a:pt x="517" y="19"/>
                  </a:cubicBezTo>
                  <a:cubicBezTo>
                    <a:pt x="518" y="18"/>
                    <a:pt x="519" y="17"/>
                    <a:pt x="521" y="17"/>
                  </a:cubicBezTo>
                  <a:cubicBezTo>
                    <a:pt x="525" y="16"/>
                    <a:pt x="532" y="17"/>
                    <a:pt x="534" y="18"/>
                  </a:cubicBezTo>
                  <a:cubicBezTo>
                    <a:pt x="534" y="18"/>
                    <a:pt x="534" y="18"/>
                    <a:pt x="534" y="18"/>
                  </a:cubicBezTo>
                  <a:cubicBezTo>
                    <a:pt x="535" y="19"/>
                    <a:pt x="536" y="19"/>
                    <a:pt x="537" y="20"/>
                  </a:cubicBezTo>
                  <a:cubicBezTo>
                    <a:pt x="538" y="20"/>
                    <a:pt x="538" y="20"/>
                    <a:pt x="538" y="21"/>
                  </a:cubicBezTo>
                  <a:cubicBezTo>
                    <a:pt x="539" y="21"/>
                    <a:pt x="540" y="21"/>
                    <a:pt x="539" y="22"/>
                  </a:cubicBezTo>
                  <a:cubicBezTo>
                    <a:pt x="539" y="22"/>
                    <a:pt x="539" y="22"/>
                    <a:pt x="539" y="22"/>
                  </a:cubicBezTo>
                  <a:cubicBezTo>
                    <a:pt x="540" y="22"/>
                    <a:pt x="540" y="22"/>
                    <a:pt x="541" y="22"/>
                  </a:cubicBezTo>
                  <a:cubicBezTo>
                    <a:pt x="542" y="22"/>
                    <a:pt x="543" y="22"/>
                    <a:pt x="544" y="22"/>
                  </a:cubicBezTo>
                  <a:cubicBezTo>
                    <a:pt x="546" y="22"/>
                    <a:pt x="548" y="22"/>
                    <a:pt x="550" y="21"/>
                  </a:cubicBezTo>
                  <a:cubicBezTo>
                    <a:pt x="547" y="22"/>
                    <a:pt x="543" y="22"/>
                    <a:pt x="540" y="21"/>
                  </a:cubicBezTo>
                  <a:cubicBezTo>
                    <a:pt x="541" y="21"/>
                    <a:pt x="541" y="20"/>
                    <a:pt x="542" y="20"/>
                  </a:cubicBezTo>
                  <a:cubicBezTo>
                    <a:pt x="542" y="20"/>
                    <a:pt x="542" y="20"/>
                    <a:pt x="543" y="20"/>
                  </a:cubicBezTo>
                  <a:cubicBezTo>
                    <a:pt x="542" y="20"/>
                    <a:pt x="541" y="19"/>
                    <a:pt x="540" y="19"/>
                  </a:cubicBezTo>
                  <a:cubicBezTo>
                    <a:pt x="539" y="18"/>
                    <a:pt x="538" y="18"/>
                    <a:pt x="537" y="17"/>
                  </a:cubicBezTo>
                  <a:cubicBezTo>
                    <a:pt x="537" y="17"/>
                    <a:pt x="537" y="17"/>
                    <a:pt x="537" y="17"/>
                  </a:cubicBezTo>
                  <a:cubicBezTo>
                    <a:pt x="537" y="17"/>
                    <a:pt x="537" y="17"/>
                    <a:pt x="537" y="17"/>
                  </a:cubicBezTo>
                  <a:cubicBezTo>
                    <a:pt x="537" y="17"/>
                    <a:pt x="537" y="17"/>
                    <a:pt x="537" y="17"/>
                  </a:cubicBezTo>
                  <a:cubicBezTo>
                    <a:pt x="537" y="17"/>
                    <a:pt x="537" y="17"/>
                    <a:pt x="537" y="17"/>
                  </a:cubicBezTo>
                  <a:cubicBezTo>
                    <a:pt x="546" y="14"/>
                    <a:pt x="557" y="17"/>
                    <a:pt x="566" y="16"/>
                  </a:cubicBezTo>
                  <a:cubicBezTo>
                    <a:pt x="564" y="16"/>
                    <a:pt x="562" y="16"/>
                    <a:pt x="561" y="16"/>
                  </a:cubicBezTo>
                  <a:cubicBezTo>
                    <a:pt x="559" y="16"/>
                    <a:pt x="558" y="16"/>
                    <a:pt x="557" y="16"/>
                  </a:cubicBezTo>
                  <a:cubicBezTo>
                    <a:pt x="557" y="16"/>
                    <a:pt x="557" y="16"/>
                    <a:pt x="557" y="16"/>
                  </a:cubicBezTo>
                  <a:cubicBezTo>
                    <a:pt x="557" y="16"/>
                    <a:pt x="557" y="16"/>
                    <a:pt x="557" y="16"/>
                  </a:cubicBezTo>
                  <a:cubicBezTo>
                    <a:pt x="557" y="15"/>
                    <a:pt x="558" y="15"/>
                    <a:pt x="558" y="15"/>
                  </a:cubicBezTo>
                  <a:cubicBezTo>
                    <a:pt x="564" y="14"/>
                    <a:pt x="569" y="14"/>
                    <a:pt x="574" y="14"/>
                  </a:cubicBezTo>
                  <a:cubicBezTo>
                    <a:pt x="571" y="13"/>
                    <a:pt x="568" y="14"/>
                    <a:pt x="564" y="14"/>
                  </a:cubicBezTo>
                  <a:cubicBezTo>
                    <a:pt x="564" y="14"/>
                    <a:pt x="564" y="14"/>
                    <a:pt x="563" y="14"/>
                  </a:cubicBezTo>
                  <a:cubicBezTo>
                    <a:pt x="563" y="14"/>
                    <a:pt x="563" y="14"/>
                    <a:pt x="563" y="14"/>
                  </a:cubicBezTo>
                  <a:cubicBezTo>
                    <a:pt x="563" y="14"/>
                    <a:pt x="563" y="14"/>
                    <a:pt x="563" y="14"/>
                  </a:cubicBezTo>
                  <a:cubicBezTo>
                    <a:pt x="563" y="14"/>
                    <a:pt x="563" y="14"/>
                    <a:pt x="563" y="14"/>
                  </a:cubicBezTo>
                  <a:cubicBezTo>
                    <a:pt x="564" y="14"/>
                    <a:pt x="564" y="14"/>
                    <a:pt x="564" y="14"/>
                  </a:cubicBezTo>
                  <a:cubicBezTo>
                    <a:pt x="565" y="13"/>
                    <a:pt x="566" y="12"/>
                    <a:pt x="567" y="12"/>
                  </a:cubicBezTo>
                  <a:cubicBezTo>
                    <a:pt x="567" y="12"/>
                    <a:pt x="568" y="12"/>
                    <a:pt x="568" y="12"/>
                  </a:cubicBezTo>
                  <a:cubicBezTo>
                    <a:pt x="570" y="12"/>
                    <a:pt x="571" y="11"/>
                    <a:pt x="571" y="12"/>
                  </a:cubicBezTo>
                  <a:cubicBezTo>
                    <a:pt x="570" y="12"/>
                    <a:pt x="570" y="12"/>
                    <a:pt x="570" y="12"/>
                  </a:cubicBezTo>
                  <a:cubicBezTo>
                    <a:pt x="572" y="11"/>
                    <a:pt x="575" y="11"/>
                    <a:pt x="577" y="11"/>
                  </a:cubicBezTo>
                  <a:cubicBezTo>
                    <a:pt x="577" y="11"/>
                    <a:pt x="577" y="11"/>
                    <a:pt x="577" y="11"/>
                  </a:cubicBezTo>
                  <a:cubicBezTo>
                    <a:pt x="577" y="11"/>
                    <a:pt x="577" y="11"/>
                    <a:pt x="577" y="11"/>
                  </a:cubicBezTo>
                  <a:cubicBezTo>
                    <a:pt x="576" y="11"/>
                    <a:pt x="575" y="11"/>
                    <a:pt x="574" y="11"/>
                  </a:cubicBezTo>
                  <a:cubicBezTo>
                    <a:pt x="573" y="11"/>
                    <a:pt x="572" y="11"/>
                    <a:pt x="571" y="11"/>
                  </a:cubicBezTo>
                  <a:cubicBezTo>
                    <a:pt x="571" y="11"/>
                    <a:pt x="571" y="11"/>
                    <a:pt x="572" y="11"/>
                  </a:cubicBezTo>
                  <a:cubicBezTo>
                    <a:pt x="572" y="11"/>
                    <a:pt x="571" y="11"/>
                    <a:pt x="571" y="11"/>
                  </a:cubicBezTo>
                  <a:cubicBezTo>
                    <a:pt x="571" y="11"/>
                    <a:pt x="571" y="11"/>
                    <a:pt x="570" y="11"/>
                  </a:cubicBezTo>
                  <a:cubicBezTo>
                    <a:pt x="568" y="12"/>
                    <a:pt x="566" y="13"/>
                    <a:pt x="564" y="12"/>
                  </a:cubicBezTo>
                  <a:cubicBezTo>
                    <a:pt x="563" y="12"/>
                    <a:pt x="563" y="12"/>
                    <a:pt x="563" y="12"/>
                  </a:cubicBezTo>
                  <a:cubicBezTo>
                    <a:pt x="563" y="12"/>
                    <a:pt x="564" y="12"/>
                    <a:pt x="564" y="12"/>
                  </a:cubicBezTo>
                  <a:cubicBezTo>
                    <a:pt x="564" y="13"/>
                    <a:pt x="564" y="13"/>
                    <a:pt x="563" y="13"/>
                  </a:cubicBezTo>
                  <a:cubicBezTo>
                    <a:pt x="562" y="14"/>
                    <a:pt x="556" y="14"/>
                    <a:pt x="555" y="15"/>
                  </a:cubicBezTo>
                  <a:cubicBezTo>
                    <a:pt x="550" y="16"/>
                    <a:pt x="544" y="16"/>
                    <a:pt x="539" y="16"/>
                  </a:cubicBezTo>
                  <a:cubicBezTo>
                    <a:pt x="539" y="16"/>
                    <a:pt x="539" y="16"/>
                    <a:pt x="539" y="16"/>
                  </a:cubicBezTo>
                  <a:cubicBezTo>
                    <a:pt x="539" y="16"/>
                    <a:pt x="539" y="16"/>
                    <a:pt x="539" y="16"/>
                  </a:cubicBezTo>
                  <a:cubicBezTo>
                    <a:pt x="539" y="16"/>
                    <a:pt x="539" y="16"/>
                    <a:pt x="539" y="16"/>
                  </a:cubicBezTo>
                  <a:cubicBezTo>
                    <a:pt x="541" y="14"/>
                    <a:pt x="545" y="15"/>
                    <a:pt x="548" y="14"/>
                  </a:cubicBezTo>
                  <a:cubicBezTo>
                    <a:pt x="545" y="13"/>
                    <a:pt x="543" y="15"/>
                    <a:pt x="540" y="15"/>
                  </a:cubicBezTo>
                  <a:cubicBezTo>
                    <a:pt x="540" y="15"/>
                    <a:pt x="540" y="15"/>
                    <a:pt x="540" y="15"/>
                  </a:cubicBezTo>
                  <a:cubicBezTo>
                    <a:pt x="539" y="15"/>
                    <a:pt x="539" y="15"/>
                    <a:pt x="538" y="15"/>
                  </a:cubicBezTo>
                  <a:cubicBezTo>
                    <a:pt x="539" y="15"/>
                    <a:pt x="539" y="14"/>
                    <a:pt x="540" y="14"/>
                  </a:cubicBezTo>
                  <a:cubicBezTo>
                    <a:pt x="539" y="14"/>
                    <a:pt x="539" y="14"/>
                    <a:pt x="539" y="14"/>
                  </a:cubicBezTo>
                  <a:cubicBezTo>
                    <a:pt x="537" y="15"/>
                    <a:pt x="536" y="16"/>
                    <a:pt x="535" y="16"/>
                  </a:cubicBezTo>
                  <a:cubicBezTo>
                    <a:pt x="532" y="17"/>
                    <a:pt x="529" y="16"/>
                    <a:pt x="525" y="16"/>
                  </a:cubicBezTo>
                  <a:cubicBezTo>
                    <a:pt x="525" y="16"/>
                    <a:pt x="525" y="16"/>
                    <a:pt x="525" y="16"/>
                  </a:cubicBezTo>
                  <a:cubicBezTo>
                    <a:pt x="525" y="16"/>
                    <a:pt x="525" y="16"/>
                    <a:pt x="525" y="16"/>
                  </a:cubicBezTo>
                  <a:cubicBezTo>
                    <a:pt x="525" y="16"/>
                    <a:pt x="525" y="16"/>
                    <a:pt x="526" y="16"/>
                  </a:cubicBezTo>
                  <a:cubicBezTo>
                    <a:pt x="526" y="16"/>
                    <a:pt x="526" y="16"/>
                    <a:pt x="526" y="15"/>
                  </a:cubicBezTo>
                  <a:cubicBezTo>
                    <a:pt x="525" y="15"/>
                    <a:pt x="524" y="16"/>
                    <a:pt x="524" y="16"/>
                  </a:cubicBezTo>
                  <a:cubicBezTo>
                    <a:pt x="523" y="16"/>
                    <a:pt x="522" y="16"/>
                    <a:pt x="521" y="16"/>
                  </a:cubicBezTo>
                  <a:cubicBezTo>
                    <a:pt x="521" y="16"/>
                    <a:pt x="521" y="15"/>
                    <a:pt x="521" y="15"/>
                  </a:cubicBezTo>
                  <a:cubicBezTo>
                    <a:pt x="517" y="16"/>
                    <a:pt x="513" y="16"/>
                    <a:pt x="509" y="14"/>
                  </a:cubicBezTo>
                  <a:cubicBezTo>
                    <a:pt x="509" y="14"/>
                    <a:pt x="509" y="14"/>
                    <a:pt x="509" y="14"/>
                  </a:cubicBezTo>
                  <a:cubicBezTo>
                    <a:pt x="508" y="13"/>
                    <a:pt x="507" y="13"/>
                    <a:pt x="507" y="12"/>
                  </a:cubicBezTo>
                  <a:cubicBezTo>
                    <a:pt x="507" y="12"/>
                    <a:pt x="507" y="12"/>
                    <a:pt x="507" y="12"/>
                  </a:cubicBezTo>
                  <a:cubicBezTo>
                    <a:pt x="507" y="12"/>
                    <a:pt x="507" y="12"/>
                    <a:pt x="507" y="12"/>
                  </a:cubicBezTo>
                  <a:cubicBezTo>
                    <a:pt x="508" y="12"/>
                    <a:pt x="509" y="12"/>
                    <a:pt x="510" y="11"/>
                  </a:cubicBezTo>
                  <a:cubicBezTo>
                    <a:pt x="510" y="11"/>
                    <a:pt x="510" y="11"/>
                    <a:pt x="510" y="11"/>
                  </a:cubicBezTo>
                  <a:cubicBezTo>
                    <a:pt x="512" y="11"/>
                    <a:pt x="513" y="12"/>
                    <a:pt x="514" y="12"/>
                  </a:cubicBezTo>
                  <a:cubicBezTo>
                    <a:pt x="514" y="12"/>
                    <a:pt x="514" y="12"/>
                    <a:pt x="514" y="12"/>
                  </a:cubicBezTo>
                  <a:cubicBezTo>
                    <a:pt x="513" y="11"/>
                    <a:pt x="512" y="11"/>
                    <a:pt x="511" y="11"/>
                  </a:cubicBezTo>
                  <a:cubicBezTo>
                    <a:pt x="510" y="11"/>
                    <a:pt x="508" y="11"/>
                    <a:pt x="507" y="11"/>
                  </a:cubicBezTo>
                  <a:cubicBezTo>
                    <a:pt x="507" y="11"/>
                    <a:pt x="507" y="11"/>
                    <a:pt x="507" y="11"/>
                  </a:cubicBezTo>
                  <a:cubicBezTo>
                    <a:pt x="507" y="11"/>
                    <a:pt x="507" y="11"/>
                    <a:pt x="507" y="11"/>
                  </a:cubicBezTo>
                  <a:cubicBezTo>
                    <a:pt x="507" y="11"/>
                    <a:pt x="507" y="11"/>
                    <a:pt x="507" y="11"/>
                  </a:cubicBezTo>
                  <a:cubicBezTo>
                    <a:pt x="509" y="9"/>
                    <a:pt x="512" y="10"/>
                    <a:pt x="514" y="9"/>
                  </a:cubicBezTo>
                  <a:cubicBezTo>
                    <a:pt x="512" y="9"/>
                    <a:pt x="509" y="9"/>
                    <a:pt x="507" y="9"/>
                  </a:cubicBezTo>
                  <a:cubicBezTo>
                    <a:pt x="505" y="10"/>
                    <a:pt x="504" y="9"/>
                    <a:pt x="502" y="9"/>
                  </a:cubicBezTo>
                  <a:cubicBezTo>
                    <a:pt x="505" y="9"/>
                    <a:pt x="509" y="8"/>
                    <a:pt x="512" y="8"/>
                  </a:cubicBezTo>
                  <a:cubicBezTo>
                    <a:pt x="513" y="8"/>
                    <a:pt x="515" y="8"/>
                    <a:pt x="516" y="8"/>
                  </a:cubicBezTo>
                  <a:cubicBezTo>
                    <a:pt x="517" y="8"/>
                    <a:pt x="518" y="8"/>
                    <a:pt x="519" y="8"/>
                  </a:cubicBezTo>
                  <a:cubicBezTo>
                    <a:pt x="519" y="8"/>
                    <a:pt x="519" y="8"/>
                    <a:pt x="519" y="8"/>
                  </a:cubicBezTo>
                  <a:cubicBezTo>
                    <a:pt x="519" y="8"/>
                    <a:pt x="519" y="8"/>
                    <a:pt x="518" y="8"/>
                  </a:cubicBezTo>
                  <a:cubicBezTo>
                    <a:pt x="518" y="7"/>
                    <a:pt x="520" y="7"/>
                    <a:pt x="521" y="7"/>
                  </a:cubicBezTo>
                  <a:cubicBezTo>
                    <a:pt x="523" y="7"/>
                    <a:pt x="524" y="7"/>
                    <a:pt x="525" y="7"/>
                  </a:cubicBezTo>
                  <a:cubicBezTo>
                    <a:pt x="526" y="7"/>
                    <a:pt x="528" y="6"/>
                    <a:pt x="529" y="7"/>
                  </a:cubicBezTo>
                  <a:cubicBezTo>
                    <a:pt x="530" y="7"/>
                    <a:pt x="530" y="8"/>
                    <a:pt x="531" y="8"/>
                  </a:cubicBezTo>
                  <a:cubicBezTo>
                    <a:pt x="529" y="7"/>
                    <a:pt x="533" y="7"/>
                    <a:pt x="533" y="7"/>
                  </a:cubicBezTo>
                  <a:cubicBezTo>
                    <a:pt x="535" y="7"/>
                    <a:pt x="536" y="7"/>
                    <a:pt x="537" y="8"/>
                  </a:cubicBezTo>
                  <a:cubicBezTo>
                    <a:pt x="537" y="8"/>
                    <a:pt x="537" y="8"/>
                    <a:pt x="538" y="8"/>
                  </a:cubicBezTo>
                  <a:cubicBezTo>
                    <a:pt x="537" y="7"/>
                    <a:pt x="539" y="8"/>
                    <a:pt x="541" y="7"/>
                  </a:cubicBezTo>
                  <a:cubicBezTo>
                    <a:pt x="541" y="7"/>
                    <a:pt x="541" y="7"/>
                    <a:pt x="541" y="7"/>
                  </a:cubicBezTo>
                  <a:cubicBezTo>
                    <a:pt x="541" y="7"/>
                    <a:pt x="541" y="7"/>
                    <a:pt x="541" y="7"/>
                  </a:cubicBezTo>
                  <a:cubicBezTo>
                    <a:pt x="541" y="7"/>
                    <a:pt x="541" y="7"/>
                    <a:pt x="541" y="7"/>
                  </a:cubicBezTo>
                  <a:cubicBezTo>
                    <a:pt x="539" y="6"/>
                    <a:pt x="536" y="7"/>
                    <a:pt x="534" y="6"/>
                  </a:cubicBezTo>
                  <a:cubicBezTo>
                    <a:pt x="534" y="6"/>
                    <a:pt x="534" y="6"/>
                    <a:pt x="533" y="6"/>
                  </a:cubicBezTo>
                  <a:cubicBezTo>
                    <a:pt x="533" y="6"/>
                    <a:pt x="533" y="6"/>
                    <a:pt x="533" y="6"/>
                  </a:cubicBezTo>
                  <a:cubicBezTo>
                    <a:pt x="533" y="6"/>
                    <a:pt x="533" y="6"/>
                    <a:pt x="533" y="6"/>
                  </a:cubicBezTo>
                  <a:cubicBezTo>
                    <a:pt x="533" y="6"/>
                    <a:pt x="533" y="6"/>
                    <a:pt x="533" y="6"/>
                  </a:cubicBezTo>
                  <a:cubicBezTo>
                    <a:pt x="535" y="4"/>
                    <a:pt x="539" y="6"/>
                    <a:pt x="541" y="5"/>
                  </a:cubicBezTo>
                  <a:cubicBezTo>
                    <a:pt x="541" y="5"/>
                    <a:pt x="540" y="5"/>
                    <a:pt x="540" y="5"/>
                  </a:cubicBezTo>
                  <a:cubicBezTo>
                    <a:pt x="540" y="5"/>
                    <a:pt x="540" y="5"/>
                    <a:pt x="541" y="4"/>
                  </a:cubicBezTo>
                  <a:cubicBezTo>
                    <a:pt x="540" y="3"/>
                    <a:pt x="543" y="4"/>
                    <a:pt x="545" y="4"/>
                  </a:cubicBezTo>
                  <a:cubicBezTo>
                    <a:pt x="546" y="4"/>
                    <a:pt x="547" y="4"/>
                    <a:pt x="545" y="5"/>
                  </a:cubicBezTo>
                  <a:cubicBezTo>
                    <a:pt x="545" y="5"/>
                    <a:pt x="545" y="5"/>
                    <a:pt x="545" y="5"/>
                  </a:cubicBezTo>
                  <a:cubicBezTo>
                    <a:pt x="545" y="5"/>
                    <a:pt x="545" y="5"/>
                    <a:pt x="545" y="5"/>
                  </a:cubicBezTo>
                  <a:cubicBezTo>
                    <a:pt x="546" y="5"/>
                    <a:pt x="546" y="5"/>
                    <a:pt x="547" y="5"/>
                  </a:cubicBezTo>
                  <a:cubicBezTo>
                    <a:pt x="549" y="5"/>
                    <a:pt x="550" y="5"/>
                    <a:pt x="551" y="6"/>
                  </a:cubicBezTo>
                  <a:cubicBezTo>
                    <a:pt x="551" y="6"/>
                    <a:pt x="552" y="6"/>
                    <a:pt x="552" y="6"/>
                  </a:cubicBezTo>
                  <a:cubicBezTo>
                    <a:pt x="552" y="6"/>
                    <a:pt x="552" y="6"/>
                    <a:pt x="552" y="6"/>
                  </a:cubicBezTo>
                  <a:cubicBezTo>
                    <a:pt x="552" y="6"/>
                    <a:pt x="551" y="6"/>
                    <a:pt x="551" y="7"/>
                  </a:cubicBezTo>
                  <a:cubicBezTo>
                    <a:pt x="551" y="7"/>
                    <a:pt x="551" y="7"/>
                    <a:pt x="551" y="7"/>
                  </a:cubicBezTo>
                  <a:cubicBezTo>
                    <a:pt x="552" y="7"/>
                    <a:pt x="553" y="7"/>
                    <a:pt x="554" y="7"/>
                  </a:cubicBezTo>
                  <a:cubicBezTo>
                    <a:pt x="555" y="7"/>
                    <a:pt x="556" y="7"/>
                    <a:pt x="556" y="7"/>
                  </a:cubicBezTo>
                  <a:cubicBezTo>
                    <a:pt x="556" y="7"/>
                    <a:pt x="556" y="7"/>
                    <a:pt x="556" y="7"/>
                  </a:cubicBezTo>
                  <a:cubicBezTo>
                    <a:pt x="556" y="7"/>
                    <a:pt x="555" y="7"/>
                    <a:pt x="555" y="7"/>
                  </a:cubicBezTo>
                  <a:cubicBezTo>
                    <a:pt x="554" y="7"/>
                    <a:pt x="553" y="6"/>
                    <a:pt x="553" y="6"/>
                  </a:cubicBezTo>
                  <a:cubicBezTo>
                    <a:pt x="553" y="6"/>
                    <a:pt x="553" y="6"/>
                    <a:pt x="553" y="6"/>
                  </a:cubicBezTo>
                  <a:cubicBezTo>
                    <a:pt x="553" y="6"/>
                    <a:pt x="553" y="6"/>
                    <a:pt x="553" y="6"/>
                  </a:cubicBezTo>
                  <a:cubicBezTo>
                    <a:pt x="553" y="6"/>
                    <a:pt x="553" y="6"/>
                    <a:pt x="553" y="6"/>
                  </a:cubicBezTo>
                  <a:cubicBezTo>
                    <a:pt x="553" y="6"/>
                    <a:pt x="553" y="6"/>
                    <a:pt x="554" y="6"/>
                  </a:cubicBezTo>
                  <a:cubicBezTo>
                    <a:pt x="554" y="5"/>
                    <a:pt x="555" y="5"/>
                    <a:pt x="556" y="5"/>
                  </a:cubicBezTo>
                  <a:cubicBezTo>
                    <a:pt x="556" y="5"/>
                    <a:pt x="556" y="5"/>
                    <a:pt x="556" y="5"/>
                  </a:cubicBezTo>
                  <a:cubicBezTo>
                    <a:pt x="556" y="5"/>
                    <a:pt x="556" y="5"/>
                    <a:pt x="556" y="5"/>
                  </a:cubicBezTo>
                  <a:cubicBezTo>
                    <a:pt x="556" y="5"/>
                    <a:pt x="556" y="5"/>
                    <a:pt x="556" y="5"/>
                  </a:cubicBezTo>
                  <a:cubicBezTo>
                    <a:pt x="556" y="5"/>
                    <a:pt x="556" y="5"/>
                    <a:pt x="556" y="5"/>
                  </a:cubicBezTo>
                  <a:cubicBezTo>
                    <a:pt x="557" y="4"/>
                    <a:pt x="558" y="4"/>
                    <a:pt x="559" y="4"/>
                  </a:cubicBezTo>
                  <a:cubicBezTo>
                    <a:pt x="559" y="4"/>
                    <a:pt x="559" y="4"/>
                    <a:pt x="560" y="4"/>
                  </a:cubicBezTo>
                  <a:cubicBezTo>
                    <a:pt x="560" y="4"/>
                    <a:pt x="560" y="4"/>
                    <a:pt x="560" y="4"/>
                  </a:cubicBezTo>
                  <a:cubicBezTo>
                    <a:pt x="560" y="4"/>
                    <a:pt x="560" y="4"/>
                    <a:pt x="559" y="4"/>
                  </a:cubicBezTo>
                  <a:cubicBezTo>
                    <a:pt x="561" y="2"/>
                    <a:pt x="565" y="4"/>
                    <a:pt x="567" y="4"/>
                  </a:cubicBezTo>
                  <a:cubicBezTo>
                    <a:pt x="567" y="4"/>
                    <a:pt x="567" y="4"/>
                    <a:pt x="567" y="4"/>
                  </a:cubicBezTo>
                  <a:cubicBezTo>
                    <a:pt x="566" y="3"/>
                    <a:pt x="566" y="3"/>
                    <a:pt x="565" y="3"/>
                  </a:cubicBezTo>
                  <a:cubicBezTo>
                    <a:pt x="565" y="3"/>
                    <a:pt x="565" y="3"/>
                    <a:pt x="566" y="2"/>
                  </a:cubicBezTo>
                  <a:cubicBezTo>
                    <a:pt x="565" y="1"/>
                    <a:pt x="568" y="2"/>
                    <a:pt x="570" y="3"/>
                  </a:cubicBezTo>
                  <a:cubicBezTo>
                    <a:pt x="570" y="3"/>
                    <a:pt x="570" y="3"/>
                    <a:pt x="570" y="3"/>
                  </a:cubicBezTo>
                  <a:cubicBezTo>
                    <a:pt x="571" y="3"/>
                    <a:pt x="571" y="3"/>
                    <a:pt x="571" y="3"/>
                  </a:cubicBezTo>
                  <a:cubicBezTo>
                    <a:pt x="572" y="3"/>
                    <a:pt x="573" y="3"/>
                    <a:pt x="574" y="3"/>
                  </a:cubicBezTo>
                  <a:cubicBezTo>
                    <a:pt x="574" y="3"/>
                    <a:pt x="574" y="3"/>
                    <a:pt x="573" y="3"/>
                  </a:cubicBezTo>
                  <a:cubicBezTo>
                    <a:pt x="573" y="3"/>
                    <a:pt x="573" y="3"/>
                    <a:pt x="573" y="3"/>
                  </a:cubicBezTo>
                  <a:cubicBezTo>
                    <a:pt x="572" y="3"/>
                    <a:pt x="571" y="2"/>
                    <a:pt x="571" y="2"/>
                  </a:cubicBezTo>
                  <a:cubicBezTo>
                    <a:pt x="572" y="2"/>
                    <a:pt x="574" y="1"/>
                    <a:pt x="576" y="2"/>
                  </a:cubicBezTo>
                  <a:cubicBezTo>
                    <a:pt x="579" y="1"/>
                    <a:pt x="581" y="1"/>
                    <a:pt x="583" y="2"/>
                  </a:cubicBezTo>
                  <a:cubicBezTo>
                    <a:pt x="582" y="2"/>
                    <a:pt x="582" y="2"/>
                    <a:pt x="582" y="2"/>
                  </a:cubicBezTo>
                  <a:cubicBezTo>
                    <a:pt x="583" y="2"/>
                    <a:pt x="585" y="2"/>
                    <a:pt x="586" y="2"/>
                  </a:cubicBezTo>
                  <a:cubicBezTo>
                    <a:pt x="588" y="3"/>
                    <a:pt x="588" y="3"/>
                    <a:pt x="590" y="4"/>
                  </a:cubicBezTo>
                  <a:cubicBezTo>
                    <a:pt x="590" y="4"/>
                    <a:pt x="589" y="4"/>
                    <a:pt x="589" y="4"/>
                  </a:cubicBezTo>
                  <a:cubicBezTo>
                    <a:pt x="589" y="4"/>
                    <a:pt x="589" y="4"/>
                    <a:pt x="588" y="4"/>
                  </a:cubicBezTo>
                  <a:cubicBezTo>
                    <a:pt x="588" y="4"/>
                    <a:pt x="588" y="4"/>
                    <a:pt x="588" y="4"/>
                  </a:cubicBezTo>
                  <a:cubicBezTo>
                    <a:pt x="589" y="4"/>
                    <a:pt x="590" y="4"/>
                    <a:pt x="591" y="4"/>
                  </a:cubicBezTo>
                  <a:cubicBezTo>
                    <a:pt x="592" y="4"/>
                    <a:pt x="592" y="4"/>
                    <a:pt x="593" y="4"/>
                  </a:cubicBezTo>
                  <a:cubicBezTo>
                    <a:pt x="591" y="3"/>
                    <a:pt x="589" y="3"/>
                    <a:pt x="590" y="3"/>
                  </a:cubicBezTo>
                  <a:cubicBezTo>
                    <a:pt x="590" y="3"/>
                    <a:pt x="590" y="3"/>
                    <a:pt x="590" y="3"/>
                  </a:cubicBezTo>
                  <a:cubicBezTo>
                    <a:pt x="590" y="3"/>
                    <a:pt x="590" y="3"/>
                    <a:pt x="590" y="3"/>
                  </a:cubicBezTo>
                  <a:cubicBezTo>
                    <a:pt x="590" y="3"/>
                    <a:pt x="591" y="3"/>
                    <a:pt x="591" y="3"/>
                  </a:cubicBezTo>
                  <a:cubicBezTo>
                    <a:pt x="591" y="3"/>
                    <a:pt x="591" y="3"/>
                    <a:pt x="591" y="3"/>
                  </a:cubicBezTo>
                  <a:cubicBezTo>
                    <a:pt x="591" y="3"/>
                    <a:pt x="590" y="3"/>
                    <a:pt x="590" y="2"/>
                  </a:cubicBezTo>
                  <a:cubicBezTo>
                    <a:pt x="588" y="2"/>
                    <a:pt x="587" y="2"/>
                    <a:pt x="586" y="2"/>
                  </a:cubicBezTo>
                  <a:cubicBezTo>
                    <a:pt x="589" y="0"/>
                    <a:pt x="593" y="0"/>
                    <a:pt x="597" y="1"/>
                  </a:cubicBezTo>
                  <a:cubicBezTo>
                    <a:pt x="597" y="1"/>
                    <a:pt x="598" y="1"/>
                    <a:pt x="598" y="1"/>
                  </a:cubicBezTo>
                  <a:cubicBezTo>
                    <a:pt x="601" y="1"/>
                    <a:pt x="602" y="2"/>
                    <a:pt x="604" y="2"/>
                  </a:cubicBezTo>
                  <a:cubicBezTo>
                    <a:pt x="606" y="3"/>
                    <a:pt x="608" y="4"/>
                    <a:pt x="609" y="3"/>
                  </a:cubicBezTo>
                  <a:cubicBezTo>
                    <a:pt x="609" y="3"/>
                    <a:pt x="609" y="3"/>
                    <a:pt x="609" y="3"/>
                  </a:cubicBezTo>
                  <a:cubicBezTo>
                    <a:pt x="608" y="3"/>
                    <a:pt x="608" y="3"/>
                    <a:pt x="607" y="2"/>
                  </a:cubicBezTo>
                  <a:cubicBezTo>
                    <a:pt x="606" y="2"/>
                    <a:pt x="605" y="2"/>
                    <a:pt x="605" y="2"/>
                  </a:cubicBezTo>
                  <a:cubicBezTo>
                    <a:pt x="608" y="1"/>
                    <a:pt x="612" y="1"/>
                    <a:pt x="616" y="1"/>
                  </a:cubicBezTo>
                  <a:cubicBezTo>
                    <a:pt x="616" y="1"/>
                    <a:pt x="616" y="1"/>
                    <a:pt x="615" y="2"/>
                  </a:cubicBezTo>
                  <a:cubicBezTo>
                    <a:pt x="616" y="2"/>
                    <a:pt x="616" y="2"/>
                    <a:pt x="617" y="2"/>
                  </a:cubicBezTo>
                  <a:cubicBezTo>
                    <a:pt x="617" y="2"/>
                    <a:pt x="618" y="2"/>
                    <a:pt x="619" y="2"/>
                  </a:cubicBezTo>
                  <a:cubicBezTo>
                    <a:pt x="618" y="2"/>
                    <a:pt x="617" y="2"/>
                    <a:pt x="616" y="1"/>
                  </a:cubicBezTo>
                  <a:cubicBezTo>
                    <a:pt x="616" y="1"/>
                    <a:pt x="617" y="1"/>
                    <a:pt x="617" y="1"/>
                  </a:cubicBezTo>
                  <a:cubicBezTo>
                    <a:pt x="616" y="0"/>
                    <a:pt x="624" y="1"/>
                    <a:pt x="626" y="1"/>
                  </a:cubicBezTo>
                  <a:cubicBezTo>
                    <a:pt x="627" y="1"/>
                    <a:pt x="627" y="1"/>
                    <a:pt x="626" y="1"/>
                  </a:cubicBezTo>
                  <a:cubicBezTo>
                    <a:pt x="631" y="1"/>
                    <a:pt x="637" y="1"/>
                    <a:pt x="641" y="2"/>
                  </a:cubicBezTo>
                  <a:cubicBezTo>
                    <a:pt x="641" y="2"/>
                    <a:pt x="641" y="2"/>
                    <a:pt x="640" y="3"/>
                  </a:cubicBezTo>
                  <a:cubicBezTo>
                    <a:pt x="641" y="2"/>
                    <a:pt x="643" y="3"/>
                    <a:pt x="644" y="3"/>
                  </a:cubicBezTo>
                  <a:cubicBezTo>
                    <a:pt x="645" y="2"/>
                    <a:pt x="646" y="2"/>
                    <a:pt x="648" y="2"/>
                  </a:cubicBezTo>
                  <a:cubicBezTo>
                    <a:pt x="648" y="2"/>
                    <a:pt x="648" y="2"/>
                    <a:pt x="648" y="2"/>
                  </a:cubicBezTo>
                  <a:cubicBezTo>
                    <a:pt x="648" y="2"/>
                    <a:pt x="648" y="2"/>
                    <a:pt x="648" y="2"/>
                  </a:cubicBezTo>
                  <a:cubicBezTo>
                    <a:pt x="649" y="2"/>
                    <a:pt x="651" y="2"/>
                    <a:pt x="653" y="2"/>
                  </a:cubicBezTo>
                  <a:cubicBezTo>
                    <a:pt x="654" y="2"/>
                    <a:pt x="654" y="2"/>
                    <a:pt x="655" y="3"/>
                  </a:cubicBezTo>
                  <a:cubicBezTo>
                    <a:pt x="655" y="3"/>
                    <a:pt x="655" y="3"/>
                    <a:pt x="655" y="3"/>
                  </a:cubicBezTo>
                  <a:cubicBezTo>
                    <a:pt x="655" y="3"/>
                    <a:pt x="655" y="3"/>
                    <a:pt x="655" y="3"/>
                  </a:cubicBezTo>
                  <a:cubicBezTo>
                    <a:pt x="655" y="3"/>
                    <a:pt x="655" y="3"/>
                    <a:pt x="655" y="3"/>
                  </a:cubicBezTo>
                  <a:cubicBezTo>
                    <a:pt x="655" y="3"/>
                    <a:pt x="655" y="3"/>
                    <a:pt x="655" y="3"/>
                  </a:cubicBezTo>
                  <a:cubicBezTo>
                    <a:pt x="655" y="3"/>
                    <a:pt x="654" y="3"/>
                    <a:pt x="654" y="3"/>
                  </a:cubicBezTo>
                  <a:cubicBezTo>
                    <a:pt x="655" y="3"/>
                    <a:pt x="656" y="4"/>
                    <a:pt x="656" y="4"/>
                  </a:cubicBezTo>
                  <a:cubicBezTo>
                    <a:pt x="656" y="4"/>
                    <a:pt x="656" y="4"/>
                    <a:pt x="656" y="4"/>
                  </a:cubicBezTo>
                  <a:cubicBezTo>
                    <a:pt x="656" y="4"/>
                    <a:pt x="656" y="4"/>
                    <a:pt x="656" y="4"/>
                  </a:cubicBezTo>
                  <a:cubicBezTo>
                    <a:pt x="658" y="4"/>
                    <a:pt x="659" y="4"/>
                    <a:pt x="660" y="4"/>
                  </a:cubicBezTo>
                  <a:cubicBezTo>
                    <a:pt x="660" y="4"/>
                    <a:pt x="660" y="4"/>
                    <a:pt x="659" y="4"/>
                  </a:cubicBezTo>
                  <a:cubicBezTo>
                    <a:pt x="659" y="4"/>
                    <a:pt x="659" y="4"/>
                    <a:pt x="659" y="4"/>
                  </a:cubicBezTo>
                  <a:cubicBezTo>
                    <a:pt x="659" y="4"/>
                    <a:pt x="659" y="4"/>
                    <a:pt x="659" y="4"/>
                  </a:cubicBezTo>
                  <a:cubicBezTo>
                    <a:pt x="661" y="4"/>
                    <a:pt x="663" y="4"/>
                    <a:pt x="664" y="5"/>
                  </a:cubicBezTo>
                  <a:cubicBezTo>
                    <a:pt x="664" y="5"/>
                    <a:pt x="664" y="5"/>
                    <a:pt x="664" y="5"/>
                  </a:cubicBezTo>
                  <a:close/>
                  <a:moveTo>
                    <a:pt x="536" y="11"/>
                  </a:moveTo>
                  <a:cubicBezTo>
                    <a:pt x="535" y="11"/>
                    <a:pt x="533" y="11"/>
                    <a:pt x="530" y="12"/>
                  </a:cubicBezTo>
                  <a:cubicBezTo>
                    <a:pt x="530" y="12"/>
                    <a:pt x="529" y="12"/>
                    <a:pt x="529" y="12"/>
                  </a:cubicBezTo>
                  <a:cubicBezTo>
                    <a:pt x="528" y="12"/>
                    <a:pt x="528" y="12"/>
                    <a:pt x="527" y="12"/>
                  </a:cubicBezTo>
                  <a:cubicBezTo>
                    <a:pt x="527" y="12"/>
                    <a:pt x="526" y="12"/>
                    <a:pt x="525" y="12"/>
                  </a:cubicBezTo>
                  <a:cubicBezTo>
                    <a:pt x="529" y="12"/>
                    <a:pt x="533" y="12"/>
                    <a:pt x="536" y="11"/>
                  </a:cubicBezTo>
                  <a:close/>
                  <a:moveTo>
                    <a:pt x="547" y="12"/>
                  </a:moveTo>
                  <a:cubicBezTo>
                    <a:pt x="547" y="12"/>
                    <a:pt x="547" y="12"/>
                    <a:pt x="547" y="12"/>
                  </a:cubicBezTo>
                  <a:cubicBezTo>
                    <a:pt x="545" y="12"/>
                    <a:pt x="544" y="12"/>
                    <a:pt x="542" y="12"/>
                  </a:cubicBezTo>
                  <a:cubicBezTo>
                    <a:pt x="544" y="12"/>
                    <a:pt x="546" y="12"/>
                    <a:pt x="547" y="12"/>
                  </a:cubicBezTo>
                  <a:cubicBezTo>
                    <a:pt x="547" y="12"/>
                    <a:pt x="547" y="12"/>
                    <a:pt x="547" y="12"/>
                  </a:cubicBezTo>
                  <a:close/>
                  <a:moveTo>
                    <a:pt x="569" y="8"/>
                  </a:moveTo>
                  <a:cubicBezTo>
                    <a:pt x="568" y="8"/>
                    <a:pt x="568" y="8"/>
                    <a:pt x="567" y="7"/>
                  </a:cubicBezTo>
                  <a:cubicBezTo>
                    <a:pt x="565" y="6"/>
                    <a:pt x="562" y="6"/>
                    <a:pt x="560" y="6"/>
                  </a:cubicBezTo>
                  <a:cubicBezTo>
                    <a:pt x="561" y="6"/>
                    <a:pt x="562" y="7"/>
                    <a:pt x="563" y="7"/>
                  </a:cubicBezTo>
                  <a:cubicBezTo>
                    <a:pt x="564" y="7"/>
                    <a:pt x="565" y="7"/>
                    <a:pt x="566" y="7"/>
                  </a:cubicBezTo>
                  <a:cubicBezTo>
                    <a:pt x="566" y="8"/>
                    <a:pt x="567" y="8"/>
                    <a:pt x="568" y="8"/>
                  </a:cubicBezTo>
                  <a:cubicBezTo>
                    <a:pt x="568" y="8"/>
                    <a:pt x="569" y="8"/>
                    <a:pt x="569" y="8"/>
                  </a:cubicBezTo>
                  <a:cubicBezTo>
                    <a:pt x="569" y="8"/>
                    <a:pt x="569" y="8"/>
                    <a:pt x="569" y="8"/>
                  </a:cubicBezTo>
                  <a:close/>
                  <a:moveTo>
                    <a:pt x="522" y="20"/>
                  </a:moveTo>
                  <a:cubicBezTo>
                    <a:pt x="522" y="20"/>
                    <a:pt x="522" y="20"/>
                    <a:pt x="522" y="20"/>
                  </a:cubicBezTo>
                  <a:cubicBezTo>
                    <a:pt x="522" y="20"/>
                    <a:pt x="522" y="20"/>
                    <a:pt x="522" y="20"/>
                  </a:cubicBezTo>
                  <a:cubicBezTo>
                    <a:pt x="522" y="20"/>
                    <a:pt x="522" y="20"/>
                    <a:pt x="522" y="20"/>
                  </a:cubicBezTo>
                  <a:close/>
                  <a:moveTo>
                    <a:pt x="478" y="18"/>
                  </a:moveTo>
                  <a:cubicBezTo>
                    <a:pt x="478" y="18"/>
                    <a:pt x="478" y="18"/>
                    <a:pt x="478" y="18"/>
                  </a:cubicBezTo>
                  <a:cubicBezTo>
                    <a:pt x="478" y="18"/>
                    <a:pt x="478" y="18"/>
                    <a:pt x="477" y="18"/>
                  </a:cubicBezTo>
                  <a:cubicBezTo>
                    <a:pt x="477" y="18"/>
                    <a:pt x="477" y="18"/>
                    <a:pt x="477" y="18"/>
                  </a:cubicBezTo>
                  <a:cubicBezTo>
                    <a:pt x="477" y="18"/>
                    <a:pt x="476" y="18"/>
                    <a:pt x="475" y="18"/>
                  </a:cubicBezTo>
                  <a:cubicBezTo>
                    <a:pt x="475" y="18"/>
                    <a:pt x="476" y="18"/>
                    <a:pt x="476" y="18"/>
                  </a:cubicBezTo>
                  <a:cubicBezTo>
                    <a:pt x="477" y="18"/>
                    <a:pt x="477" y="18"/>
                    <a:pt x="478" y="18"/>
                  </a:cubicBezTo>
                  <a:close/>
                  <a:moveTo>
                    <a:pt x="486" y="24"/>
                  </a:moveTo>
                  <a:cubicBezTo>
                    <a:pt x="486" y="24"/>
                    <a:pt x="483" y="24"/>
                    <a:pt x="482" y="24"/>
                  </a:cubicBezTo>
                  <a:cubicBezTo>
                    <a:pt x="482" y="24"/>
                    <a:pt x="482" y="24"/>
                    <a:pt x="483" y="24"/>
                  </a:cubicBezTo>
                  <a:cubicBezTo>
                    <a:pt x="484" y="24"/>
                    <a:pt x="485" y="24"/>
                    <a:pt x="486" y="24"/>
                  </a:cubicBezTo>
                  <a:close/>
                  <a:moveTo>
                    <a:pt x="489" y="24"/>
                  </a:moveTo>
                  <a:cubicBezTo>
                    <a:pt x="489" y="24"/>
                    <a:pt x="489" y="24"/>
                    <a:pt x="489" y="24"/>
                  </a:cubicBezTo>
                  <a:cubicBezTo>
                    <a:pt x="488" y="25"/>
                    <a:pt x="487" y="25"/>
                    <a:pt x="485" y="25"/>
                  </a:cubicBezTo>
                  <a:cubicBezTo>
                    <a:pt x="486" y="25"/>
                    <a:pt x="488" y="25"/>
                    <a:pt x="489" y="24"/>
                  </a:cubicBezTo>
                  <a:cubicBezTo>
                    <a:pt x="489" y="24"/>
                    <a:pt x="489" y="24"/>
                    <a:pt x="489" y="24"/>
                  </a:cubicBezTo>
                  <a:close/>
                  <a:moveTo>
                    <a:pt x="502" y="26"/>
                  </a:moveTo>
                  <a:cubicBezTo>
                    <a:pt x="502" y="26"/>
                    <a:pt x="502" y="26"/>
                    <a:pt x="501" y="26"/>
                  </a:cubicBezTo>
                  <a:cubicBezTo>
                    <a:pt x="501" y="26"/>
                    <a:pt x="502" y="26"/>
                    <a:pt x="502" y="26"/>
                  </a:cubicBezTo>
                  <a:cubicBezTo>
                    <a:pt x="502" y="26"/>
                    <a:pt x="502" y="26"/>
                    <a:pt x="502" y="26"/>
                  </a:cubicBezTo>
                  <a:close/>
                  <a:moveTo>
                    <a:pt x="514" y="32"/>
                  </a:moveTo>
                  <a:cubicBezTo>
                    <a:pt x="514" y="32"/>
                    <a:pt x="513" y="32"/>
                    <a:pt x="513" y="32"/>
                  </a:cubicBezTo>
                  <a:cubicBezTo>
                    <a:pt x="513" y="32"/>
                    <a:pt x="512" y="32"/>
                    <a:pt x="512" y="32"/>
                  </a:cubicBezTo>
                  <a:cubicBezTo>
                    <a:pt x="513" y="32"/>
                    <a:pt x="514" y="32"/>
                    <a:pt x="514" y="32"/>
                  </a:cubicBezTo>
                  <a:cubicBezTo>
                    <a:pt x="514" y="32"/>
                    <a:pt x="514" y="32"/>
                    <a:pt x="514" y="32"/>
                  </a:cubicBezTo>
                  <a:close/>
                  <a:moveTo>
                    <a:pt x="535" y="26"/>
                  </a:moveTo>
                  <a:cubicBezTo>
                    <a:pt x="534" y="26"/>
                    <a:pt x="533" y="26"/>
                    <a:pt x="533" y="26"/>
                  </a:cubicBezTo>
                  <a:cubicBezTo>
                    <a:pt x="534" y="26"/>
                    <a:pt x="534" y="26"/>
                    <a:pt x="535" y="26"/>
                  </a:cubicBezTo>
                  <a:close/>
                  <a:moveTo>
                    <a:pt x="558" y="26"/>
                  </a:moveTo>
                  <a:cubicBezTo>
                    <a:pt x="557" y="26"/>
                    <a:pt x="556" y="26"/>
                    <a:pt x="555" y="26"/>
                  </a:cubicBezTo>
                  <a:cubicBezTo>
                    <a:pt x="555" y="26"/>
                    <a:pt x="555" y="26"/>
                    <a:pt x="555" y="26"/>
                  </a:cubicBezTo>
                  <a:cubicBezTo>
                    <a:pt x="554" y="26"/>
                    <a:pt x="552" y="27"/>
                    <a:pt x="551" y="27"/>
                  </a:cubicBezTo>
                  <a:cubicBezTo>
                    <a:pt x="553" y="27"/>
                    <a:pt x="556" y="27"/>
                    <a:pt x="558" y="26"/>
                  </a:cubicBezTo>
                  <a:close/>
                  <a:moveTo>
                    <a:pt x="554" y="25"/>
                  </a:moveTo>
                  <a:cubicBezTo>
                    <a:pt x="555" y="25"/>
                    <a:pt x="557" y="25"/>
                    <a:pt x="558" y="25"/>
                  </a:cubicBezTo>
                  <a:cubicBezTo>
                    <a:pt x="557" y="25"/>
                    <a:pt x="555" y="25"/>
                    <a:pt x="554" y="25"/>
                  </a:cubicBezTo>
                  <a:close/>
                  <a:moveTo>
                    <a:pt x="579" y="3"/>
                  </a:moveTo>
                  <a:cubicBezTo>
                    <a:pt x="579" y="3"/>
                    <a:pt x="579" y="3"/>
                    <a:pt x="579" y="3"/>
                  </a:cubicBezTo>
                  <a:cubicBezTo>
                    <a:pt x="578" y="3"/>
                    <a:pt x="577" y="3"/>
                    <a:pt x="577" y="3"/>
                  </a:cubicBezTo>
                  <a:cubicBezTo>
                    <a:pt x="577" y="3"/>
                    <a:pt x="578" y="3"/>
                    <a:pt x="579" y="3"/>
                  </a:cubicBezTo>
                  <a:cubicBezTo>
                    <a:pt x="579" y="3"/>
                    <a:pt x="579" y="3"/>
                    <a:pt x="579" y="3"/>
                  </a:cubicBezTo>
                  <a:close/>
                  <a:moveTo>
                    <a:pt x="596" y="18"/>
                  </a:moveTo>
                  <a:cubicBezTo>
                    <a:pt x="595" y="18"/>
                    <a:pt x="594" y="18"/>
                    <a:pt x="593" y="18"/>
                  </a:cubicBezTo>
                  <a:cubicBezTo>
                    <a:pt x="593" y="18"/>
                    <a:pt x="593" y="18"/>
                    <a:pt x="593" y="18"/>
                  </a:cubicBezTo>
                  <a:cubicBezTo>
                    <a:pt x="594" y="18"/>
                    <a:pt x="594" y="18"/>
                    <a:pt x="594" y="19"/>
                  </a:cubicBezTo>
                  <a:cubicBezTo>
                    <a:pt x="594" y="19"/>
                    <a:pt x="594" y="19"/>
                    <a:pt x="594" y="19"/>
                  </a:cubicBezTo>
                  <a:cubicBezTo>
                    <a:pt x="594" y="19"/>
                    <a:pt x="594" y="19"/>
                    <a:pt x="594" y="19"/>
                  </a:cubicBezTo>
                  <a:cubicBezTo>
                    <a:pt x="594" y="19"/>
                    <a:pt x="594" y="19"/>
                    <a:pt x="594" y="19"/>
                  </a:cubicBezTo>
                  <a:cubicBezTo>
                    <a:pt x="595" y="19"/>
                    <a:pt x="595" y="19"/>
                    <a:pt x="596" y="18"/>
                  </a:cubicBezTo>
                  <a:close/>
                  <a:moveTo>
                    <a:pt x="621" y="9"/>
                  </a:moveTo>
                  <a:cubicBezTo>
                    <a:pt x="620" y="9"/>
                    <a:pt x="620" y="9"/>
                    <a:pt x="619" y="9"/>
                  </a:cubicBezTo>
                  <a:cubicBezTo>
                    <a:pt x="620" y="9"/>
                    <a:pt x="620" y="9"/>
                    <a:pt x="621" y="9"/>
                  </a:cubicBezTo>
                  <a:close/>
                  <a:moveTo>
                    <a:pt x="633" y="3"/>
                  </a:moveTo>
                  <a:cubicBezTo>
                    <a:pt x="633" y="3"/>
                    <a:pt x="633" y="3"/>
                    <a:pt x="633" y="3"/>
                  </a:cubicBezTo>
                  <a:cubicBezTo>
                    <a:pt x="631" y="3"/>
                    <a:pt x="630" y="3"/>
                    <a:pt x="628" y="4"/>
                  </a:cubicBezTo>
                  <a:cubicBezTo>
                    <a:pt x="630" y="3"/>
                    <a:pt x="631" y="3"/>
                    <a:pt x="633" y="3"/>
                  </a:cubicBezTo>
                  <a:close/>
                  <a:moveTo>
                    <a:pt x="499" y="104"/>
                  </a:moveTo>
                  <a:cubicBezTo>
                    <a:pt x="498" y="104"/>
                    <a:pt x="497" y="104"/>
                    <a:pt x="496" y="105"/>
                  </a:cubicBezTo>
                  <a:cubicBezTo>
                    <a:pt x="496" y="105"/>
                    <a:pt x="496" y="105"/>
                    <a:pt x="496" y="106"/>
                  </a:cubicBezTo>
                  <a:cubicBezTo>
                    <a:pt x="496" y="106"/>
                    <a:pt x="496" y="106"/>
                    <a:pt x="496" y="106"/>
                  </a:cubicBezTo>
                  <a:cubicBezTo>
                    <a:pt x="496" y="106"/>
                    <a:pt x="497" y="106"/>
                    <a:pt x="497" y="107"/>
                  </a:cubicBezTo>
                  <a:cubicBezTo>
                    <a:pt x="498" y="107"/>
                    <a:pt x="500" y="106"/>
                    <a:pt x="499" y="105"/>
                  </a:cubicBezTo>
                  <a:cubicBezTo>
                    <a:pt x="499" y="104"/>
                    <a:pt x="499" y="104"/>
                    <a:pt x="499" y="104"/>
                  </a:cubicBezTo>
                  <a:close/>
                  <a:moveTo>
                    <a:pt x="571" y="118"/>
                  </a:moveTo>
                  <a:cubicBezTo>
                    <a:pt x="571" y="118"/>
                    <a:pt x="571" y="118"/>
                    <a:pt x="571" y="118"/>
                  </a:cubicBezTo>
                  <a:cubicBezTo>
                    <a:pt x="571" y="118"/>
                    <a:pt x="571" y="118"/>
                    <a:pt x="571" y="118"/>
                  </a:cubicBezTo>
                  <a:cubicBezTo>
                    <a:pt x="571" y="118"/>
                    <a:pt x="571" y="118"/>
                    <a:pt x="571" y="118"/>
                  </a:cubicBezTo>
                  <a:close/>
                  <a:moveTo>
                    <a:pt x="550" y="109"/>
                  </a:moveTo>
                  <a:cubicBezTo>
                    <a:pt x="550" y="109"/>
                    <a:pt x="550" y="109"/>
                    <a:pt x="550" y="109"/>
                  </a:cubicBezTo>
                  <a:cubicBezTo>
                    <a:pt x="550" y="109"/>
                    <a:pt x="550" y="109"/>
                    <a:pt x="550" y="109"/>
                  </a:cubicBezTo>
                  <a:close/>
                  <a:moveTo>
                    <a:pt x="457" y="83"/>
                  </a:moveTo>
                  <a:cubicBezTo>
                    <a:pt x="456" y="83"/>
                    <a:pt x="456" y="83"/>
                    <a:pt x="456" y="84"/>
                  </a:cubicBezTo>
                  <a:cubicBezTo>
                    <a:pt x="456" y="83"/>
                    <a:pt x="456" y="83"/>
                    <a:pt x="457" y="83"/>
                  </a:cubicBezTo>
                  <a:close/>
                  <a:moveTo>
                    <a:pt x="549" y="106"/>
                  </a:moveTo>
                  <a:cubicBezTo>
                    <a:pt x="549" y="106"/>
                    <a:pt x="549" y="106"/>
                    <a:pt x="549" y="106"/>
                  </a:cubicBezTo>
                  <a:cubicBezTo>
                    <a:pt x="549" y="106"/>
                    <a:pt x="550" y="106"/>
                    <a:pt x="549" y="106"/>
                  </a:cubicBezTo>
                  <a:close/>
                  <a:moveTo>
                    <a:pt x="539" y="146"/>
                  </a:moveTo>
                  <a:cubicBezTo>
                    <a:pt x="539" y="146"/>
                    <a:pt x="539" y="145"/>
                    <a:pt x="539" y="145"/>
                  </a:cubicBezTo>
                  <a:cubicBezTo>
                    <a:pt x="539" y="146"/>
                    <a:pt x="539" y="146"/>
                    <a:pt x="539" y="146"/>
                  </a:cubicBezTo>
                  <a:close/>
                  <a:moveTo>
                    <a:pt x="548" y="134"/>
                  </a:moveTo>
                  <a:cubicBezTo>
                    <a:pt x="548" y="134"/>
                    <a:pt x="548" y="134"/>
                    <a:pt x="548" y="134"/>
                  </a:cubicBezTo>
                  <a:cubicBezTo>
                    <a:pt x="548" y="134"/>
                    <a:pt x="548" y="134"/>
                    <a:pt x="548" y="134"/>
                  </a:cubicBezTo>
                  <a:close/>
                  <a:moveTo>
                    <a:pt x="571" y="123"/>
                  </a:moveTo>
                  <a:cubicBezTo>
                    <a:pt x="571" y="123"/>
                    <a:pt x="571" y="123"/>
                    <a:pt x="571" y="123"/>
                  </a:cubicBezTo>
                  <a:cubicBezTo>
                    <a:pt x="571" y="123"/>
                    <a:pt x="571" y="123"/>
                    <a:pt x="571" y="123"/>
                  </a:cubicBezTo>
                  <a:close/>
                  <a:moveTo>
                    <a:pt x="493" y="98"/>
                  </a:moveTo>
                  <a:cubicBezTo>
                    <a:pt x="492" y="99"/>
                    <a:pt x="491" y="98"/>
                    <a:pt x="491" y="98"/>
                  </a:cubicBezTo>
                  <a:cubicBezTo>
                    <a:pt x="490" y="98"/>
                    <a:pt x="488" y="100"/>
                    <a:pt x="488" y="100"/>
                  </a:cubicBezTo>
                  <a:cubicBezTo>
                    <a:pt x="488" y="101"/>
                    <a:pt x="488" y="101"/>
                    <a:pt x="489" y="101"/>
                  </a:cubicBezTo>
                  <a:cubicBezTo>
                    <a:pt x="490" y="100"/>
                    <a:pt x="493" y="100"/>
                    <a:pt x="493" y="98"/>
                  </a:cubicBezTo>
                  <a:close/>
                  <a:moveTo>
                    <a:pt x="483" y="109"/>
                  </a:moveTo>
                  <a:cubicBezTo>
                    <a:pt x="481" y="111"/>
                    <a:pt x="478" y="112"/>
                    <a:pt x="478" y="114"/>
                  </a:cubicBezTo>
                  <a:cubicBezTo>
                    <a:pt x="478" y="114"/>
                    <a:pt x="478" y="114"/>
                    <a:pt x="478" y="115"/>
                  </a:cubicBezTo>
                  <a:cubicBezTo>
                    <a:pt x="478" y="115"/>
                    <a:pt x="478" y="115"/>
                    <a:pt x="478" y="115"/>
                  </a:cubicBezTo>
                  <a:cubicBezTo>
                    <a:pt x="478" y="117"/>
                    <a:pt x="486" y="116"/>
                    <a:pt x="487" y="116"/>
                  </a:cubicBezTo>
                  <a:cubicBezTo>
                    <a:pt x="488" y="115"/>
                    <a:pt x="490" y="115"/>
                    <a:pt x="492" y="114"/>
                  </a:cubicBezTo>
                  <a:cubicBezTo>
                    <a:pt x="492" y="114"/>
                    <a:pt x="492" y="113"/>
                    <a:pt x="492" y="113"/>
                  </a:cubicBezTo>
                  <a:cubicBezTo>
                    <a:pt x="493" y="112"/>
                    <a:pt x="493" y="111"/>
                    <a:pt x="494" y="110"/>
                  </a:cubicBezTo>
                  <a:cubicBezTo>
                    <a:pt x="495" y="110"/>
                    <a:pt x="496" y="109"/>
                    <a:pt x="496" y="108"/>
                  </a:cubicBezTo>
                  <a:cubicBezTo>
                    <a:pt x="496" y="108"/>
                    <a:pt x="496" y="108"/>
                    <a:pt x="496" y="108"/>
                  </a:cubicBezTo>
                  <a:cubicBezTo>
                    <a:pt x="495" y="106"/>
                    <a:pt x="489" y="107"/>
                    <a:pt x="488" y="107"/>
                  </a:cubicBezTo>
                  <a:cubicBezTo>
                    <a:pt x="487" y="108"/>
                    <a:pt x="485" y="108"/>
                    <a:pt x="483" y="109"/>
                  </a:cubicBezTo>
                  <a:close/>
                  <a:moveTo>
                    <a:pt x="574" y="121"/>
                  </a:moveTo>
                  <a:cubicBezTo>
                    <a:pt x="574" y="121"/>
                    <a:pt x="574" y="121"/>
                    <a:pt x="574" y="121"/>
                  </a:cubicBezTo>
                  <a:cubicBezTo>
                    <a:pt x="574" y="121"/>
                    <a:pt x="574" y="121"/>
                    <a:pt x="574" y="121"/>
                  </a:cubicBezTo>
                  <a:cubicBezTo>
                    <a:pt x="574" y="122"/>
                    <a:pt x="573" y="122"/>
                    <a:pt x="571" y="121"/>
                  </a:cubicBezTo>
                  <a:cubicBezTo>
                    <a:pt x="571" y="122"/>
                    <a:pt x="571" y="121"/>
                    <a:pt x="570" y="121"/>
                  </a:cubicBezTo>
                  <a:cubicBezTo>
                    <a:pt x="571" y="122"/>
                    <a:pt x="571" y="122"/>
                    <a:pt x="571" y="122"/>
                  </a:cubicBezTo>
                  <a:cubicBezTo>
                    <a:pt x="570" y="123"/>
                    <a:pt x="570" y="123"/>
                    <a:pt x="569" y="123"/>
                  </a:cubicBezTo>
                  <a:cubicBezTo>
                    <a:pt x="570" y="123"/>
                    <a:pt x="570" y="123"/>
                    <a:pt x="571" y="123"/>
                  </a:cubicBezTo>
                  <a:cubicBezTo>
                    <a:pt x="570" y="123"/>
                    <a:pt x="570" y="123"/>
                    <a:pt x="569" y="123"/>
                  </a:cubicBezTo>
                  <a:cubicBezTo>
                    <a:pt x="570" y="123"/>
                    <a:pt x="570" y="123"/>
                    <a:pt x="571" y="123"/>
                  </a:cubicBezTo>
                  <a:cubicBezTo>
                    <a:pt x="570" y="123"/>
                    <a:pt x="567" y="124"/>
                    <a:pt x="565" y="124"/>
                  </a:cubicBezTo>
                  <a:cubicBezTo>
                    <a:pt x="565" y="124"/>
                    <a:pt x="564" y="125"/>
                    <a:pt x="564" y="125"/>
                  </a:cubicBezTo>
                  <a:cubicBezTo>
                    <a:pt x="564" y="125"/>
                    <a:pt x="565" y="126"/>
                    <a:pt x="566" y="126"/>
                  </a:cubicBezTo>
                  <a:cubicBezTo>
                    <a:pt x="566" y="126"/>
                    <a:pt x="566" y="126"/>
                    <a:pt x="566" y="126"/>
                  </a:cubicBezTo>
                  <a:cubicBezTo>
                    <a:pt x="566" y="126"/>
                    <a:pt x="566" y="126"/>
                    <a:pt x="566" y="126"/>
                  </a:cubicBezTo>
                  <a:cubicBezTo>
                    <a:pt x="564" y="127"/>
                    <a:pt x="563" y="126"/>
                    <a:pt x="561" y="125"/>
                  </a:cubicBezTo>
                  <a:cubicBezTo>
                    <a:pt x="561" y="125"/>
                    <a:pt x="561" y="125"/>
                    <a:pt x="561" y="125"/>
                  </a:cubicBezTo>
                  <a:cubicBezTo>
                    <a:pt x="561" y="125"/>
                    <a:pt x="561" y="126"/>
                    <a:pt x="561" y="126"/>
                  </a:cubicBezTo>
                  <a:cubicBezTo>
                    <a:pt x="561" y="126"/>
                    <a:pt x="562" y="126"/>
                    <a:pt x="563" y="126"/>
                  </a:cubicBezTo>
                  <a:cubicBezTo>
                    <a:pt x="563" y="127"/>
                    <a:pt x="563" y="127"/>
                    <a:pt x="563" y="127"/>
                  </a:cubicBezTo>
                  <a:cubicBezTo>
                    <a:pt x="563" y="127"/>
                    <a:pt x="563" y="127"/>
                    <a:pt x="563" y="127"/>
                  </a:cubicBezTo>
                  <a:cubicBezTo>
                    <a:pt x="563" y="127"/>
                    <a:pt x="563" y="127"/>
                    <a:pt x="563" y="127"/>
                  </a:cubicBezTo>
                  <a:cubicBezTo>
                    <a:pt x="562" y="128"/>
                    <a:pt x="561" y="129"/>
                    <a:pt x="560" y="129"/>
                  </a:cubicBezTo>
                  <a:cubicBezTo>
                    <a:pt x="560" y="129"/>
                    <a:pt x="560" y="129"/>
                    <a:pt x="561" y="129"/>
                  </a:cubicBezTo>
                  <a:cubicBezTo>
                    <a:pt x="560" y="130"/>
                    <a:pt x="559" y="130"/>
                    <a:pt x="558" y="129"/>
                  </a:cubicBezTo>
                  <a:cubicBezTo>
                    <a:pt x="558" y="129"/>
                    <a:pt x="558" y="129"/>
                    <a:pt x="558" y="129"/>
                  </a:cubicBezTo>
                  <a:cubicBezTo>
                    <a:pt x="557" y="129"/>
                    <a:pt x="557" y="129"/>
                    <a:pt x="557" y="128"/>
                  </a:cubicBezTo>
                  <a:cubicBezTo>
                    <a:pt x="557" y="128"/>
                    <a:pt x="556" y="128"/>
                    <a:pt x="556" y="127"/>
                  </a:cubicBezTo>
                  <a:cubicBezTo>
                    <a:pt x="556" y="129"/>
                    <a:pt x="556" y="129"/>
                    <a:pt x="556" y="129"/>
                  </a:cubicBezTo>
                  <a:cubicBezTo>
                    <a:pt x="556" y="129"/>
                    <a:pt x="556" y="129"/>
                    <a:pt x="555" y="129"/>
                  </a:cubicBezTo>
                  <a:cubicBezTo>
                    <a:pt x="556" y="129"/>
                    <a:pt x="556" y="129"/>
                    <a:pt x="555" y="130"/>
                  </a:cubicBezTo>
                  <a:cubicBezTo>
                    <a:pt x="555" y="130"/>
                    <a:pt x="555" y="130"/>
                    <a:pt x="556" y="130"/>
                  </a:cubicBezTo>
                  <a:cubicBezTo>
                    <a:pt x="554" y="131"/>
                    <a:pt x="553" y="133"/>
                    <a:pt x="551" y="136"/>
                  </a:cubicBezTo>
                  <a:cubicBezTo>
                    <a:pt x="551" y="135"/>
                    <a:pt x="550" y="134"/>
                    <a:pt x="550" y="133"/>
                  </a:cubicBezTo>
                  <a:cubicBezTo>
                    <a:pt x="549" y="134"/>
                    <a:pt x="548" y="134"/>
                    <a:pt x="548" y="134"/>
                  </a:cubicBezTo>
                  <a:cubicBezTo>
                    <a:pt x="548" y="134"/>
                    <a:pt x="548" y="134"/>
                    <a:pt x="548" y="134"/>
                  </a:cubicBezTo>
                  <a:cubicBezTo>
                    <a:pt x="548" y="134"/>
                    <a:pt x="548" y="134"/>
                    <a:pt x="548" y="134"/>
                  </a:cubicBezTo>
                  <a:cubicBezTo>
                    <a:pt x="548" y="134"/>
                    <a:pt x="548" y="134"/>
                    <a:pt x="548" y="134"/>
                  </a:cubicBezTo>
                  <a:cubicBezTo>
                    <a:pt x="548" y="134"/>
                    <a:pt x="547" y="133"/>
                    <a:pt x="547" y="133"/>
                  </a:cubicBezTo>
                  <a:cubicBezTo>
                    <a:pt x="547" y="133"/>
                    <a:pt x="547" y="133"/>
                    <a:pt x="546" y="133"/>
                  </a:cubicBezTo>
                  <a:cubicBezTo>
                    <a:pt x="545" y="133"/>
                    <a:pt x="545" y="133"/>
                    <a:pt x="545" y="132"/>
                  </a:cubicBezTo>
                  <a:cubicBezTo>
                    <a:pt x="545" y="132"/>
                    <a:pt x="545" y="132"/>
                    <a:pt x="545" y="131"/>
                  </a:cubicBezTo>
                  <a:cubicBezTo>
                    <a:pt x="545" y="131"/>
                    <a:pt x="544" y="131"/>
                    <a:pt x="544" y="131"/>
                  </a:cubicBezTo>
                  <a:cubicBezTo>
                    <a:pt x="543" y="131"/>
                    <a:pt x="543" y="131"/>
                    <a:pt x="543" y="131"/>
                  </a:cubicBezTo>
                  <a:cubicBezTo>
                    <a:pt x="543" y="131"/>
                    <a:pt x="543" y="131"/>
                    <a:pt x="543" y="131"/>
                  </a:cubicBezTo>
                  <a:cubicBezTo>
                    <a:pt x="543" y="131"/>
                    <a:pt x="543" y="131"/>
                    <a:pt x="543" y="131"/>
                  </a:cubicBezTo>
                  <a:cubicBezTo>
                    <a:pt x="543" y="131"/>
                    <a:pt x="544" y="130"/>
                    <a:pt x="545" y="130"/>
                  </a:cubicBezTo>
                  <a:cubicBezTo>
                    <a:pt x="543" y="130"/>
                    <a:pt x="542" y="129"/>
                    <a:pt x="545" y="129"/>
                  </a:cubicBezTo>
                  <a:cubicBezTo>
                    <a:pt x="543" y="129"/>
                    <a:pt x="543" y="129"/>
                    <a:pt x="544" y="128"/>
                  </a:cubicBezTo>
                  <a:cubicBezTo>
                    <a:pt x="543" y="127"/>
                    <a:pt x="548" y="126"/>
                    <a:pt x="551" y="124"/>
                  </a:cubicBezTo>
                  <a:cubicBezTo>
                    <a:pt x="552" y="124"/>
                    <a:pt x="552" y="124"/>
                    <a:pt x="553" y="124"/>
                  </a:cubicBezTo>
                  <a:cubicBezTo>
                    <a:pt x="553" y="124"/>
                    <a:pt x="553" y="123"/>
                    <a:pt x="553" y="123"/>
                  </a:cubicBezTo>
                  <a:cubicBezTo>
                    <a:pt x="551" y="124"/>
                    <a:pt x="550" y="124"/>
                    <a:pt x="548" y="125"/>
                  </a:cubicBezTo>
                  <a:cubicBezTo>
                    <a:pt x="545" y="126"/>
                    <a:pt x="542" y="127"/>
                    <a:pt x="541" y="127"/>
                  </a:cubicBezTo>
                  <a:cubicBezTo>
                    <a:pt x="542" y="126"/>
                    <a:pt x="542" y="125"/>
                    <a:pt x="543" y="125"/>
                  </a:cubicBezTo>
                  <a:cubicBezTo>
                    <a:pt x="542" y="125"/>
                    <a:pt x="540" y="125"/>
                    <a:pt x="539" y="125"/>
                  </a:cubicBezTo>
                  <a:cubicBezTo>
                    <a:pt x="539" y="124"/>
                    <a:pt x="539" y="124"/>
                    <a:pt x="539" y="123"/>
                  </a:cubicBezTo>
                  <a:cubicBezTo>
                    <a:pt x="539" y="123"/>
                    <a:pt x="539" y="123"/>
                    <a:pt x="539" y="122"/>
                  </a:cubicBezTo>
                  <a:cubicBezTo>
                    <a:pt x="539" y="122"/>
                    <a:pt x="538" y="122"/>
                    <a:pt x="539" y="121"/>
                  </a:cubicBezTo>
                  <a:cubicBezTo>
                    <a:pt x="539" y="121"/>
                    <a:pt x="538" y="121"/>
                    <a:pt x="538" y="121"/>
                  </a:cubicBezTo>
                  <a:cubicBezTo>
                    <a:pt x="537" y="121"/>
                    <a:pt x="536" y="121"/>
                    <a:pt x="536" y="121"/>
                  </a:cubicBezTo>
                  <a:cubicBezTo>
                    <a:pt x="535" y="121"/>
                    <a:pt x="534" y="122"/>
                    <a:pt x="533" y="122"/>
                  </a:cubicBezTo>
                  <a:cubicBezTo>
                    <a:pt x="533" y="122"/>
                    <a:pt x="533" y="122"/>
                    <a:pt x="533" y="122"/>
                  </a:cubicBezTo>
                  <a:cubicBezTo>
                    <a:pt x="536" y="121"/>
                    <a:pt x="536" y="122"/>
                    <a:pt x="536" y="122"/>
                  </a:cubicBezTo>
                  <a:cubicBezTo>
                    <a:pt x="537" y="122"/>
                    <a:pt x="534" y="123"/>
                    <a:pt x="535" y="124"/>
                  </a:cubicBezTo>
                  <a:cubicBezTo>
                    <a:pt x="535" y="124"/>
                    <a:pt x="535" y="124"/>
                    <a:pt x="535" y="124"/>
                  </a:cubicBezTo>
                  <a:cubicBezTo>
                    <a:pt x="535" y="124"/>
                    <a:pt x="535" y="124"/>
                    <a:pt x="535" y="124"/>
                  </a:cubicBezTo>
                  <a:cubicBezTo>
                    <a:pt x="534" y="124"/>
                    <a:pt x="533" y="123"/>
                    <a:pt x="532" y="123"/>
                  </a:cubicBezTo>
                  <a:cubicBezTo>
                    <a:pt x="532" y="123"/>
                    <a:pt x="531" y="123"/>
                    <a:pt x="531" y="123"/>
                  </a:cubicBezTo>
                  <a:cubicBezTo>
                    <a:pt x="534" y="129"/>
                    <a:pt x="531" y="127"/>
                    <a:pt x="528" y="126"/>
                  </a:cubicBezTo>
                  <a:cubicBezTo>
                    <a:pt x="528" y="126"/>
                    <a:pt x="527" y="127"/>
                    <a:pt x="527" y="127"/>
                  </a:cubicBezTo>
                  <a:cubicBezTo>
                    <a:pt x="528" y="128"/>
                    <a:pt x="527" y="129"/>
                    <a:pt x="526" y="130"/>
                  </a:cubicBezTo>
                  <a:cubicBezTo>
                    <a:pt x="527" y="129"/>
                    <a:pt x="529" y="129"/>
                    <a:pt x="530" y="130"/>
                  </a:cubicBezTo>
                  <a:cubicBezTo>
                    <a:pt x="530" y="130"/>
                    <a:pt x="530" y="130"/>
                    <a:pt x="530" y="130"/>
                  </a:cubicBezTo>
                  <a:cubicBezTo>
                    <a:pt x="530" y="131"/>
                    <a:pt x="530" y="131"/>
                    <a:pt x="531" y="131"/>
                  </a:cubicBezTo>
                  <a:cubicBezTo>
                    <a:pt x="531" y="131"/>
                    <a:pt x="530" y="132"/>
                    <a:pt x="530" y="133"/>
                  </a:cubicBezTo>
                  <a:cubicBezTo>
                    <a:pt x="530" y="133"/>
                    <a:pt x="530" y="134"/>
                    <a:pt x="532" y="133"/>
                  </a:cubicBezTo>
                  <a:cubicBezTo>
                    <a:pt x="532" y="133"/>
                    <a:pt x="532" y="133"/>
                    <a:pt x="532" y="133"/>
                  </a:cubicBezTo>
                  <a:cubicBezTo>
                    <a:pt x="532" y="133"/>
                    <a:pt x="532" y="133"/>
                    <a:pt x="532" y="133"/>
                  </a:cubicBezTo>
                  <a:cubicBezTo>
                    <a:pt x="532" y="133"/>
                    <a:pt x="532" y="134"/>
                    <a:pt x="532" y="134"/>
                  </a:cubicBezTo>
                  <a:cubicBezTo>
                    <a:pt x="531" y="135"/>
                    <a:pt x="530" y="135"/>
                    <a:pt x="530" y="135"/>
                  </a:cubicBezTo>
                  <a:cubicBezTo>
                    <a:pt x="530" y="135"/>
                    <a:pt x="530" y="135"/>
                    <a:pt x="530" y="135"/>
                  </a:cubicBezTo>
                  <a:cubicBezTo>
                    <a:pt x="530" y="135"/>
                    <a:pt x="530" y="135"/>
                    <a:pt x="530" y="136"/>
                  </a:cubicBezTo>
                  <a:cubicBezTo>
                    <a:pt x="532" y="134"/>
                    <a:pt x="534" y="134"/>
                    <a:pt x="533" y="136"/>
                  </a:cubicBezTo>
                  <a:cubicBezTo>
                    <a:pt x="533" y="137"/>
                    <a:pt x="533" y="137"/>
                    <a:pt x="534" y="137"/>
                  </a:cubicBezTo>
                  <a:cubicBezTo>
                    <a:pt x="534" y="136"/>
                    <a:pt x="535" y="136"/>
                    <a:pt x="536" y="136"/>
                  </a:cubicBezTo>
                  <a:cubicBezTo>
                    <a:pt x="536" y="136"/>
                    <a:pt x="536" y="136"/>
                    <a:pt x="537" y="136"/>
                  </a:cubicBezTo>
                  <a:cubicBezTo>
                    <a:pt x="537" y="136"/>
                    <a:pt x="537" y="136"/>
                    <a:pt x="537" y="136"/>
                  </a:cubicBezTo>
                  <a:cubicBezTo>
                    <a:pt x="537" y="136"/>
                    <a:pt x="537" y="136"/>
                    <a:pt x="537" y="136"/>
                  </a:cubicBezTo>
                  <a:cubicBezTo>
                    <a:pt x="537" y="136"/>
                    <a:pt x="537" y="136"/>
                    <a:pt x="537" y="137"/>
                  </a:cubicBezTo>
                  <a:cubicBezTo>
                    <a:pt x="537" y="137"/>
                    <a:pt x="537" y="138"/>
                    <a:pt x="536" y="139"/>
                  </a:cubicBezTo>
                  <a:cubicBezTo>
                    <a:pt x="536" y="139"/>
                    <a:pt x="536" y="139"/>
                    <a:pt x="536" y="139"/>
                  </a:cubicBezTo>
                  <a:cubicBezTo>
                    <a:pt x="537" y="139"/>
                    <a:pt x="537" y="139"/>
                    <a:pt x="537" y="139"/>
                  </a:cubicBezTo>
                  <a:cubicBezTo>
                    <a:pt x="537" y="139"/>
                    <a:pt x="537" y="139"/>
                    <a:pt x="539" y="139"/>
                  </a:cubicBezTo>
                  <a:cubicBezTo>
                    <a:pt x="539" y="139"/>
                    <a:pt x="539" y="139"/>
                    <a:pt x="539" y="139"/>
                  </a:cubicBezTo>
                  <a:cubicBezTo>
                    <a:pt x="539" y="139"/>
                    <a:pt x="539" y="139"/>
                    <a:pt x="539" y="139"/>
                  </a:cubicBezTo>
                  <a:cubicBezTo>
                    <a:pt x="539" y="139"/>
                    <a:pt x="539" y="139"/>
                    <a:pt x="539" y="139"/>
                  </a:cubicBezTo>
                  <a:cubicBezTo>
                    <a:pt x="539" y="139"/>
                    <a:pt x="539" y="139"/>
                    <a:pt x="539" y="139"/>
                  </a:cubicBezTo>
                  <a:cubicBezTo>
                    <a:pt x="538" y="141"/>
                    <a:pt x="537" y="141"/>
                    <a:pt x="537" y="141"/>
                  </a:cubicBezTo>
                  <a:cubicBezTo>
                    <a:pt x="536" y="141"/>
                    <a:pt x="536" y="141"/>
                    <a:pt x="535" y="141"/>
                  </a:cubicBezTo>
                  <a:cubicBezTo>
                    <a:pt x="536" y="141"/>
                    <a:pt x="537" y="142"/>
                    <a:pt x="537" y="143"/>
                  </a:cubicBezTo>
                  <a:cubicBezTo>
                    <a:pt x="538" y="143"/>
                    <a:pt x="538" y="143"/>
                    <a:pt x="539" y="144"/>
                  </a:cubicBezTo>
                  <a:cubicBezTo>
                    <a:pt x="538" y="144"/>
                    <a:pt x="538" y="144"/>
                    <a:pt x="537" y="144"/>
                  </a:cubicBezTo>
                  <a:cubicBezTo>
                    <a:pt x="537" y="144"/>
                    <a:pt x="537" y="144"/>
                    <a:pt x="537" y="144"/>
                  </a:cubicBezTo>
                  <a:cubicBezTo>
                    <a:pt x="537" y="144"/>
                    <a:pt x="537" y="144"/>
                    <a:pt x="537" y="144"/>
                  </a:cubicBezTo>
                  <a:cubicBezTo>
                    <a:pt x="540" y="143"/>
                    <a:pt x="540" y="144"/>
                    <a:pt x="538" y="144"/>
                  </a:cubicBezTo>
                  <a:cubicBezTo>
                    <a:pt x="539" y="144"/>
                    <a:pt x="539" y="144"/>
                    <a:pt x="539" y="144"/>
                  </a:cubicBezTo>
                  <a:cubicBezTo>
                    <a:pt x="539" y="145"/>
                    <a:pt x="538" y="145"/>
                    <a:pt x="539" y="145"/>
                  </a:cubicBezTo>
                  <a:cubicBezTo>
                    <a:pt x="538" y="145"/>
                    <a:pt x="537" y="145"/>
                    <a:pt x="537" y="145"/>
                  </a:cubicBezTo>
                  <a:cubicBezTo>
                    <a:pt x="537" y="145"/>
                    <a:pt x="537" y="145"/>
                    <a:pt x="537" y="145"/>
                  </a:cubicBezTo>
                  <a:cubicBezTo>
                    <a:pt x="540" y="146"/>
                    <a:pt x="537" y="149"/>
                    <a:pt x="536" y="149"/>
                  </a:cubicBezTo>
                  <a:cubicBezTo>
                    <a:pt x="536" y="150"/>
                    <a:pt x="536" y="149"/>
                    <a:pt x="535" y="148"/>
                  </a:cubicBezTo>
                  <a:cubicBezTo>
                    <a:pt x="535" y="147"/>
                    <a:pt x="535" y="147"/>
                    <a:pt x="535" y="147"/>
                  </a:cubicBezTo>
                  <a:cubicBezTo>
                    <a:pt x="535" y="148"/>
                    <a:pt x="534" y="149"/>
                    <a:pt x="533" y="150"/>
                  </a:cubicBezTo>
                  <a:cubicBezTo>
                    <a:pt x="532" y="151"/>
                    <a:pt x="531" y="152"/>
                    <a:pt x="530" y="153"/>
                  </a:cubicBezTo>
                  <a:cubicBezTo>
                    <a:pt x="531" y="154"/>
                    <a:pt x="530" y="155"/>
                    <a:pt x="530" y="155"/>
                  </a:cubicBezTo>
                  <a:cubicBezTo>
                    <a:pt x="528" y="156"/>
                    <a:pt x="528" y="155"/>
                    <a:pt x="529" y="154"/>
                  </a:cubicBezTo>
                  <a:cubicBezTo>
                    <a:pt x="529" y="153"/>
                    <a:pt x="529" y="153"/>
                    <a:pt x="529" y="152"/>
                  </a:cubicBezTo>
                  <a:cubicBezTo>
                    <a:pt x="529" y="152"/>
                    <a:pt x="529" y="152"/>
                    <a:pt x="529" y="152"/>
                  </a:cubicBezTo>
                  <a:cubicBezTo>
                    <a:pt x="529" y="153"/>
                    <a:pt x="528" y="153"/>
                    <a:pt x="528" y="153"/>
                  </a:cubicBezTo>
                  <a:cubicBezTo>
                    <a:pt x="527" y="153"/>
                    <a:pt x="526" y="152"/>
                    <a:pt x="524" y="152"/>
                  </a:cubicBezTo>
                  <a:cubicBezTo>
                    <a:pt x="524" y="152"/>
                    <a:pt x="524" y="152"/>
                    <a:pt x="524" y="152"/>
                  </a:cubicBezTo>
                  <a:cubicBezTo>
                    <a:pt x="523" y="152"/>
                    <a:pt x="523" y="151"/>
                    <a:pt x="522" y="149"/>
                  </a:cubicBezTo>
                  <a:cubicBezTo>
                    <a:pt x="522" y="150"/>
                    <a:pt x="522" y="151"/>
                    <a:pt x="522" y="152"/>
                  </a:cubicBezTo>
                  <a:cubicBezTo>
                    <a:pt x="521" y="152"/>
                    <a:pt x="520" y="151"/>
                    <a:pt x="519" y="150"/>
                  </a:cubicBezTo>
                  <a:cubicBezTo>
                    <a:pt x="518" y="148"/>
                    <a:pt x="517" y="147"/>
                    <a:pt x="517" y="145"/>
                  </a:cubicBezTo>
                  <a:cubicBezTo>
                    <a:pt x="517" y="145"/>
                    <a:pt x="517" y="145"/>
                    <a:pt x="517" y="145"/>
                  </a:cubicBezTo>
                  <a:cubicBezTo>
                    <a:pt x="518" y="152"/>
                    <a:pt x="514" y="145"/>
                    <a:pt x="511" y="145"/>
                  </a:cubicBezTo>
                  <a:cubicBezTo>
                    <a:pt x="510" y="145"/>
                    <a:pt x="511" y="147"/>
                    <a:pt x="512" y="149"/>
                  </a:cubicBezTo>
                  <a:cubicBezTo>
                    <a:pt x="513" y="150"/>
                    <a:pt x="515" y="151"/>
                    <a:pt x="515" y="152"/>
                  </a:cubicBezTo>
                  <a:cubicBezTo>
                    <a:pt x="516" y="151"/>
                    <a:pt x="517" y="153"/>
                    <a:pt x="518" y="154"/>
                  </a:cubicBezTo>
                  <a:cubicBezTo>
                    <a:pt x="519" y="156"/>
                    <a:pt x="521" y="159"/>
                    <a:pt x="521" y="159"/>
                  </a:cubicBezTo>
                  <a:cubicBezTo>
                    <a:pt x="521" y="159"/>
                    <a:pt x="520" y="159"/>
                    <a:pt x="520" y="159"/>
                  </a:cubicBezTo>
                  <a:cubicBezTo>
                    <a:pt x="520" y="161"/>
                    <a:pt x="520" y="161"/>
                    <a:pt x="520" y="161"/>
                  </a:cubicBezTo>
                  <a:cubicBezTo>
                    <a:pt x="519" y="162"/>
                    <a:pt x="516" y="161"/>
                    <a:pt x="514" y="160"/>
                  </a:cubicBezTo>
                  <a:cubicBezTo>
                    <a:pt x="512" y="160"/>
                    <a:pt x="510" y="160"/>
                    <a:pt x="508" y="159"/>
                  </a:cubicBezTo>
                  <a:cubicBezTo>
                    <a:pt x="508" y="159"/>
                    <a:pt x="497" y="154"/>
                    <a:pt x="502" y="154"/>
                  </a:cubicBezTo>
                  <a:cubicBezTo>
                    <a:pt x="498" y="153"/>
                    <a:pt x="493" y="155"/>
                    <a:pt x="493" y="152"/>
                  </a:cubicBezTo>
                  <a:cubicBezTo>
                    <a:pt x="492" y="152"/>
                    <a:pt x="492" y="152"/>
                    <a:pt x="492" y="151"/>
                  </a:cubicBezTo>
                  <a:cubicBezTo>
                    <a:pt x="492" y="151"/>
                    <a:pt x="492" y="151"/>
                    <a:pt x="491" y="151"/>
                  </a:cubicBezTo>
                  <a:cubicBezTo>
                    <a:pt x="491" y="151"/>
                    <a:pt x="491" y="151"/>
                    <a:pt x="491" y="151"/>
                  </a:cubicBezTo>
                  <a:cubicBezTo>
                    <a:pt x="491" y="151"/>
                    <a:pt x="491" y="151"/>
                    <a:pt x="491" y="151"/>
                  </a:cubicBezTo>
                  <a:cubicBezTo>
                    <a:pt x="490" y="151"/>
                    <a:pt x="490" y="150"/>
                    <a:pt x="490" y="150"/>
                  </a:cubicBezTo>
                  <a:cubicBezTo>
                    <a:pt x="490" y="150"/>
                    <a:pt x="490" y="150"/>
                    <a:pt x="489" y="149"/>
                  </a:cubicBezTo>
                  <a:cubicBezTo>
                    <a:pt x="488" y="149"/>
                    <a:pt x="488" y="148"/>
                    <a:pt x="488" y="148"/>
                  </a:cubicBezTo>
                  <a:cubicBezTo>
                    <a:pt x="488" y="148"/>
                    <a:pt x="488" y="148"/>
                    <a:pt x="488" y="148"/>
                  </a:cubicBezTo>
                  <a:cubicBezTo>
                    <a:pt x="488" y="148"/>
                    <a:pt x="488" y="148"/>
                    <a:pt x="488" y="148"/>
                  </a:cubicBezTo>
                  <a:cubicBezTo>
                    <a:pt x="487" y="147"/>
                    <a:pt x="489" y="146"/>
                    <a:pt x="494" y="147"/>
                  </a:cubicBezTo>
                  <a:cubicBezTo>
                    <a:pt x="494" y="147"/>
                    <a:pt x="494" y="147"/>
                    <a:pt x="494" y="147"/>
                  </a:cubicBezTo>
                  <a:cubicBezTo>
                    <a:pt x="494" y="147"/>
                    <a:pt x="494" y="147"/>
                    <a:pt x="494" y="147"/>
                  </a:cubicBezTo>
                  <a:cubicBezTo>
                    <a:pt x="492" y="146"/>
                    <a:pt x="489" y="146"/>
                    <a:pt x="488" y="145"/>
                  </a:cubicBezTo>
                  <a:cubicBezTo>
                    <a:pt x="488" y="145"/>
                    <a:pt x="487" y="145"/>
                    <a:pt x="487" y="146"/>
                  </a:cubicBezTo>
                  <a:cubicBezTo>
                    <a:pt x="487" y="145"/>
                    <a:pt x="487" y="145"/>
                    <a:pt x="487" y="144"/>
                  </a:cubicBezTo>
                  <a:cubicBezTo>
                    <a:pt x="487" y="144"/>
                    <a:pt x="487" y="144"/>
                    <a:pt x="487" y="144"/>
                  </a:cubicBezTo>
                  <a:cubicBezTo>
                    <a:pt x="489" y="142"/>
                    <a:pt x="482" y="142"/>
                    <a:pt x="487" y="138"/>
                  </a:cubicBezTo>
                  <a:cubicBezTo>
                    <a:pt x="487" y="138"/>
                    <a:pt x="487" y="138"/>
                    <a:pt x="487" y="138"/>
                  </a:cubicBezTo>
                  <a:cubicBezTo>
                    <a:pt x="487" y="138"/>
                    <a:pt x="487" y="138"/>
                    <a:pt x="487" y="138"/>
                  </a:cubicBezTo>
                  <a:cubicBezTo>
                    <a:pt x="486" y="138"/>
                    <a:pt x="485" y="139"/>
                    <a:pt x="484" y="139"/>
                  </a:cubicBezTo>
                  <a:cubicBezTo>
                    <a:pt x="483" y="140"/>
                    <a:pt x="483" y="140"/>
                    <a:pt x="483" y="140"/>
                  </a:cubicBezTo>
                  <a:cubicBezTo>
                    <a:pt x="483" y="140"/>
                    <a:pt x="483" y="140"/>
                    <a:pt x="483" y="139"/>
                  </a:cubicBezTo>
                  <a:cubicBezTo>
                    <a:pt x="483" y="140"/>
                    <a:pt x="482" y="140"/>
                    <a:pt x="481" y="140"/>
                  </a:cubicBezTo>
                  <a:cubicBezTo>
                    <a:pt x="481" y="140"/>
                    <a:pt x="481" y="140"/>
                    <a:pt x="480" y="140"/>
                  </a:cubicBezTo>
                  <a:cubicBezTo>
                    <a:pt x="480" y="140"/>
                    <a:pt x="480" y="140"/>
                    <a:pt x="480" y="140"/>
                  </a:cubicBezTo>
                  <a:cubicBezTo>
                    <a:pt x="480" y="139"/>
                    <a:pt x="481" y="139"/>
                    <a:pt x="481" y="138"/>
                  </a:cubicBezTo>
                  <a:cubicBezTo>
                    <a:pt x="482" y="138"/>
                    <a:pt x="482" y="137"/>
                    <a:pt x="482" y="137"/>
                  </a:cubicBezTo>
                  <a:cubicBezTo>
                    <a:pt x="482" y="137"/>
                    <a:pt x="482" y="137"/>
                    <a:pt x="482" y="137"/>
                  </a:cubicBezTo>
                  <a:cubicBezTo>
                    <a:pt x="481" y="138"/>
                    <a:pt x="481" y="138"/>
                    <a:pt x="480" y="138"/>
                  </a:cubicBezTo>
                  <a:cubicBezTo>
                    <a:pt x="479" y="138"/>
                    <a:pt x="479" y="138"/>
                    <a:pt x="479" y="138"/>
                  </a:cubicBezTo>
                  <a:cubicBezTo>
                    <a:pt x="479" y="138"/>
                    <a:pt x="479" y="138"/>
                    <a:pt x="479" y="138"/>
                  </a:cubicBezTo>
                  <a:cubicBezTo>
                    <a:pt x="478" y="137"/>
                    <a:pt x="479" y="136"/>
                    <a:pt x="480" y="136"/>
                  </a:cubicBezTo>
                  <a:cubicBezTo>
                    <a:pt x="480" y="136"/>
                    <a:pt x="479" y="136"/>
                    <a:pt x="479" y="136"/>
                  </a:cubicBezTo>
                  <a:cubicBezTo>
                    <a:pt x="476" y="137"/>
                    <a:pt x="479" y="141"/>
                    <a:pt x="474" y="139"/>
                  </a:cubicBezTo>
                  <a:cubicBezTo>
                    <a:pt x="470" y="138"/>
                    <a:pt x="470" y="139"/>
                    <a:pt x="467" y="140"/>
                  </a:cubicBezTo>
                  <a:cubicBezTo>
                    <a:pt x="464" y="142"/>
                    <a:pt x="462" y="141"/>
                    <a:pt x="460" y="139"/>
                  </a:cubicBezTo>
                  <a:cubicBezTo>
                    <a:pt x="457" y="138"/>
                    <a:pt x="455" y="137"/>
                    <a:pt x="455" y="137"/>
                  </a:cubicBezTo>
                  <a:cubicBezTo>
                    <a:pt x="455" y="137"/>
                    <a:pt x="455" y="137"/>
                    <a:pt x="455" y="137"/>
                  </a:cubicBezTo>
                  <a:cubicBezTo>
                    <a:pt x="455" y="137"/>
                    <a:pt x="455" y="137"/>
                    <a:pt x="455" y="137"/>
                  </a:cubicBezTo>
                  <a:cubicBezTo>
                    <a:pt x="455" y="137"/>
                    <a:pt x="455" y="137"/>
                    <a:pt x="455" y="137"/>
                  </a:cubicBezTo>
                  <a:cubicBezTo>
                    <a:pt x="455" y="137"/>
                    <a:pt x="455" y="137"/>
                    <a:pt x="455" y="137"/>
                  </a:cubicBezTo>
                  <a:cubicBezTo>
                    <a:pt x="454" y="137"/>
                    <a:pt x="470" y="130"/>
                    <a:pt x="474" y="131"/>
                  </a:cubicBezTo>
                  <a:cubicBezTo>
                    <a:pt x="474" y="132"/>
                    <a:pt x="474" y="132"/>
                    <a:pt x="475" y="132"/>
                  </a:cubicBezTo>
                  <a:cubicBezTo>
                    <a:pt x="475" y="132"/>
                    <a:pt x="475" y="132"/>
                    <a:pt x="475" y="132"/>
                  </a:cubicBezTo>
                  <a:cubicBezTo>
                    <a:pt x="477" y="131"/>
                    <a:pt x="479" y="131"/>
                    <a:pt x="482" y="131"/>
                  </a:cubicBezTo>
                  <a:cubicBezTo>
                    <a:pt x="486" y="131"/>
                    <a:pt x="490" y="131"/>
                    <a:pt x="490" y="130"/>
                  </a:cubicBezTo>
                  <a:cubicBezTo>
                    <a:pt x="490" y="129"/>
                    <a:pt x="490" y="129"/>
                    <a:pt x="490" y="129"/>
                  </a:cubicBezTo>
                  <a:cubicBezTo>
                    <a:pt x="489" y="127"/>
                    <a:pt x="487" y="126"/>
                    <a:pt x="489" y="124"/>
                  </a:cubicBezTo>
                  <a:cubicBezTo>
                    <a:pt x="490" y="124"/>
                    <a:pt x="492" y="123"/>
                    <a:pt x="493" y="122"/>
                  </a:cubicBezTo>
                  <a:cubicBezTo>
                    <a:pt x="495" y="121"/>
                    <a:pt x="497" y="121"/>
                    <a:pt x="501" y="121"/>
                  </a:cubicBezTo>
                  <a:cubicBezTo>
                    <a:pt x="501" y="121"/>
                    <a:pt x="502" y="120"/>
                    <a:pt x="502" y="120"/>
                  </a:cubicBezTo>
                  <a:cubicBezTo>
                    <a:pt x="502" y="120"/>
                    <a:pt x="502" y="120"/>
                    <a:pt x="501" y="120"/>
                  </a:cubicBezTo>
                  <a:cubicBezTo>
                    <a:pt x="502" y="120"/>
                    <a:pt x="502" y="120"/>
                    <a:pt x="503" y="120"/>
                  </a:cubicBezTo>
                  <a:cubicBezTo>
                    <a:pt x="503" y="120"/>
                    <a:pt x="502" y="120"/>
                    <a:pt x="502" y="120"/>
                  </a:cubicBezTo>
                  <a:cubicBezTo>
                    <a:pt x="502" y="120"/>
                    <a:pt x="503" y="120"/>
                    <a:pt x="503" y="120"/>
                  </a:cubicBezTo>
                  <a:cubicBezTo>
                    <a:pt x="505" y="120"/>
                    <a:pt x="507" y="115"/>
                    <a:pt x="508" y="111"/>
                  </a:cubicBezTo>
                  <a:cubicBezTo>
                    <a:pt x="509" y="108"/>
                    <a:pt x="509" y="106"/>
                    <a:pt x="508" y="107"/>
                  </a:cubicBezTo>
                  <a:cubicBezTo>
                    <a:pt x="508" y="107"/>
                    <a:pt x="508" y="107"/>
                    <a:pt x="508" y="107"/>
                  </a:cubicBezTo>
                  <a:cubicBezTo>
                    <a:pt x="508" y="107"/>
                    <a:pt x="507" y="108"/>
                    <a:pt x="507" y="108"/>
                  </a:cubicBezTo>
                  <a:cubicBezTo>
                    <a:pt x="505" y="108"/>
                    <a:pt x="505" y="108"/>
                    <a:pt x="505" y="107"/>
                  </a:cubicBezTo>
                  <a:cubicBezTo>
                    <a:pt x="505" y="107"/>
                    <a:pt x="505" y="107"/>
                    <a:pt x="505" y="107"/>
                  </a:cubicBezTo>
                  <a:cubicBezTo>
                    <a:pt x="505" y="106"/>
                    <a:pt x="505" y="106"/>
                    <a:pt x="506" y="105"/>
                  </a:cubicBezTo>
                  <a:cubicBezTo>
                    <a:pt x="506" y="105"/>
                    <a:pt x="507" y="104"/>
                    <a:pt x="507" y="104"/>
                  </a:cubicBezTo>
                  <a:cubicBezTo>
                    <a:pt x="507" y="104"/>
                    <a:pt x="507" y="104"/>
                    <a:pt x="507" y="104"/>
                  </a:cubicBezTo>
                  <a:cubicBezTo>
                    <a:pt x="507" y="104"/>
                    <a:pt x="506" y="104"/>
                    <a:pt x="506" y="104"/>
                  </a:cubicBezTo>
                  <a:cubicBezTo>
                    <a:pt x="504" y="104"/>
                    <a:pt x="502" y="106"/>
                    <a:pt x="502" y="104"/>
                  </a:cubicBezTo>
                  <a:cubicBezTo>
                    <a:pt x="502" y="104"/>
                    <a:pt x="501" y="103"/>
                    <a:pt x="501" y="103"/>
                  </a:cubicBezTo>
                  <a:cubicBezTo>
                    <a:pt x="502" y="103"/>
                    <a:pt x="502" y="103"/>
                    <a:pt x="502" y="102"/>
                  </a:cubicBezTo>
                  <a:cubicBezTo>
                    <a:pt x="502" y="102"/>
                    <a:pt x="501" y="102"/>
                    <a:pt x="501" y="102"/>
                  </a:cubicBezTo>
                  <a:cubicBezTo>
                    <a:pt x="501" y="102"/>
                    <a:pt x="502" y="101"/>
                    <a:pt x="503" y="101"/>
                  </a:cubicBezTo>
                  <a:cubicBezTo>
                    <a:pt x="501" y="100"/>
                    <a:pt x="497" y="103"/>
                    <a:pt x="493" y="104"/>
                  </a:cubicBezTo>
                  <a:cubicBezTo>
                    <a:pt x="492" y="104"/>
                    <a:pt x="491" y="104"/>
                    <a:pt x="489" y="104"/>
                  </a:cubicBezTo>
                  <a:cubicBezTo>
                    <a:pt x="491" y="100"/>
                    <a:pt x="498" y="102"/>
                    <a:pt x="499" y="100"/>
                  </a:cubicBezTo>
                  <a:cubicBezTo>
                    <a:pt x="499" y="99"/>
                    <a:pt x="497" y="98"/>
                    <a:pt x="496" y="98"/>
                  </a:cubicBezTo>
                  <a:cubicBezTo>
                    <a:pt x="495" y="98"/>
                    <a:pt x="494" y="98"/>
                    <a:pt x="495" y="98"/>
                  </a:cubicBezTo>
                  <a:cubicBezTo>
                    <a:pt x="494" y="97"/>
                    <a:pt x="494" y="97"/>
                    <a:pt x="495" y="97"/>
                  </a:cubicBezTo>
                  <a:cubicBezTo>
                    <a:pt x="495" y="97"/>
                    <a:pt x="494" y="97"/>
                    <a:pt x="494" y="97"/>
                  </a:cubicBezTo>
                  <a:cubicBezTo>
                    <a:pt x="493" y="97"/>
                    <a:pt x="493" y="97"/>
                    <a:pt x="494" y="97"/>
                  </a:cubicBezTo>
                  <a:cubicBezTo>
                    <a:pt x="493" y="97"/>
                    <a:pt x="493" y="96"/>
                    <a:pt x="492" y="96"/>
                  </a:cubicBezTo>
                  <a:cubicBezTo>
                    <a:pt x="493" y="96"/>
                    <a:pt x="494" y="96"/>
                    <a:pt x="494" y="96"/>
                  </a:cubicBezTo>
                  <a:cubicBezTo>
                    <a:pt x="494" y="96"/>
                    <a:pt x="494" y="96"/>
                    <a:pt x="494" y="96"/>
                  </a:cubicBezTo>
                  <a:cubicBezTo>
                    <a:pt x="494" y="96"/>
                    <a:pt x="494" y="95"/>
                    <a:pt x="493" y="95"/>
                  </a:cubicBezTo>
                  <a:cubicBezTo>
                    <a:pt x="492" y="95"/>
                    <a:pt x="492" y="95"/>
                    <a:pt x="492" y="95"/>
                  </a:cubicBezTo>
                  <a:cubicBezTo>
                    <a:pt x="491" y="95"/>
                    <a:pt x="490" y="95"/>
                    <a:pt x="490" y="95"/>
                  </a:cubicBezTo>
                  <a:cubicBezTo>
                    <a:pt x="490" y="95"/>
                    <a:pt x="491" y="94"/>
                    <a:pt x="491" y="93"/>
                  </a:cubicBezTo>
                  <a:cubicBezTo>
                    <a:pt x="490" y="93"/>
                    <a:pt x="489" y="92"/>
                    <a:pt x="489" y="91"/>
                  </a:cubicBezTo>
                  <a:cubicBezTo>
                    <a:pt x="487" y="91"/>
                    <a:pt x="485" y="90"/>
                    <a:pt x="488" y="89"/>
                  </a:cubicBezTo>
                  <a:cubicBezTo>
                    <a:pt x="486" y="89"/>
                    <a:pt x="484" y="90"/>
                    <a:pt x="482" y="90"/>
                  </a:cubicBezTo>
                  <a:cubicBezTo>
                    <a:pt x="493" y="91"/>
                    <a:pt x="475" y="94"/>
                    <a:pt x="469" y="94"/>
                  </a:cubicBezTo>
                  <a:cubicBezTo>
                    <a:pt x="470" y="94"/>
                    <a:pt x="471" y="95"/>
                    <a:pt x="470" y="95"/>
                  </a:cubicBezTo>
                  <a:cubicBezTo>
                    <a:pt x="469" y="96"/>
                    <a:pt x="467" y="95"/>
                    <a:pt x="466" y="94"/>
                  </a:cubicBezTo>
                  <a:cubicBezTo>
                    <a:pt x="465" y="94"/>
                    <a:pt x="465" y="95"/>
                    <a:pt x="464" y="95"/>
                  </a:cubicBezTo>
                  <a:cubicBezTo>
                    <a:pt x="463" y="95"/>
                    <a:pt x="461" y="95"/>
                    <a:pt x="459" y="95"/>
                  </a:cubicBezTo>
                  <a:cubicBezTo>
                    <a:pt x="459" y="95"/>
                    <a:pt x="459" y="95"/>
                    <a:pt x="459" y="95"/>
                  </a:cubicBezTo>
                  <a:cubicBezTo>
                    <a:pt x="459" y="95"/>
                    <a:pt x="460" y="95"/>
                    <a:pt x="460" y="96"/>
                  </a:cubicBezTo>
                  <a:cubicBezTo>
                    <a:pt x="460" y="96"/>
                    <a:pt x="460" y="96"/>
                    <a:pt x="460" y="96"/>
                  </a:cubicBezTo>
                  <a:cubicBezTo>
                    <a:pt x="460" y="96"/>
                    <a:pt x="460" y="96"/>
                    <a:pt x="460" y="96"/>
                  </a:cubicBezTo>
                  <a:cubicBezTo>
                    <a:pt x="460" y="96"/>
                    <a:pt x="460" y="96"/>
                    <a:pt x="460" y="96"/>
                  </a:cubicBezTo>
                  <a:cubicBezTo>
                    <a:pt x="459" y="96"/>
                    <a:pt x="459" y="96"/>
                    <a:pt x="459" y="95"/>
                  </a:cubicBezTo>
                  <a:cubicBezTo>
                    <a:pt x="453" y="95"/>
                    <a:pt x="448" y="93"/>
                    <a:pt x="444" y="93"/>
                  </a:cubicBezTo>
                  <a:cubicBezTo>
                    <a:pt x="444" y="93"/>
                    <a:pt x="444" y="93"/>
                    <a:pt x="444" y="93"/>
                  </a:cubicBezTo>
                  <a:cubicBezTo>
                    <a:pt x="445" y="93"/>
                    <a:pt x="445" y="93"/>
                    <a:pt x="444" y="93"/>
                  </a:cubicBezTo>
                  <a:cubicBezTo>
                    <a:pt x="444" y="93"/>
                    <a:pt x="445" y="93"/>
                    <a:pt x="445" y="94"/>
                  </a:cubicBezTo>
                  <a:cubicBezTo>
                    <a:pt x="443" y="94"/>
                    <a:pt x="442" y="94"/>
                    <a:pt x="440" y="93"/>
                  </a:cubicBezTo>
                  <a:cubicBezTo>
                    <a:pt x="440" y="93"/>
                    <a:pt x="439" y="93"/>
                    <a:pt x="439" y="92"/>
                  </a:cubicBezTo>
                  <a:cubicBezTo>
                    <a:pt x="439" y="92"/>
                    <a:pt x="439" y="92"/>
                    <a:pt x="439" y="92"/>
                  </a:cubicBezTo>
                  <a:cubicBezTo>
                    <a:pt x="439" y="92"/>
                    <a:pt x="439" y="92"/>
                    <a:pt x="439" y="92"/>
                  </a:cubicBezTo>
                  <a:cubicBezTo>
                    <a:pt x="439" y="91"/>
                    <a:pt x="439" y="91"/>
                    <a:pt x="440" y="91"/>
                  </a:cubicBezTo>
                  <a:cubicBezTo>
                    <a:pt x="440" y="91"/>
                    <a:pt x="440" y="91"/>
                    <a:pt x="440" y="90"/>
                  </a:cubicBezTo>
                  <a:cubicBezTo>
                    <a:pt x="439" y="91"/>
                    <a:pt x="438" y="91"/>
                    <a:pt x="437" y="91"/>
                  </a:cubicBezTo>
                  <a:cubicBezTo>
                    <a:pt x="435" y="92"/>
                    <a:pt x="432" y="92"/>
                    <a:pt x="429" y="91"/>
                  </a:cubicBezTo>
                  <a:cubicBezTo>
                    <a:pt x="429" y="91"/>
                    <a:pt x="429" y="91"/>
                    <a:pt x="429" y="90"/>
                  </a:cubicBezTo>
                  <a:cubicBezTo>
                    <a:pt x="427" y="89"/>
                    <a:pt x="425" y="88"/>
                    <a:pt x="427" y="86"/>
                  </a:cubicBezTo>
                  <a:cubicBezTo>
                    <a:pt x="427" y="86"/>
                    <a:pt x="427" y="86"/>
                    <a:pt x="427" y="86"/>
                  </a:cubicBezTo>
                  <a:cubicBezTo>
                    <a:pt x="427" y="85"/>
                    <a:pt x="427" y="85"/>
                    <a:pt x="427" y="85"/>
                  </a:cubicBezTo>
                  <a:cubicBezTo>
                    <a:pt x="428" y="85"/>
                    <a:pt x="432" y="85"/>
                    <a:pt x="435" y="85"/>
                  </a:cubicBezTo>
                  <a:cubicBezTo>
                    <a:pt x="436" y="85"/>
                    <a:pt x="436" y="85"/>
                    <a:pt x="437" y="85"/>
                  </a:cubicBezTo>
                  <a:cubicBezTo>
                    <a:pt x="438" y="85"/>
                    <a:pt x="439" y="85"/>
                    <a:pt x="440" y="86"/>
                  </a:cubicBezTo>
                  <a:cubicBezTo>
                    <a:pt x="440" y="86"/>
                    <a:pt x="441" y="86"/>
                    <a:pt x="441" y="86"/>
                  </a:cubicBezTo>
                  <a:cubicBezTo>
                    <a:pt x="441" y="86"/>
                    <a:pt x="441" y="86"/>
                    <a:pt x="441" y="86"/>
                  </a:cubicBezTo>
                  <a:cubicBezTo>
                    <a:pt x="440" y="85"/>
                    <a:pt x="440" y="85"/>
                    <a:pt x="439" y="85"/>
                  </a:cubicBezTo>
                  <a:cubicBezTo>
                    <a:pt x="436" y="84"/>
                    <a:pt x="427" y="81"/>
                    <a:pt x="427" y="82"/>
                  </a:cubicBezTo>
                  <a:cubicBezTo>
                    <a:pt x="427" y="82"/>
                    <a:pt x="427" y="82"/>
                    <a:pt x="427" y="82"/>
                  </a:cubicBezTo>
                  <a:cubicBezTo>
                    <a:pt x="427" y="82"/>
                    <a:pt x="427" y="82"/>
                    <a:pt x="427" y="82"/>
                  </a:cubicBezTo>
                  <a:cubicBezTo>
                    <a:pt x="427" y="82"/>
                    <a:pt x="427" y="82"/>
                    <a:pt x="427" y="82"/>
                  </a:cubicBezTo>
                  <a:cubicBezTo>
                    <a:pt x="434" y="75"/>
                    <a:pt x="454" y="60"/>
                    <a:pt x="467" y="62"/>
                  </a:cubicBezTo>
                  <a:cubicBezTo>
                    <a:pt x="471" y="61"/>
                    <a:pt x="473" y="62"/>
                    <a:pt x="473" y="64"/>
                  </a:cubicBezTo>
                  <a:cubicBezTo>
                    <a:pt x="474" y="66"/>
                    <a:pt x="466" y="68"/>
                    <a:pt x="461" y="69"/>
                  </a:cubicBezTo>
                  <a:cubicBezTo>
                    <a:pt x="458" y="71"/>
                    <a:pt x="455" y="72"/>
                    <a:pt x="456" y="73"/>
                  </a:cubicBezTo>
                  <a:cubicBezTo>
                    <a:pt x="456" y="73"/>
                    <a:pt x="456" y="73"/>
                    <a:pt x="456" y="73"/>
                  </a:cubicBezTo>
                  <a:cubicBezTo>
                    <a:pt x="455" y="74"/>
                    <a:pt x="455" y="74"/>
                    <a:pt x="454" y="75"/>
                  </a:cubicBezTo>
                  <a:cubicBezTo>
                    <a:pt x="454" y="77"/>
                    <a:pt x="454" y="79"/>
                    <a:pt x="455" y="81"/>
                  </a:cubicBezTo>
                  <a:cubicBezTo>
                    <a:pt x="456" y="82"/>
                    <a:pt x="457" y="82"/>
                    <a:pt x="457" y="83"/>
                  </a:cubicBezTo>
                  <a:cubicBezTo>
                    <a:pt x="456" y="83"/>
                    <a:pt x="456" y="83"/>
                    <a:pt x="456" y="84"/>
                  </a:cubicBezTo>
                  <a:cubicBezTo>
                    <a:pt x="456" y="84"/>
                    <a:pt x="456" y="84"/>
                    <a:pt x="456" y="84"/>
                  </a:cubicBezTo>
                  <a:cubicBezTo>
                    <a:pt x="456" y="84"/>
                    <a:pt x="455" y="84"/>
                    <a:pt x="454" y="84"/>
                  </a:cubicBezTo>
                  <a:cubicBezTo>
                    <a:pt x="455" y="85"/>
                    <a:pt x="455" y="85"/>
                    <a:pt x="455" y="85"/>
                  </a:cubicBezTo>
                  <a:cubicBezTo>
                    <a:pt x="455" y="85"/>
                    <a:pt x="455" y="85"/>
                    <a:pt x="455" y="85"/>
                  </a:cubicBezTo>
                  <a:cubicBezTo>
                    <a:pt x="455" y="85"/>
                    <a:pt x="455" y="85"/>
                    <a:pt x="455" y="85"/>
                  </a:cubicBezTo>
                  <a:cubicBezTo>
                    <a:pt x="455" y="85"/>
                    <a:pt x="455" y="85"/>
                    <a:pt x="455" y="85"/>
                  </a:cubicBezTo>
                  <a:cubicBezTo>
                    <a:pt x="454" y="85"/>
                    <a:pt x="454" y="85"/>
                    <a:pt x="453" y="85"/>
                  </a:cubicBezTo>
                  <a:cubicBezTo>
                    <a:pt x="453" y="85"/>
                    <a:pt x="453" y="85"/>
                    <a:pt x="453" y="85"/>
                  </a:cubicBezTo>
                  <a:cubicBezTo>
                    <a:pt x="454" y="85"/>
                    <a:pt x="454" y="86"/>
                    <a:pt x="453" y="86"/>
                  </a:cubicBezTo>
                  <a:cubicBezTo>
                    <a:pt x="455" y="86"/>
                    <a:pt x="460" y="82"/>
                    <a:pt x="460" y="80"/>
                  </a:cubicBezTo>
                  <a:cubicBezTo>
                    <a:pt x="459" y="81"/>
                    <a:pt x="458" y="81"/>
                    <a:pt x="458" y="81"/>
                  </a:cubicBezTo>
                  <a:cubicBezTo>
                    <a:pt x="456" y="81"/>
                    <a:pt x="456" y="79"/>
                    <a:pt x="455" y="78"/>
                  </a:cubicBezTo>
                  <a:cubicBezTo>
                    <a:pt x="455" y="78"/>
                    <a:pt x="455" y="78"/>
                    <a:pt x="455" y="78"/>
                  </a:cubicBezTo>
                  <a:cubicBezTo>
                    <a:pt x="455" y="78"/>
                    <a:pt x="455" y="78"/>
                    <a:pt x="455" y="78"/>
                  </a:cubicBezTo>
                  <a:cubicBezTo>
                    <a:pt x="455" y="78"/>
                    <a:pt x="455" y="78"/>
                    <a:pt x="455" y="78"/>
                  </a:cubicBezTo>
                  <a:cubicBezTo>
                    <a:pt x="455" y="78"/>
                    <a:pt x="455" y="78"/>
                    <a:pt x="455" y="78"/>
                  </a:cubicBezTo>
                  <a:cubicBezTo>
                    <a:pt x="456" y="78"/>
                    <a:pt x="459" y="76"/>
                    <a:pt x="461" y="76"/>
                  </a:cubicBezTo>
                  <a:cubicBezTo>
                    <a:pt x="463" y="76"/>
                    <a:pt x="465" y="76"/>
                    <a:pt x="465" y="78"/>
                  </a:cubicBezTo>
                  <a:cubicBezTo>
                    <a:pt x="465" y="78"/>
                    <a:pt x="465" y="78"/>
                    <a:pt x="465" y="78"/>
                  </a:cubicBezTo>
                  <a:cubicBezTo>
                    <a:pt x="466" y="77"/>
                    <a:pt x="464" y="76"/>
                    <a:pt x="464" y="76"/>
                  </a:cubicBezTo>
                  <a:cubicBezTo>
                    <a:pt x="463" y="75"/>
                    <a:pt x="464" y="75"/>
                    <a:pt x="466" y="75"/>
                  </a:cubicBezTo>
                  <a:cubicBezTo>
                    <a:pt x="465" y="75"/>
                    <a:pt x="465" y="75"/>
                    <a:pt x="465" y="75"/>
                  </a:cubicBezTo>
                  <a:cubicBezTo>
                    <a:pt x="465" y="75"/>
                    <a:pt x="465" y="75"/>
                    <a:pt x="465" y="74"/>
                  </a:cubicBezTo>
                  <a:cubicBezTo>
                    <a:pt x="465" y="74"/>
                    <a:pt x="465" y="74"/>
                    <a:pt x="465" y="74"/>
                  </a:cubicBezTo>
                  <a:cubicBezTo>
                    <a:pt x="465" y="74"/>
                    <a:pt x="464" y="75"/>
                    <a:pt x="464" y="75"/>
                  </a:cubicBezTo>
                  <a:cubicBezTo>
                    <a:pt x="464" y="75"/>
                    <a:pt x="464" y="75"/>
                    <a:pt x="463" y="75"/>
                  </a:cubicBezTo>
                  <a:cubicBezTo>
                    <a:pt x="463" y="75"/>
                    <a:pt x="462" y="75"/>
                    <a:pt x="461" y="74"/>
                  </a:cubicBezTo>
                  <a:cubicBezTo>
                    <a:pt x="460" y="73"/>
                    <a:pt x="460" y="72"/>
                    <a:pt x="462" y="72"/>
                  </a:cubicBezTo>
                  <a:cubicBezTo>
                    <a:pt x="463" y="70"/>
                    <a:pt x="464" y="70"/>
                    <a:pt x="466" y="70"/>
                  </a:cubicBezTo>
                  <a:cubicBezTo>
                    <a:pt x="466" y="70"/>
                    <a:pt x="466" y="70"/>
                    <a:pt x="466" y="70"/>
                  </a:cubicBezTo>
                  <a:cubicBezTo>
                    <a:pt x="462" y="69"/>
                    <a:pt x="472" y="69"/>
                    <a:pt x="475" y="70"/>
                  </a:cubicBezTo>
                  <a:cubicBezTo>
                    <a:pt x="475" y="70"/>
                    <a:pt x="475" y="70"/>
                    <a:pt x="475" y="70"/>
                  </a:cubicBezTo>
                  <a:cubicBezTo>
                    <a:pt x="474" y="70"/>
                    <a:pt x="472" y="69"/>
                    <a:pt x="471" y="69"/>
                  </a:cubicBezTo>
                  <a:cubicBezTo>
                    <a:pt x="470" y="69"/>
                    <a:pt x="469" y="68"/>
                    <a:pt x="469" y="68"/>
                  </a:cubicBezTo>
                  <a:cubicBezTo>
                    <a:pt x="469" y="68"/>
                    <a:pt x="469" y="68"/>
                    <a:pt x="469" y="68"/>
                  </a:cubicBezTo>
                  <a:cubicBezTo>
                    <a:pt x="469" y="68"/>
                    <a:pt x="469" y="68"/>
                    <a:pt x="469" y="68"/>
                  </a:cubicBezTo>
                  <a:cubicBezTo>
                    <a:pt x="469" y="68"/>
                    <a:pt x="469" y="68"/>
                    <a:pt x="469" y="68"/>
                  </a:cubicBezTo>
                  <a:cubicBezTo>
                    <a:pt x="470" y="67"/>
                    <a:pt x="475" y="66"/>
                    <a:pt x="480" y="65"/>
                  </a:cubicBezTo>
                  <a:cubicBezTo>
                    <a:pt x="482" y="64"/>
                    <a:pt x="484" y="64"/>
                    <a:pt x="486" y="64"/>
                  </a:cubicBezTo>
                  <a:cubicBezTo>
                    <a:pt x="490" y="64"/>
                    <a:pt x="492" y="64"/>
                    <a:pt x="493" y="65"/>
                  </a:cubicBezTo>
                  <a:cubicBezTo>
                    <a:pt x="492" y="66"/>
                    <a:pt x="492" y="67"/>
                    <a:pt x="492" y="67"/>
                  </a:cubicBezTo>
                  <a:cubicBezTo>
                    <a:pt x="493" y="68"/>
                    <a:pt x="494" y="69"/>
                    <a:pt x="495" y="69"/>
                  </a:cubicBezTo>
                  <a:cubicBezTo>
                    <a:pt x="495" y="69"/>
                    <a:pt x="495" y="69"/>
                    <a:pt x="495" y="69"/>
                  </a:cubicBezTo>
                  <a:cubicBezTo>
                    <a:pt x="494" y="69"/>
                    <a:pt x="494" y="70"/>
                    <a:pt x="494" y="70"/>
                  </a:cubicBezTo>
                  <a:cubicBezTo>
                    <a:pt x="492" y="72"/>
                    <a:pt x="491" y="73"/>
                    <a:pt x="488" y="74"/>
                  </a:cubicBezTo>
                  <a:cubicBezTo>
                    <a:pt x="489" y="74"/>
                    <a:pt x="490" y="74"/>
                    <a:pt x="490" y="74"/>
                  </a:cubicBezTo>
                  <a:cubicBezTo>
                    <a:pt x="490" y="75"/>
                    <a:pt x="490" y="75"/>
                    <a:pt x="490" y="75"/>
                  </a:cubicBezTo>
                  <a:cubicBezTo>
                    <a:pt x="490" y="75"/>
                    <a:pt x="489" y="75"/>
                    <a:pt x="489" y="75"/>
                  </a:cubicBezTo>
                  <a:cubicBezTo>
                    <a:pt x="488" y="76"/>
                    <a:pt x="486" y="78"/>
                    <a:pt x="485" y="78"/>
                  </a:cubicBezTo>
                  <a:cubicBezTo>
                    <a:pt x="485" y="78"/>
                    <a:pt x="485" y="79"/>
                    <a:pt x="484" y="79"/>
                  </a:cubicBezTo>
                  <a:cubicBezTo>
                    <a:pt x="484" y="79"/>
                    <a:pt x="485" y="78"/>
                    <a:pt x="486" y="78"/>
                  </a:cubicBezTo>
                  <a:cubicBezTo>
                    <a:pt x="488" y="77"/>
                    <a:pt x="490" y="76"/>
                    <a:pt x="493" y="77"/>
                  </a:cubicBezTo>
                  <a:cubicBezTo>
                    <a:pt x="490" y="76"/>
                    <a:pt x="494" y="74"/>
                    <a:pt x="495" y="74"/>
                  </a:cubicBezTo>
                  <a:cubicBezTo>
                    <a:pt x="495" y="74"/>
                    <a:pt x="495" y="74"/>
                    <a:pt x="495" y="74"/>
                  </a:cubicBezTo>
                  <a:cubicBezTo>
                    <a:pt x="495" y="74"/>
                    <a:pt x="495" y="74"/>
                    <a:pt x="495" y="74"/>
                  </a:cubicBezTo>
                  <a:cubicBezTo>
                    <a:pt x="495" y="74"/>
                    <a:pt x="495" y="74"/>
                    <a:pt x="495" y="74"/>
                  </a:cubicBezTo>
                  <a:cubicBezTo>
                    <a:pt x="495" y="74"/>
                    <a:pt x="496" y="76"/>
                    <a:pt x="496" y="77"/>
                  </a:cubicBezTo>
                  <a:cubicBezTo>
                    <a:pt x="498" y="76"/>
                    <a:pt x="500" y="75"/>
                    <a:pt x="497" y="77"/>
                  </a:cubicBezTo>
                  <a:cubicBezTo>
                    <a:pt x="497" y="77"/>
                    <a:pt x="497" y="77"/>
                    <a:pt x="497" y="77"/>
                  </a:cubicBezTo>
                  <a:cubicBezTo>
                    <a:pt x="497" y="77"/>
                    <a:pt x="498" y="77"/>
                    <a:pt x="499" y="77"/>
                  </a:cubicBezTo>
                  <a:cubicBezTo>
                    <a:pt x="499" y="78"/>
                    <a:pt x="500" y="78"/>
                    <a:pt x="500" y="79"/>
                  </a:cubicBezTo>
                  <a:cubicBezTo>
                    <a:pt x="500" y="79"/>
                    <a:pt x="501" y="79"/>
                    <a:pt x="501" y="79"/>
                  </a:cubicBezTo>
                  <a:cubicBezTo>
                    <a:pt x="500" y="78"/>
                    <a:pt x="500" y="78"/>
                    <a:pt x="501" y="78"/>
                  </a:cubicBezTo>
                  <a:cubicBezTo>
                    <a:pt x="500" y="78"/>
                    <a:pt x="500" y="77"/>
                    <a:pt x="499" y="76"/>
                  </a:cubicBezTo>
                  <a:cubicBezTo>
                    <a:pt x="499" y="76"/>
                    <a:pt x="504" y="76"/>
                    <a:pt x="507" y="76"/>
                  </a:cubicBezTo>
                  <a:cubicBezTo>
                    <a:pt x="505" y="76"/>
                    <a:pt x="504" y="75"/>
                    <a:pt x="502" y="75"/>
                  </a:cubicBezTo>
                  <a:cubicBezTo>
                    <a:pt x="502" y="75"/>
                    <a:pt x="502" y="75"/>
                    <a:pt x="502" y="75"/>
                  </a:cubicBezTo>
                  <a:cubicBezTo>
                    <a:pt x="501" y="72"/>
                    <a:pt x="520" y="72"/>
                    <a:pt x="521" y="74"/>
                  </a:cubicBezTo>
                  <a:cubicBezTo>
                    <a:pt x="521" y="74"/>
                    <a:pt x="521" y="74"/>
                    <a:pt x="522" y="74"/>
                  </a:cubicBezTo>
                  <a:cubicBezTo>
                    <a:pt x="522" y="75"/>
                    <a:pt x="520" y="76"/>
                    <a:pt x="518" y="77"/>
                  </a:cubicBezTo>
                  <a:cubicBezTo>
                    <a:pt x="518" y="77"/>
                    <a:pt x="518" y="77"/>
                    <a:pt x="519" y="77"/>
                  </a:cubicBezTo>
                  <a:cubicBezTo>
                    <a:pt x="519" y="77"/>
                    <a:pt x="519" y="77"/>
                    <a:pt x="519" y="77"/>
                  </a:cubicBezTo>
                  <a:cubicBezTo>
                    <a:pt x="519" y="77"/>
                    <a:pt x="519" y="77"/>
                    <a:pt x="519" y="77"/>
                  </a:cubicBezTo>
                  <a:cubicBezTo>
                    <a:pt x="517" y="79"/>
                    <a:pt x="514" y="80"/>
                    <a:pt x="512" y="80"/>
                  </a:cubicBezTo>
                  <a:cubicBezTo>
                    <a:pt x="512" y="80"/>
                    <a:pt x="512" y="80"/>
                    <a:pt x="512" y="80"/>
                  </a:cubicBezTo>
                  <a:cubicBezTo>
                    <a:pt x="512" y="80"/>
                    <a:pt x="512" y="80"/>
                    <a:pt x="513" y="80"/>
                  </a:cubicBezTo>
                  <a:cubicBezTo>
                    <a:pt x="513" y="80"/>
                    <a:pt x="514" y="80"/>
                    <a:pt x="515" y="79"/>
                  </a:cubicBezTo>
                  <a:cubicBezTo>
                    <a:pt x="519" y="77"/>
                    <a:pt x="523" y="74"/>
                    <a:pt x="525" y="78"/>
                  </a:cubicBezTo>
                  <a:cubicBezTo>
                    <a:pt x="525" y="78"/>
                    <a:pt x="525" y="78"/>
                    <a:pt x="525" y="78"/>
                  </a:cubicBezTo>
                  <a:cubicBezTo>
                    <a:pt x="525" y="78"/>
                    <a:pt x="525" y="78"/>
                    <a:pt x="525" y="78"/>
                  </a:cubicBezTo>
                  <a:cubicBezTo>
                    <a:pt x="523" y="79"/>
                    <a:pt x="521" y="80"/>
                    <a:pt x="519" y="80"/>
                  </a:cubicBezTo>
                  <a:cubicBezTo>
                    <a:pt x="520" y="80"/>
                    <a:pt x="519" y="81"/>
                    <a:pt x="518" y="81"/>
                  </a:cubicBezTo>
                  <a:cubicBezTo>
                    <a:pt x="519" y="81"/>
                    <a:pt x="519" y="82"/>
                    <a:pt x="518" y="82"/>
                  </a:cubicBezTo>
                  <a:cubicBezTo>
                    <a:pt x="520" y="81"/>
                    <a:pt x="521" y="80"/>
                    <a:pt x="522" y="80"/>
                  </a:cubicBezTo>
                  <a:cubicBezTo>
                    <a:pt x="523" y="80"/>
                    <a:pt x="524" y="80"/>
                    <a:pt x="525" y="80"/>
                  </a:cubicBezTo>
                  <a:cubicBezTo>
                    <a:pt x="525" y="80"/>
                    <a:pt x="526" y="80"/>
                    <a:pt x="526" y="80"/>
                  </a:cubicBezTo>
                  <a:cubicBezTo>
                    <a:pt x="526" y="80"/>
                    <a:pt x="526" y="80"/>
                    <a:pt x="526" y="80"/>
                  </a:cubicBezTo>
                  <a:cubicBezTo>
                    <a:pt x="526" y="80"/>
                    <a:pt x="526" y="80"/>
                    <a:pt x="526" y="80"/>
                  </a:cubicBezTo>
                  <a:cubicBezTo>
                    <a:pt x="526" y="80"/>
                    <a:pt x="526" y="80"/>
                    <a:pt x="526" y="80"/>
                  </a:cubicBezTo>
                  <a:cubicBezTo>
                    <a:pt x="526" y="80"/>
                    <a:pt x="526" y="80"/>
                    <a:pt x="526" y="80"/>
                  </a:cubicBezTo>
                  <a:cubicBezTo>
                    <a:pt x="524" y="81"/>
                    <a:pt x="522" y="81"/>
                    <a:pt x="521" y="82"/>
                  </a:cubicBezTo>
                  <a:cubicBezTo>
                    <a:pt x="521" y="82"/>
                    <a:pt x="522" y="82"/>
                    <a:pt x="522" y="82"/>
                  </a:cubicBezTo>
                  <a:cubicBezTo>
                    <a:pt x="522" y="82"/>
                    <a:pt x="522" y="82"/>
                    <a:pt x="522" y="82"/>
                  </a:cubicBezTo>
                  <a:cubicBezTo>
                    <a:pt x="523" y="82"/>
                    <a:pt x="524" y="81"/>
                    <a:pt x="526" y="81"/>
                  </a:cubicBezTo>
                  <a:cubicBezTo>
                    <a:pt x="526" y="81"/>
                    <a:pt x="526" y="81"/>
                    <a:pt x="526" y="81"/>
                  </a:cubicBezTo>
                  <a:cubicBezTo>
                    <a:pt x="526" y="81"/>
                    <a:pt x="526" y="81"/>
                    <a:pt x="526" y="81"/>
                  </a:cubicBezTo>
                  <a:cubicBezTo>
                    <a:pt x="526" y="81"/>
                    <a:pt x="526" y="81"/>
                    <a:pt x="526" y="81"/>
                  </a:cubicBezTo>
                  <a:cubicBezTo>
                    <a:pt x="526" y="81"/>
                    <a:pt x="526" y="81"/>
                    <a:pt x="526" y="81"/>
                  </a:cubicBezTo>
                  <a:cubicBezTo>
                    <a:pt x="525" y="82"/>
                    <a:pt x="525" y="82"/>
                    <a:pt x="525" y="82"/>
                  </a:cubicBezTo>
                  <a:cubicBezTo>
                    <a:pt x="526" y="82"/>
                    <a:pt x="530" y="82"/>
                    <a:pt x="526" y="83"/>
                  </a:cubicBezTo>
                  <a:cubicBezTo>
                    <a:pt x="526" y="83"/>
                    <a:pt x="526" y="83"/>
                    <a:pt x="526" y="83"/>
                  </a:cubicBezTo>
                  <a:cubicBezTo>
                    <a:pt x="527" y="83"/>
                    <a:pt x="527" y="83"/>
                    <a:pt x="526" y="83"/>
                  </a:cubicBezTo>
                  <a:cubicBezTo>
                    <a:pt x="526" y="83"/>
                    <a:pt x="526" y="83"/>
                    <a:pt x="526" y="84"/>
                  </a:cubicBezTo>
                  <a:cubicBezTo>
                    <a:pt x="527" y="84"/>
                    <a:pt x="527" y="84"/>
                    <a:pt x="527" y="84"/>
                  </a:cubicBezTo>
                  <a:cubicBezTo>
                    <a:pt x="527" y="84"/>
                    <a:pt x="527" y="84"/>
                    <a:pt x="526" y="84"/>
                  </a:cubicBezTo>
                  <a:cubicBezTo>
                    <a:pt x="526" y="84"/>
                    <a:pt x="526" y="84"/>
                    <a:pt x="526" y="84"/>
                  </a:cubicBezTo>
                  <a:cubicBezTo>
                    <a:pt x="526" y="84"/>
                    <a:pt x="527" y="84"/>
                    <a:pt x="527" y="84"/>
                  </a:cubicBezTo>
                  <a:cubicBezTo>
                    <a:pt x="530" y="82"/>
                    <a:pt x="534" y="79"/>
                    <a:pt x="537" y="81"/>
                  </a:cubicBezTo>
                  <a:cubicBezTo>
                    <a:pt x="538" y="81"/>
                    <a:pt x="539" y="82"/>
                    <a:pt x="538" y="83"/>
                  </a:cubicBezTo>
                  <a:cubicBezTo>
                    <a:pt x="538" y="85"/>
                    <a:pt x="533" y="86"/>
                    <a:pt x="529" y="87"/>
                  </a:cubicBezTo>
                  <a:cubicBezTo>
                    <a:pt x="529" y="87"/>
                    <a:pt x="528" y="87"/>
                    <a:pt x="528" y="87"/>
                  </a:cubicBezTo>
                  <a:cubicBezTo>
                    <a:pt x="530" y="87"/>
                    <a:pt x="529" y="88"/>
                    <a:pt x="526" y="89"/>
                  </a:cubicBezTo>
                  <a:cubicBezTo>
                    <a:pt x="526" y="89"/>
                    <a:pt x="527" y="88"/>
                    <a:pt x="529" y="88"/>
                  </a:cubicBezTo>
                  <a:cubicBezTo>
                    <a:pt x="533" y="86"/>
                    <a:pt x="536" y="84"/>
                    <a:pt x="540" y="85"/>
                  </a:cubicBezTo>
                  <a:cubicBezTo>
                    <a:pt x="539" y="85"/>
                    <a:pt x="538" y="85"/>
                    <a:pt x="536" y="86"/>
                  </a:cubicBezTo>
                  <a:cubicBezTo>
                    <a:pt x="538" y="86"/>
                    <a:pt x="540" y="86"/>
                    <a:pt x="540" y="86"/>
                  </a:cubicBezTo>
                  <a:cubicBezTo>
                    <a:pt x="540" y="86"/>
                    <a:pt x="540" y="86"/>
                    <a:pt x="539" y="87"/>
                  </a:cubicBezTo>
                  <a:cubicBezTo>
                    <a:pt x="541" y="86"/>
                    <a:pt x="542" y="86"/>
                    <a:pt x="544" y="87"/>
                  </a:cubicBezTo>
                  <a:cubicBezTo>
                    <a:pt x="544" y="87"/>
                    <a:pt x="544" y="87"/>
                    <a:pt x="544" y="87"/>
                  </a:cubicBezTo>
                  <a:cubicBezTo>
                    <a:pt x="544" y="87"/>
                    <a:pt x="544" y="87"/>
                    <a:pt x="544" y="87"/>
                  </a:cubicBezTo>
                  <a:cubicBezTo>
                    <a:pt x="544" y="87"/>
                    <a:pt x="544" y="87"/>
                    <a:pt x="544" y="87"/>
                  </a:cubicBezTo>
                  <a:cubicBezTo>
                    <a:pt x="544" y="87"/>
                    <a:pt x="544" y="87"/>
                    <a:pt x="544" y="87"/>
                  </a:cubicBezTo>
                  <a:cubicBezTo>
                    <a:pt x="541" y="87"/>
                    <a:pt x="540" y="88"/>
                    <a:pt x="538" y="90"/>
                  </a:cubicBezTo>
                  <a:cubicBezTo>
                    <a:pt x="538" y="90"/>
                    <a:pt x="538" y="90"/>
                    <a:pt x="538" y="90"/>
                  </a:cubicBezTo>
                  <a:cubicBezTo>
                    <a:pt x="542" y="90"/>
                    <a:pt x="546" y="86"/>
                    <a:pt x="551" y="89"/>
                  </a:cubicBezTo>
                  <a:cubicBezTo>
                    <a:pt x="550" y="89"/>
                    <a:pt x="549" y="89"/>
                    <a:pt x="547" y="90"/>
                  </a:cubicBezTo>
                  <a:cubicBezTo>
                    <a:pt x="549" y="90"/>
                    <a:pt x="551" y="90"/>
                    <a:pt x="551" y="90"/>
                  </a:cubicBezTo>
                  <a:cubicBezTo>
                    <a:pt x="548" y="91"/>
                    <a:pt x="546" y="91"/>
                    <a:pt x="544" y="92"/>
                  </a:cubicBezTo>
                  <a:cubicBezTo>
                    <a:pt x="545" y="92"/>
                    <a:pt x="546" y="92"/>
                    <a:pt x="546" y="92"/>
                  </a:cubicBezTo>
                  <a:cubicBezTo>
                    <a:pt x="549" y="91"/>
                    <a:pt x="552" y="91"/>
                    <a:pt x="553" y="93"/>
                  </a:cubicBezTo>
                  <a:cubicBezTo>
                    <a:pt x="554" y="93"/>
                    <a:pt x="554" y="93"/>
                    <a:pt x="554" y="93"/>
                  </a:cubicBezTo>
                  <a:cubicBezTo>
                    <a:pt x="554" y="94"/>
                    <a:pt x="554" y="94"/>
                    <a:pt x="554" y="95"/>
                  </a:cubicBezTo>
                  <a:cubicBezTo>
                    <a:pt x="554" y="96"/>
                    <a:pt x="549" y="96"/>
                    <a:pt x="544" y="96"/>
                  </a:cubicBezTo>
                  <a:cubicBezTo>
                    <a:pt x="540" y="97"/>
                    <a:pt x="536" y="97"/>
                    <a:pt x="535" y="97"/>
                  </a:cubicBezTo>
                  <a:cubicBezTo>
                    <a:pt x="537" y="97"/>
                    <a:pt x="554" y="100"/>
                    <a:pt x="554" y="100"/>
                  </a:cubicBezTo>
                  <a:cubicBezTo>
                    <a:pt x="550" y="104"/>
                    <a:pt x="544" y="98"/>
                    <a:pt x="540" y="99"/>
                  </a:cubicBezTo>
                  <a:cubicBezTo>
                    <a:pt x="540" y="99"/>
                    <a:pt x="539" y="99"/>
                    <a:pt x="539" y="99"/>
                  </a:cubicBezTo>
                  <a:cubicBezTo>
                    <a:pt x="541" y="98"/>
                    <a:pt x="543" y="99"/>
                    <a:pt x="545" y="100"/>
                  </a:cubicBezTo>
                  <a:cubicBezTo>
                    <a:pt x="544" y="100"/>
                    <a:pt x="543" y="100"/>
                    <a:pt x="542" y="100"/>
                  </a:cubicBezTo>
                  <a:cubicBezTo>
                    <a:pt x="542" y="100"/>
                    <a:pt x="542" y="100"/>
                    <a:pt x="542" y="100"/>
                  </a:cubicBezTo>
                  <a:cubicBezTo>
                    <a:pt x="542" y="100"/>
                    <a:pt x="542" y="100"/>
                    <a:pt x="541" y="101"/>
                  </a:cubicBezTo>
                  <a:cubicBezTo>
                    <a:pt x="541" y="101"/>
                    <a:pt x="541" y="100"/>
                    <a:pt x="541" y="100"/>
                  </a:cubicBezTo>
                  <a:cubicBezTo>
                    <a:pt x="542" y="100"/>
                    <a:pt x="544" y="100"/>
                    <a:pt x="545" y="101"/>
                  </a:cubicBezTo>
                  <a:cubicBezTo>
                    <a:pt x="545" y="101"/>
                    <a:pt x="546" y="101"/>
                    <a:pt x="546" y="102"/>
                  </a:cubicBezTo>
                  <a:cubicBezTo>
                    <a:pt x="545" y="102"/>
                    <a:pt x="544" y="102"/>
                    <a:pt x="543" y="102"/>
                  </a:cubicBezTo>
                  <a:cubicBezTo>
                    <a:pt x="544" y="103"/>
                    <a:pt x="544" y="103"/>
                    <a:pt x="543" y="103"/>
                  </a:cubicBezTo>
                  <a:cubicBezTo>
                    <a:pt x="543" y="103"/>
                    <a:pt x="544" y="103"/>
                    <a:pt x="544" y="103"/>
                  </a:cubicBezTo>
                  <a:cubicBezTo>
                    <a:pt x="543" y="103"/>
                    <a:pt x="543" y="103"/>
                    <a:pt x="542" y="103"/>
                  </a:cubicBezTo>
                  <a:cubicBezTo>
                    <a:pt x="543" y="104"/>
                    <a:pt x="544" y="104"/>
                    <a:pt x="544" y="104"/>
                  </a:cubicBezTo>
                  <a:cubicBezTo>
                    <a:pt x="543" y="104"/>
                    <a:pt x="542" y="104"/>
                    <a:pt x="541" y="103"/>
                  </a:cubicBezTo>
                  <a:cubicBezTo>
                    <a:pt x="541" y="104"/>
                    <a:pt x="540" y="104"/>
                    <a:pt x="540" y="104"/>
                  </a:cubicBezTo>
                  <a:cubicBezTo>
                    <a:pt x="541" y="104"/>
                    <a:pt x="542" y="104"/>
                    <a:pt x="542" y="104"/>
                  </a:cubicBezTo>
                  <a:cubicBezTo>
                    <a:pt x="540" y="104"/>
                    <a:pt x="539" y="104"/>
                    <a:pt x="537" y="105"/>
                  </a:cubicBezTo>
                  <a:cubicBezTo>
                    <a:pt x="538" y="105"/>
                    <a:pt x="539" y="105"/>
                    <a:pt x="538" y="105"/>
                  </a:cubicBezTo>
                  <a:cubicBezTo>
                    <a:pt x="538" y="105"/>
                    <a:pt x="538" y="105"/>
                    <a:pt x="538" y="105"/>
                  </a:cubicBezTo>
                  <a:cubicBezTo>
                    <a:pt x="540" y="105"/>
                    <a:pt x="541" y="105"/>
                    <a:pt x="542" y="105"/>
                  </a:cubicBezTo>
                  <a:cubicBezTo>
                    <a:pt x="545" y="105"/>
                    <a:pt x="550" y="105"/>
                    <a:pt x="546" y="106"/>
                  </a:cubicBezTo>
                  <a:cubicBezTo>
                    <a:pt x="547" y="106"/>
                    <a:pt x="548" y="106"/>
                    <a:pt x="549" y="106"/>
                  </a:cubicBezTo>
                  <a:cubicBezTo>
                    <a:pt x="546" y="106"/>
                    <a:pt x="544" y="107"/>
                    <a:pt x="542" y="107"/>
                  </a:cubicBezTo>
                  <a:cubicBezTo>
                    <a:pt x="542" y="107"/>
                    <a:pt x="545" y="107"/>
                    <a:pt x="546" y="107"/>
                  </a:cubicBezTo>
                  <a:cubicBezTo>
                    <a:pt x="546" y="107"/>
                    <a:pt x="546" y="107"/>
                    <a:pt x="546" y="107"/>
                  </a:cubicBezTo>
                  <a:cubicBezTo>
                    <a:pt x="546" y="107"/>
                    <a:pt x="546" y="107"/>
                    <a:pt x="546" y="107"/>
                  </a:cubicBezTo>
                  <a:cubicBezTo>
                    <a:pt x="546" y="107"/>
                    <a:pt x="546" y="107"/>
                    <a:pt x="546" y="107"/>
                  </a:cubicBezTo>
                  <a:cubicBezTo>
                    <a:pt x="546" y="107"/>
                    <a:pt x="546" y="107"/>
                    <a:pt x="546" y="107"/>
                  </a:cubicBezTo>
                  <a:cubicBezTo>
                    <a:pt x="546" y="108"/>
                    <a:pt x="546" y="108"/>
                    <a:pt x="546" y="108"/>
                  </a:cubicBezTo>
                  <a:cubicBezTo>
                    <a:pt x="546" y="108"/>
                    <a:pt x="546" y="108"/>
                    <a:pt x="546" y="108"/>
                  </a:cubicBezTo>
                  <a:cubicBezTo>
                    <a:pt x="546" y="108"/>
                    <a:pt x="546" y="108"/>
                    <a:pt x="546" y="108"/>
                  </a:cubicBezTo>
                  <a:cubicBezTo>
                    <a:pt x="546" y="108"/>
                    <a:pt x="546" y="108"/>
                    <a:pt x="546" y="108"/>
                  </a:cubicBezTo>
                  <a:cubicBezTo>
                    <a:pt x="546" y="108"/>
                    <a:pt x="546" y="108"/>
                    <a:pt x="547" y="108"/>
                  </a:cubicBezTo>
                  <a:cubicBezTo>
                    <a:pt x="547" y="108"/>
                    <a:pt x="547" y="108"/>
                    <a:pt x="548" y="108"/>
                  </a:cubicBezTo>
                  <a:cubicBezTo>
                    <a:pt x="548" y="108"/>
                    <a:pt x="547" y="108"/>
                    <a:pt x="547" y="108"/>
                  </a:cubicBezTo>
                  <a:cubicBezTo>
                    <a:pt x="548" y="109"/>
                    <a:pt x="548" y="109"/>
                    <a:pt x="549" y="109"/>
                  </a:cubicBezTo>
                  <a:cubicBezTo>
                    <a:pt x="549" y="109"/>
                    <a:pt x="550" y="109"/>
                    <a:pt x="550" y="109"/>
                  </a:cubicBezTo>
                  <a:cubicBezTo>
                    <a:pt x="550" y="109"/>
                    <a:pt x="549" y="109"/>
                    <a:pt x="549" y="109"/>
                  </a:cubicBezTo>
                  <a:cubicBezTo>
                    <a:pt x="549" y="109"/>
                    <a:pt x="550" y="109"/>
                    <a:pt x="550" y="109"/>
                  </a:cubicBezTo>
                  <a:cubicBezTo>
                    <a:pt x="550" y="109"/>
                    <a:pt x="549" y="109"/>
                    <a:pt x="549" y="110"/>
                  </a:cubicBezTo>
                  <a:cubicBezTo>
                    <a:pt x="550" y="110"/>
                    <a:pt x="550" y="110"/>
                    <a:pt x="551" y="110"/>
                  </a:cubicBezTo>
                  <a:cubicBezTo>
                    <a:pt x="551" y="110"/>
                    <a:pt x="552" y="109"/>
                    <a:pt x="553" y="108"/>
                  </a:cubicBezTo>
                  <a:cubicBezTo>
                    <a:pt x="553" y="108"/>
                    <a:pt x="553" y="109"/>
                    <a:pt x="553" y="109"/>
                  </a:cubicBezTo>
                  <a:cubicBezTo>
                    <a:pt x="553" y="109"/>
                    <a:pt x="553" y="109"/>
                    <a:pt x="553" y="109"/>
                  </a:cubicBezTo>
                  <a:cubicBezTo>
                    <a:pt x="552" y="109"/>
                    <a:pt x="552" y="109"/>
                    <a:pt x="552" y="110"/>
                  </a:cubicBezTo>
                  <a:cubicBezTo>
                    <a:pt x="552" y="110"/>
                    <a:pt x="551" y="110"/>
                    <a:pt x="551" y="110"/>
                  </a:cubicBezTo>
                  <a:cubicBezTo>
                    <a:pt x="552" y="110"/>
                    <a:pt x="552" y="111"/>
                    <a:pt x="552" y="111"/>
                  </a:cubicBezTo>
                  <a:cubicBezTo>
                    <a:pt x="552" y="111"/>
                    <a:pt x="552" y="111"/>
                    <a:pt x="552" y="111"/>
                  </a:cubicBezTo>
                  <a:cubicBezTo>
                    <a:pt x="552" y="111"/>
                    <a:pt x="552" y="111"/>
                    <a:pt x="552" y="111"/>
                  </a:cubicBezTo>
                  <a:cubicBezTo>
                    <a:pt x="553" y="110"/>
                    <a:pt x="553" y="110"/>
                    <a:pt x="554" y="111"/>
                  </a:cubicBezTo>
                  <a:cubicBezTo>
                    <a:pt x="553" y="111"/>
                    <a:pt x="553" y="112"/>
                    <a:pt x="554" y="113"/>
                  </a:cubicBezTo>
                  <a:cubicBezTo>
                    <a:pt x="554" y="112"/>
                    <a:pt x="555" y="110"/>
                    <a:pt x="556" y="110"/>
                  </a:cubicBezTo>
                  <a:cubicBezTo>
                    <a:pt x="557" y="108"/>
                    <a:pt x="558" y="107"/>
                    <a:pt x="557" y="109"/>
                  </a:cubicBezTo>
                  <a:cubicBezTo>
                    <a:pt x="558" y="109"/>
                    <a:pt x="558" y="109"/>
                    <a:pt x="559" y="110"/>
                  </a:cubicBezTo>
                  <a:cubicBezTo>
                    <a:pt x="557" y="110"/>
                    <a:pt x="556" y="111"/>
                    <a:pt x="555" y="113"/>
                  </a:cubicBezTo>
                  <a:cubicBezTo>
                    <a:pt x="556" y="112"/>
                    <a:pt x="557" y="111"/>
                    <a:pt x="558" y="111"/>
                  </a:cubicBezTo>
                  <a:cubicBezTo>
                    <a:pt x="558" y="111"/>
                    <a:pt x="558" y="111"/>
                    <a:pt x="559" y="111"/>
                  </a:cubicBezTo>
                  <a:cubicBezTo>
                    <a:pt x="559" y="112"/>
                    <a:pt x="559" y="112"/>
                    <a:pt x="560" y="112"/>
                  </a:cubicBezTo>
                  <a:cubicBezTo>
                    <a:pt x="560" y="112"/>
                    <a:pt x="560" y="112"/>
                    <a:pt x="560" y="112"/>
                  </a:cubicBezTo>
                  <a:cubicBezTo>
                    <a:pt x="560" y="112"/>
                    <a:pt x="560" y="112"/>
                    <a:pt x="560" y="112"/>
                  </a:cubicBezTo>
                  <a:cubicBezTo>
                    <a:pt x="561" y="112"/>
                    <a:pt x="561" y="112"/>
                    <a:pt x="561" y="112"/>
                  </a:cubicBezTo>
                  <a:cubicBezTo>
                    <a:pt x="561" y="112"/>
                    <a:pt x="561" y="112"/>
                    <a:pt x="561" y="112"/>
                  </a:cubicBezTo>
                  <a:cubicBezTo>
                    <a:pt x="561" y="112"/>
                    <a:pt x="561" y="113"/>
                    <a:pt x="561" y="113"/>
                  </a:cubicBezTo>
                  <a:cubicBezTo>
                    <a:pt x="561" y="113"/>
                    <a:pt x="561" y="113"/>
                    <a:pt x="560" y="113"/>
                  </a:cubicBezTo>
                  <a:cubicBezTo>
                    <a:pt x="560" y="114"/>
                    <a:pt x="561" y="114"/>
                    <a:pt x="561" y="115"/>
                  </a:cubicBezTo>
                  <a:cubicBezTo>
                    <a:pt x="561" y="115"/>
                    <a:pt x="561" y="115"/>
                    <a:pt x="561" y="115"/>
                  </a:cubicBezTo>
                  <a:cubicBezTo>
                    <a:pt x="561" y="115"/>
                    <a:pt x="561" y="115"/>
                    <a:pt x="561" y="115"/>
                  </a:cubicBezTo>
                  <a:cubicBezTo>
                    <a:pt x="561" y="115"/>
                    <a:pt x="561" y="115"/>
                    <a:pt x="561" y="115"/>
                  </a:cubicBezTo>
                  <a:cubicBezTo>
                    <a:pt x="560" y="115"/>
                    <a:pt x="560" y="115"/>
                    <a:pt x="560" y="115"/>
                  </a:cubicBezTo>
                  <a:cubicBezTo>
                    <a:pt x="560" y="116"/>
                    <a:pt x="559" y="116"/>
                    <a:pt x="559" y="116"/>
                  </a:cubicBezTo>
                  <a:cubicBezTo>
                    <a:pt x="559" y="116"/>
                    <a:pt x="560" y="116"/>
                    <a:pt x="560" y="116"/>
                  </a:cubicBezTo>
                  <a:cubicBezTo>
                    <a:pt x="560" y="116"/>
                    <a:pt x="560" y="116"/>
                    <a:pt x="560" y="116"/>
                  </a:cubicBezTo>
                  <a:cubicBezTo>
                    <a:pt x="560" y="116"/>
                    <a:pt x="560" y="116"/>
                    <a:pt x="560" y="116"/>
                  </a:cubicBezTo>
                  <a:cubicBezTo>
                    <a:pt x="560" y="116"/>
                    <a:pt x="560" y="116"/>
                    <a:pt x="560" y="116"/>
                  </a:cubicBezTo>
                  <a:cubicBezTo>
                    <a:pt x="558" y="116"/>
                    <a:pt x="556" y="117"/>
                    <a:pt x="554" y="118"/>
                  </a:cubicBezTo>
                  <a:cubicBezTo>
                    <a:pt x="555" y="118"/>
                    <a:pt x="555" y="118"/>
                    <a:pt x="556" y="118"/>
                  </a:cubicBezTo>
                  <a:cubicBezTo>
                    <a:pt x="558" y="117"/>
                    <a:pt x="563" y="116"/>
                    <a:pt x="563" y="116"/>
                  </a:cubicBezTo>
                  <a:cubicBezTo>
                    <a:pt x="564" y="116"/>
                    <a:pt x="565" y="116"/>
                    <a:pt x="566" y="116"/>
                  </a:cubicBezTo>
                  <a:cubicBezTo>
                    <a:pt x="566" y="116"/>
                    <a:pt x="566" y="116"/>
                    <a:pt x="566" y="116"/>
                  </a:cubicBezTo>
                  <a:cubicBezTo>
                    <a:pt x="566" y="116"/>
                    <a:pt x="566" y="116"/>
                    <a:pt x="566" y="116"/>
                  </a:cubicBezTo>
                  <a:cubicBezTo>
                    <a:pt x="566" y="116"/>
                    <a:pt x="566" y="116"/>
                    <a:pt x="566" y="116"/>
                  </a:cubicBezTo>
                  <a:cubicBezTo>
                    <a:pt x="566" y="116"/>
                    <a:pt x="566" y="116"/>
                    <a:pt x="566" y="116"/>
                  </a:cubicBezTo>
                  <a:cubicBezTo>
                    <a:pt x="566" y="117"/>
                    <a:pt x="565" y="117"/>
                    <a:pt x="564" y="118"/>
                  </a:cubicBezTo>
                  <a:cubicBezTo>
                    <a:pt x="563" y="118"/>
                    <a:pt x="562" y="119"/>
                    <a:pt x="561" y="119"/>
                  </a:cubicBezTo>
                  <a:cubicBezTo>
                    <a:pt x="561" y="119"/>
                    <a:pt x="560" y="119"/>
                    <a:pt x="560" y="119"/>
                  </a:cubicBezTo>
                  <a:cubicBezTo>
                    <a:pt x="560" y="119"/>
                    <a:pt x="560" y="119"/>
                    <a:pt x="561" y="119"/>
                  </a:cubicBezTo>
                  <a:cubicBezTo>
                    <a:pt x="562" y="119"/>
                    <a:pt x="564" y="119"/>
                    <a:pt x="565" y="119"/>
                  </a:cubicBezTo>
                  <a:cubicBezTo>
                    <a:pt x="566" y="118"/>
                    <a:pt x="567" y="119"/>
                    <a:pt x="564" y="121"/>
                  </a:cubicBezTo>
                  <a:cubicBezTo>
                    <a:pt x="566" y="121"/>
                    <a:pt x="566" y="118"/>
                    <a:pt x="567" y="119"/>
                  </a:cubicBezTo>
                  <a:cubicBezTo>
                    <a:pt x="568" y="119"/>
                    <a:pt x="569" y="119"/>
                    <a:pt x="569" y="118"/>
                  </a:cubicBezTo>
                  <a:cubicBezTo>
                    <a:pt x="570" y="118"/>
                    <a:pt x="570" y="118"/>
                    <a:pt x="571" y="118"/>
                  </a:cubicBezTo>
                  <a:cubicBezTo>
                    <a:pt x="571" y="118"/>
                    <a:pt x="571" y="118"/>
                    <a:pt x="571" y="118"/>
                  </a:cubicBezTo>
                  <a:cubicBezTo>
                    <a:pt x="571" y="118"/>
                    <a:pt x="571" y="118"/>
                    <a:pt x="571" y="118"/>
                  </a:cubicBezTo>
                  <a:cubicBezTo>
                    <a:pt x="571" y="118"/>
                    <a:pt x="571" y="118"/>
                    <a:pt x="571" y="118"/>
                  </a:cubicBezTo>
                  <a:cubicBezTo>
                    <a:pt x="572" y="118"/>
                    <a:pt x="572" y="118"/>
                    <a:pt x="572" y="119"/>
                  </a:cubicBezTo>
                  <a:cubicBezTo>
                    <a:pt x="572" y="119"/>
                    <a:pt x="572" y="119"/>
                    <a:pt x="573" y="120"/>
                  </a:cubicBezTo>
                  <a:cubicBezTo>
                    <a:pt x="573" y="120"/>
                    <a:pt x="574" y="120"/>
                    <a:pt x="574" y="120"/>
                  </a:cubicBezTo>
                  <a:cubicBezTo>
                    <a:pt x="574" y="121"/>
                    <a:pt x="574" y="121"/>
                    <a:pt x="574" y="121"/>
                  </a:cubicBezTo>
                  <a:close/>
                  <a:moveTo>
                    <a:pt x="522" y="81"/>
                  </a:moveTo>
                  <a:cubicBezTo>
                    <a:pt x="522" y="81"/>
                    <a:pt x="522" y="81"/>
                    <a:pt x="522" y="81"/>
                  </a:cubicBezTo>
                  <a:cubicBezTo>
                    <a:pt x="522" y="81"/>
                    <a:pt x="522" y="81"/>
                    <a:pt x="523" y="81"/>
                  </a:cubicBezTo>
                  <a:cubicBezTo>
                    <a:pt x="522" y="81"/>
                    <a:pt x="522" y="81"/>
                    <a:pt x="522" y="81"/>
                  </a:cubicBezTo>
                  <a:close/>
                  <a:moveTo>
                    <a:pt x="442" y="90"/>
                  </a:moveTo>
                  <a:cubicBezTo>
                    <a:pt x="442" y="90"/>
                    <a:pt x="442" y="90"/>
                    <a:pt x="442" y="90"/>
                  </a:cubicBezTo>
                  <a:cubicBezTo>
                    <a:pt x="441" y="90"/>
                    <a:pt x="441" y="90"/>
                    <a:pt x="441" y="90"/>
                  </a:cubicBezTo>
                  <a:cubicBezTo>
                    <a:pt x="441" y="90"/>
                    <a:pt x="441" y="90"/>
                    <a:pt x="442" y="90"/>
                  </a:cubicBezTo>
                  <a:cubicBezTo>
                    <a:pt x="442" y="90"/>
                    <a:pt x="442" y="90"/>
                    <a:pt x="442" y="90"/>
                  </a:cubicBezTo>
                  <a:close/>
                  <a:moveTo>
                    <a:pt x="446" y="85"/>
                  </a:moveTo>
                  <a:cubicBezTo>
                    <a:pt x="446" y="85"/>
                    <a:pt x="446" y="85"/>
                    <a:pt x="445" y="85"/>
                  </a:cubicBezTo>
                  <a:cubicBezTo>
                    <a:pt x="444" y="85"/>
                    <a:pt x="443" y="86"/>
                    <a:pt x="443" y="86"/>
                  </a:cubicBezTo>
                  <a:cubicBezTo>
                    <a:pt x="443" y="86"/>
                    <a:pt x="444" y="86"/>
                    <a:pt x="444" y="86"/>
                  </a:cubicBezTo>
                  <a:cubicBezTo>
                    <a:pt x="444" y="86"/>
                    <a:pt x="444" y="86"/>
                    <a:pt x="444" y="86"/>
                  </a:cubicBezTo>
                  <a:cubicBezTo>
                    <a:pt x="445" y="86"/>
                    <a:pt x="446" y="85"/>
                    <a:pt x="446" y="85"/>
                  </a:cubicBezTo>
                  <a:close/>
                  <a:moveTo>
                    <a:pt x="462" y="92"/>
                  </a:moveTo>
                  <a:cubicBezTo>
                    <a:pt x="462" y="92"/>
                    <a:pt x="462" y="92"/>
                    <a:pt x="462" y="92"/>
                  </a:cubicBezTo>
                  <a:cubicBezTo>
                    <a:pt x="462" y="92"/>
                    <a:pt x="462" y="92"/>
                    <a:pt x="462" y="92"/>
                  </a:cubicBezTo>
                  <a:cubicBezTo>
                    <a:pt x="461" y="92"/>
                    <a:pt x="461" y="91"/>
                    <a:pt x="461" y="91"/>
                  </a:cubicBezTo>
                  <a:cubicBezTo>
                    <a:pt x="461" y="92"/>
                    <a:pt x="462" y="92"/>
                    <a:pt x="462" y="92"/>
                  </a:cubicBezTo>
                  <a:close/>
                  <a:moveTo>
                    <a:pt x="474" y="135"/>
                  </a:moveTo>
                  <a:cubicBezTo>
                    <a:pt x="474" y="135"/>
                    <a:pt x="474" y="135"/>
                    <a:pt x="474" y="135"/>
                  </a:cubicBezTo>
                  <a:cubicBezTo>
                    <a:pt x="474" y="135"/>
                    <a:pt x="474" y="135"/>
                    <a:pt x="474" y="135"/>
                  </a:cubicBezTo>
                  <a:cubicBezTo>
                    <a:pt x="474" y="135"/>
                    <a:pt x="474" y="135"/>
                    <a:pt x="474" y="135"/>
                  </a:cubicBezTo>
                  <a:close/>
                  <a:moveTo>
                    <a:pt x="487" y="144"/>
                  </a:moveTo>
                  <a:cubicBezTo>
                    <a:pt x="487" y="144"/>
                    <a:pt x="487" y="144"/>
                    <a:pt x="487" y="144"/>
                  </a:cubicBezTo>
                  <a:cubicBezTo>
                    <a:pt x="487" y="145"/>
                    <a:pt x="487" y="145"/>
                    <a:pt x="487" y="144"/>
                  </a:cubicBezTo>
                  <a:close/>
                  <a:moveTo>
                    <a:pt x="516" y="80"/>
                  </a:moveTo>
                  <a:cubicBezTo>
                    <a:pt x="516" y="80"/>
                    <a:pt x="517" y="80"/>
                    <a:pt x="517" y="80"/>
                  </a:cubicBezTo>
                  <a:cubicBezTo>
                    <a:pt x="518" y="80"/>
                    <a:pt x="518" y="80"/>
                    <a:pt x="518" y="80"/>
                  </a:cubicBezTo>
                  <a:cubicBezTo>
                    <a:pt x="517" y="80"/>
                    <a:pt x="516" y="80"/>
                    <a:pt x="516" y="80"/>
                  </a:cubicBezTo>
                  <a:close/>
                  <a:moveTo>
                    <a:pt x="515" y="84"/>
                  </a:moveTo>
                  <a:cubicBezTo>
                    <a:pt x="516" y="84"/>
                    <a:pt x="517" y="83"/>
                    <a:pt x="518" y="82"/>
                  </a:cubicBezTo>
                  <a:cubicBezTo>
                    <a:pt x="517" y="83"/>
                    <a:pt x="516" y="83"/>
                    <a:pt x="515" y="84"/>
                  </a:cubicBezTo>
                  <a:close/>
                  <a:moveTo>
                    <a:pt x="521" y="124"/>
                  </a:moveTo>
                  <a:cubicBezTo>
                    <a:pt x="521" y="123"/>
                    <a:pt x="521" y="123"/>
                    <a:pt x="521" y="123"/>
                  </a:cubicBezTo>
                  <a:cubicBezTo>
                    <a:pt x="520" y="124"/>
                    <a:pt x="519" y="124"/>
                    <a:pt x="520" y="123"/>
                  </a:cubicBezTo>
                  <a:cubicBezTo>
                    <a:pt x="520" y="123"/>
                    <a:pt x="520" y="123"/>
                    <a:pt x="520" y="123"/>
                  </a:cubicBezTo>
                  <a:cubicBezTo>
                    <a:pt x="520" y="122"/>
                    <a:pt x="521" y="122"/>
                    <a:pt x="521" y="122"/>
                  </a:cubicBezTo>
                  <a:cubicBezTo>
                    <a:pt x="518" y="122"/>
                    <a:pt x="516" y="117"/>
                    <a:pt x="513" y="119"/>
                  </a:cubicBezTo>
                  <a:cubicBezTo>
                    <a:pt x="511" y="119"/>
                    <a:pt x="509" y="120"/>
                    <a:pt x="507" y="121"/>
                  </a:cubicBezTo>
                  <a:cubicBezTo>
                    <a:pt x="511" y="122"/>
                    <a:pt x="509" y="124"/>
                    <a:pt x="507" y="127"/>
                  </a:cubicBezTo>
                  <a:cubicBezTo>
                    <a:pt x="507" y="127"/>
                    <a:pt x="507" y="127"/>
                    <a:pt x="507" y="127"/>
                  </a:cubicBezTo>
                  <a:cubicBezTo>
                    <a:pt x="507" y="127"/>
                    <a:pt x="507" y="127"/>
                    <a:pt x="507" y="127"/>
                  </a:cubicBezTo>
                  <a:cubicBezTo>
                    <a:pt x="510" y="127"/>
                    <a:pt x="517" y="125"/>
                    <a:pt x="521" y="124"/>
                  </a:cubicBezTo>
                  <a:close/>
                  <a:moveTo>
                    <a:pt x="526" y="84"/>
                  </a:moveTo>
                  <a:cubicBezTo>
                    <a:pt x="526" y="84"/>
                    <a:pt x="525" y="84"/>
                    <a:pt x="525" y="84"/>
                  </a:cubicBezTo>
                  <a:cubicBezTo>
                    <a:pt x="525" y="85"/>
                    <a:pt x="524" y="85"/>
                    <a:pt x="524" y="85"/>
                  </a:cubicBezTo>
                  <a:cubicBezTo>
                    <a:pt x="524" y="85"/>
                    <a:pt x="525" y="85"/>
                    <a:pt x="526" y="84"/>
                  </a:cubicBezTo>
                  <a:close/>
                  <a:moveTo>
                    <a:pt x="531" y="92"/>
                  </a:moveTo>
                  <a:cubicBezTo>
                    <a:pt x="531" y="92"/>
                    <a:pt x="530" y="93"/>
                    <a:pt x="529" y="93"/>
                  </a:cubicBezTo>
                  <a:cubicBezTo>
                    <a:pt x="529" y="93"/>
                    <a:pt x="529" y="93"/>
                    <a:pt x="529" y="93"/>
                  </a:cubicBezTo>
                  <a:cubicBezTo>
                    <a:pt x="530" y="93"/>
                    <a:pt x="530" y="92"/>
                    <a:pt x="531" y="92"/>
                  </a:cubicBezTo>
                  <a:cubicBezTo>
                    <a:pt x="531" y="92"/>
                    <a:pt x="531" y="92"/>
                    <a:pt x="531" y="92"/>
                  </a:cubicBezTo>
                  <a:close/>
                  <a:moveTo>
                    <a:pt x="534" y="89"/>
                  </a:moveTo>
                  <a:cubicBezTo>
                    <a:pt x="534" y="89"/>
                    <a:pt x="534" y="89"/>
                    <a:pt x="535" y="89"/>
                  </a:cubicBezTo>
                  <a:cubicBezTo>
                    <a:pt x="535" y="89"/>
                    <a:pt x="535" y="89"/>
                    <a:pt x="536" y="88"/>
                  </a:cubicBezTo>
                  <a:cubicBezTo>
                    <a:pt x="534" y="89"/>
                    <a:pt x="532" y="89"/>
                    <a:pt x="531" y="90"/>
                  </a:cubicBezTo>
                  <a:cubicBezTo>
                    <a:pt x="530" y="90"/>
                    <a:pt x="529" y="91"/>
                    <a:pt x="529" y="91"/>
                  </a:cubicBezTo>
                  <a:cubicBezTo>
                    <a:pt x="529" y="91"/>
                    <a:pt x="529" y="91"/>
                    <a:pt x="528" y="91"/>
                  </a:cubicBezTo>
                  <a:cubicBezTo>
                    <a:pt x="528" y="91"/>
                    <a:pt x="529" y="91"/>
                    <a:pt x="529" y="91"/>
                  </a:cubicBezTo>
                  <a:cubicBezTo>
                    <a:pt x="529" y="91"/>
                    <a:pt x="529" y="91"/>
                    <a:pt x="530" y="91"/>
                  </a:cubicBezTo>
                  <a:cubicBezTo>
                    <a:pt x="532" y="90"/>
                    <a:pt x="535" y="88"/>
                    <a:pt x="534" y="89"/>
                  </a:cubicBezTo>
                  <a:close/>
                  <a:moveTo>
                    <a:pt x="534" y="95"/>
                  </a:moveTo>
                  <a:cubicBezTo>
                    <a:pt x="535" y="95"/>
                    <a:pt x="535" y="95"/>
                    <a:pt x="535" y="95"/>
                  </a:cubicBezTo>
                  <a:cubicBezTo>
                    <a:pt x="535" y="94"/>
                    <a:pt x="536" y="94"/>
                    <a:pt x="536" y="94"/>
                  </a:cubicBezTo>
                  <a:cubicBezTo>
                    <a:pt x="536" y="94"/>
                    <a:pt x="537" y="94"/>
                    <a:pt x="537" y="94"/>
                  </a:cubicBezTo>
                  <a:cubicBezTo>
                    <a:pt x="536" y="94"/>
                    <a:pt x="535" y="94"/>
                    <a:pt x="534" y="95"/>
                  </a:cubicBezTo>
                  <a:cubicBezTo>
                    <a:pt x="534" y="95"/>
                    <a:pt x="534" y="95"/>
                    <a:pt x="534" y="95"/>
                  </a:cubicBezTo>
                  <a:close/>
                  <a:moveTo>
                    <a:pt x="537" y="103"/>
                  </a:moveTo>
                  <a:cubicBezTo>
                    <a:pt x="537" y="103"/>
                    <a:pt x="536" y="103"/>
                    <a:pt x="535" y="103"/>
                  </a:cubicBezTo>
                  <a:cubicBezTo>
                    <a:pt x="535" y="103"/>
                    <a:pt x="535" y="103"/>
                    <a:pt x="535" y="103"/>
                  </a:cubicBezTo>
                  <a:cubicBezTo>
                    <a:pt x="535" y="103"/>
                    <a:pt x="535" y="103"/>
                    <a:pt x="535" y="103"/>
                  </a:cubicBezTo>
                  <a:cubicBezTo>
                    <a:pt x="536" y="103"/>
                    <a:pt x="537" y="103"/>
                    <a:pt x="537" y="103"/>
                  </a:cubicBezTo>
                  <a:close/>
                  <a:moveTo>
                    <a:pt x="551" y="111"/>
                  </a:moveTo>
                  <a:cubicBezTo>
                    <a:pt x="551" y="111"/>
                    <a:pt x="551" y="111"/>
                    <a:pt x="551" y="111"/>
                  </a:cubicBezTo>
                  <a:cubicBezTo>
                    <a:pt x="551" y="111"/>
                    <a:pt x="551" y="111"/>
                    <a:pt x="550" y="111"/>
                  </a:cubicBezTo>
                  <a:cubicBezTo>
                    <a:pt x="551" y="111"/>
                    <a:pt x="551" y="111"/>
                    <a:pt x="551" y="111"/>
                  </a:cubicBezTo>
                  <a:close/>
                  <a:moveTo>
                    <a:pt x="546" y="107"/>
                  </a:moveTo>
                  <a:cubicBezTo>
                    <a:pt x="546" y="107"/>
                    <a:pt x="546" y="107"/>
                    <a:pt x="546" y="107"/>
                  </a:cubicBezTo>
                  <a:cubicBezTo>
                    <a:pt x="546" y="107"/>
                    <a:pt x="546" y="107"/>
                    <a:pt x="546" y="108"/>
                  </a:cubicBezTo>
                  <a:cubicBezTo>
                    <a:pt x="546" y="108"/>
                    <a:pt x="546" y="108"/>
                    <a:pt x="546" y="108"/>
                  </a:cubicBezTo>
                  <a:cubicBezTo>
                    <a:pt x="546" y="108"/>
                    <a:pt x="546" y="108"/>
                    <a:pt x="547" y="108"/>
                  </a:cubicBezTo>
                  <a:cubicBezTo>
                    <a:pt x="547" y="108"/>
                    <a:pt x="547" y="108"/>
                    <a:pt x="547" y="107"/>
                  </a:cubicBezTo>
                  <a:cubicBezTo>
                    <a:pt x="547" y="107"/>
                    <a:pt x="546" y="107"/>
                    <a:pt x="546" y="107"/>
                  </a:cubicBezTo>
                  <a:cubicBezTo>
                    <a:pt x="546" y="107"/>
                    <a:pt x="546" y="107"/>
                    <a:pt x="546" y="107"/>
                  </a:cubicBezTo>
                  <a:cubicBezTo>
                    <a:pt x="546" y="107"/>
                    <a:pt x="546" y="107"/>
                    <a:pt x="546" y="107"/>
                  </a:cubicBezTo>
                  <a:close/>
                  <a:moveTo>
                    <a:pt x="359" y="115"/>
                  </a:moveTo>
                  <a:cubicBezTo>
                    <a:pt x="359" y="116"/>
                    <a:pt x="359" y="115"/>
                    <a:pt x="359" y="115"/>
                  </a:cubicBezTo>
                  <a:close/>
                  <a:moveTo>
                    <a:pt x="516" y="121"/>
                  </a:moveTo>
                  <a:cubicBezTo>
                    <a:pt x="516" y="121"/>
                    <a:pt x="516" y="121"/>
                    <a:pt x="516" y="121"/>
                  </a:cubicBezTo>
                  <a:cubicBezTo>
                    <a:pt x="516" y="121"/>
                    <a:pt x="516" y="121"/>
                    <a:pt x="516" y="121"/>
                  </a:cubicBezTo>
                  <a:cubicBezTo>
                    <a:pt x="516" y="121"/>
                    <a:pt x="517" y="121"/>
                    <a:pt x="517" y="121"/>
                  </a:cubicBezTo>
                  <a:cubicBezTo>
                    <a:pt x="517" y="121"/>
                    <a:pt x="517" y="120"/>
                    <a:pt x="517" y="120"/>
                  </a:cubicBezTo>
                  <a:lnTo>
                    <a:pt x="516" y="121"/>
                  </a:lnTo>
                  <a:close/>
                  <a:moveTo>
                    <a:pt x="549" y="286"/>
                  </a:moveTo>
                  <a:cubicBezTo>
                    <a:pt x="551" y="286"/>
                    <a:pt x="551" y="287"/>
                    <a:pt x="549" y="287"/>
                  </a:cubicBezTo>
                  <a:cubicBezTo>
                    <a:pt x="549" y="287"/>
                    <a:pt x="549" y="292"/>
                    <a:pt x="550" y="292"/>
                  </a:cubicBezTo>
                  <a:cubicBezTo>
                    <a:pt x="552" y="291"/>
                    <a:pt x="553" y="284"/>
                    <a:pt x="557" y="286"/>
                  </a:cubicBezTo>
                  <a:cubicBezTo>
                    <a:pt x="552" y="288"/>
                    <a:pt x="554" y="290"/>
                    <a:pt x="552" y="292"/>
                  </a:cubicBezTo>
                  <a:cubicBezTo>
                    <a:pt x="554" y="292"/>
                    <a:pt x="555" y="291"/>
                    <a:pt x="557" y="289"/>
                  </a:cubicBezTo>
                  <a:cubicBezTo>
                    <a:pt x="554" y="297"/>
                    <a:pt x="552" y="297"/>
                    <a:pt x="547" y="300"/>
                  </a:cubicBezTo>
                  <a:cubicBezTo>
                    <a:pt x="546" y="299"/>
                    <a:pt x="548" y="296"/>
                    <a:pt x="549" y="295"/>
                  </a:cubicBezTo>
                  <a:cubicBezTo>
                    <a:pt x="547" y="297"/>
                    <a:pt x="545" y="298"/>
                    <a:pt x="543" y="298"/>
                  </a:cubicBezTo>
                  <a:cubicBezTo>
                    <a:pt x="544" y="295"/>
                    <a:pt x="548" y="293"/>
                    <a:pt x="547" y="289"/>
                  </a:cubicBezTo>
                  <a:cubicBezTo>
                    <a:pt x="545" y="288"/>
                    <a:pt x="543" y="289"/>
                    <a:pt x="542" y="292"/>
                  </a:cubicBezTo>
                  <a:cubicBezTo>
                    <a:pt x="541" y="291"/>
                    <a:pt x="529" y="298"/>
                    <a:pt x="530" y="296"/>
                  </a:cubicBezTo>
                  <a:cubicBezTo>
                    <a:pt x="532" y="294"/>
                    <a:pt x="538" y="291"/>
                    <a:pt x="541" y="290"/>
                  </a:cubicBezTo>
                  <a:cubicBezTo>
                    <a:pt x="538" y="291"/>
                    <a:pt x="538" y="291"/>
                    <a:pt x="540" y="289"/>
                  </a:cubicBezTo>
                  <a:cubicBezTo>
                    <a:pt x="535" y="292"/>
                    <a:pt x="534" y="291"/>
                    <a:pt x="531" y="292"/>
                  </a:cubicBezTo>
                  <a:cubicBezTo>
                    <a:pt x="531" y="291"/>
                    <a:pt x="532" y="290"/>
                    <a:pt x="532" y="290"/>
                  </a:cubicBezTo>
                  <a:cubicBezTo>
                    <a:pt x="527" y="293"/>
                    <a:pt x="517" y="288"/>
                    <a:pt x="514" y="291"/>
                  </a:cubicBezTo>
                  <a:cubicBezTo>
                    <a:pt x="512" y="291"/>
                    <a:pt x="510" y="291"/>
                    <a:pt x="508" y="291"/>
                  </a:cubicBezTo>
                  <a:cubicBezTo>
                    <a:pt x="503" y="289"/>
                    <a:pt x="518" y="282"/>
                    <a:pt x="517" y="282"/>
                  </a:cubicBezTo>
                  <a:cubicBezTo>
                    <a:pt x="515" y="282"/>
                    <a:pt x="513" y="282"/>
                    <a:pt x="511" y="283"/>
                  </a:cubicBezTo>
                  <a:cubicBezTo>
                    <a:pt x="512" y="281"/>
                    <a:pt x="513" y="280"/>
                    <a:pt x="515" y="280"/>
                  </a:cubicBezTo>
                  <a:cubicBezTo>
                    <a:pt x="510" y="283"/>
                    <a:pt x="521" y="278"/>
                    <a:pt x="522" y="278"/>
                  </a:cubicBezTo>
                  <a:cubicBezTo>
                    <a:pt x="523" y="278"/>
                    <a:pt x="521" y="275"/>
                    <a:pt x="521" y="275"/>
                  </a:cubicBezTo>
                  <a:cubicBezTo>
                    <a:pt x="523" y="269"/>
                    <a:pt x="542" y="252"/>
                    <a:pt x="548" y="254"/>
                  </a:cubicBezTo>
                  <a:cubicBezTo>
                    <a:pt x="550" y="254"/>
                    <a:pt x="544" y="256"/>
                    <a:pt x="544" y="257"/>
                  </a:cubicBezTo>
                  <a:cubicBezTo>
                    <a:pt x="546" y="257"/>
                    <a:pt x="535" y="270"/>
                    <a:pt x="532" y="272"/>
                  </a:cubicBezTo>
                  <a:cubicBezTo>
                    <a:pt x="559" y="252"/>
                    <a:pt x="525" y="278"/>
                    <a:pt x="543" y="268"/>
                  </a:cubicBezTo>
                  <a:cubicBezTo>
                    <a:pt x="542" y="270"/>
                    <a:pt x="540" y="271"/>
                    <a:pt x="537" y="272"/>
                  </a:cubicBezTo>
                  <a:cubicBezTo>
                    <a:pt x="543" y="270"/>
                    <a:pt x="538" y="273"/>
                    <a:pt x="537" y="274"/>
                  </a:cubicBezTo>
                  <a:cubicBezTo>
                    <a:pt x="542" y="272"/>
                    <a:pt x="540" y="275"/>
                    <a:pt x="544" y="273"/>
                  </a:cubicBezTo>
                  <a:cubicBezTo>
                    <a:pt x="544" y="275"/>
                    <a:pt x="543" y="276"/>
                    <a:pt x="541" y="277"/>
                  </a:cubicBezTo>
                  <a:cubicBezTo>
                    <a:pt x="543" y="277"/>
                    <a:pt x="546" y="274"/>
                    <a:pt x="549" y="273"/>
                  </a:cubicBezTo>
                  <a:cubicBezTo>
                    <a:pt x="549" y="275"/>
                    <a:pt x="551" y="274"/>
                    <a:pt x="556" y="275"/>
                  </a:cubicBezTo>
                  <a:cubicBezTo>
                    <a:pt x="554" y="277"/>
                    <a:pt x="552" y="279"/>
                    <a:pt x="549" y="280"/>
                  </a:cubicBezTo>
                  <a:cubicBezTo>
                    <a:pt x="550" y="280"/>
                    <a:pt x="550" y="280"/>
                    <a:pt x="551" y="280"/>
                  </a:cubicBezTo>
                  <a:cubicBezTo>
                    <a:pt x="550" y="280"/>
                    <a:pt x="550" y="280"/>
                    <a:pt x="550" y="281"/>
                  </a:cubicBezTo>
                  <a:cubicBezTo>
                    <a:pt x="551" y="280"/>
                    <a:pt x="552" y="280"/>
                    <a:pt x="553" y="281"/>
                  </a:cubicBezTo>
                  <a:cubicBezTo>
                    <a:pt x="552" y="281"/>
                    <a:pt x="549" y="282"/>
                    <a:pt x="548" y="284"/>
                  </a:cubicBezTo>
                  <a:cubicBezTo>
                    <a:pt x="548" y="284"/>
                    <a:pt x="557" y="281"/>
                    <a:pt x="557" y="281"/>
                  </a:cubicBezTo>
                  <a:cubicBezTo>
                    <a:pt x="558" y="284"/>
                    <a:pt x="549" y="285"/>
                    <a:pt x="549" y="286"/>
                  </a:cubicBezTo>
                  <a:close/>
                  <a:moveTo>
                    <a:pt x="534" y="288"/>
                  </a:moveTo>
                  <a:cubicBezTo>
                    <a:pt x="534" y="289"/>
                    <a:pt x="534" y="289"/>
                    <a:pt x="533" y="289"/>
                  </a:cubicBezTo>
                  <a:cubicBezTo>
                    <a:pt x="534" y="289"/>
                    <a:pt x="533" y="292"/>
                    <a:pt x="534" y="288"/>
                  </a:cubicBezTo>
                  <a:close/>
                  <a:moveTo>
                    <a:pt x="316" y="305"/>
                  </a:moveTo>
                  <a:cubicBezTo>
                    <a:pt x="317" y="305"/>
                    <a:pt x="318" y="304"/>
                    <a:pt x="317" y="303"/>
                  </a:cubicBezTo>
                  <a:cubicBezTo>
                    <a:pt x="316" y="303"/>
                    <a:pt x="315" y="304"/>
                    <a:pt x="316" y="305"/>
                  </a:cubicBezTo>
                  <a:close/>
                  <a:moveTo>
                    <a:pt x="281" y="119"/>
                  </a:moveTo>
                  <a:cubicBezTo>
                    <a:pt x="281" y="119"/>
                    <a:pt x="281" y="119"/>
                    <a:pt x="281" y="119"/>
                  </a:cubicBezTo>
                  <a:cubicBezTo>
                    <a:pt x="281" y="118"/>
                    <a:pt x="281" y="118"/>
                    <a:pt x="281" y="118"/>
                  </a:cubicBezTo>
                  <a:cubicBezTo>
                    <a:pt x="281" y="118"/>
                    <a:pt x="280" y="118"/>
                    <a:pt x="280" y="119"/>
                  </a:cubicBezTo>
                  <a:cubicBezTo>
                    <a:pt x="280" y="119"/>
                    <a:pt x="280" y="119"/>
                    <a:pt x="280" y="119"/>
                  </a:cubicBezTo>
                  <a:cubicBezTo>
                    <a:pt x="280" y="119"/>
                    <a:pt x="280" y="119"/>
                    <a:pt x="280" y="119"/>
                  </a:cubicBezTo>
                  <a:cubicBezTo>
                    <a:pt x="280" y="119"/>
                    <a:pt x="281" y="119"/>
                    <a:pt x="281" y="119"/>
                  </a:cubicBezTo>
                  <a:close/>
                  <a:moveTo>
                    <a:pt x="380" y="104"/>
                  </a:moveTo>
                  <a:cubicBezTo>
                    <a:pt x="380" y="104"/>
                    <a:pt x="379" y="104"/>
                    <a:pt x="379" y="104"/>
                  </a:cubicBezTo>
                  <a:cubicBezTo>
                    <a:pt x="379" y="104"/>
                    <a:pt x="380" y="104"/>
                    <a:pt x="380" y="104"/>
                  </a:cubicBezTo>
                  <a:close/>
                  <a:moveTo>
                    <a:pt x="281" y="119"/>
                  </a:moveTo>
                  <a:cubicBezTo>
                    <a:pt x="281" y="119"/>
                    <a:pt x="282" y="119"/>
                    <a:pt x="282" y="118"/>
                  </a:cubicBezTo>
                  <a:cubicBezTo>
                    <a:pt x="282" y="118"/>
                    <a:pt x="282" y="118"/>
                    <a:pt x="282" y="118"/>
                  </a:cubicBezTo>
                  <a:cubicBezTo>
                    <a:pt x="282" y="118"/>
                    <a:pt x="282" y="118"/>
                    <a:pt x="282" y="118"/>
                  </a:cubicBezTo>
                  <a:cubicBezTo>
                    <a:pt x="282" y="118"/>
                    <a:pt x="281" y="119"/>
                    <a:pt x="281" y="119"/>
                  </a:cubicBezTo>
                  <a:close/>
                  <a:moveTo>
                    <a:pt x="289" y="110"/>
                  </a:moveTo>
                  <a:cubicBezTo>
                    <a:pt x="289" y="110"/>
                    <a:pt x="289" y="110"/>
                    <a:pt x="289" y="110"/>
                  </a:cubicBezTo>
                  <a:cubicBezTo>
                    <a:pt x="289" y="110"/>
                    <a:pt x="289" y="110"/>
                    <a:pt x="289" y="110"/>
                  </a:cubicBezTo>
                  <a:cubicBezTo>
                    <a:pt x="288" y="110"/>
                    <a:pt x="287" y="110"/>
                    <a:pt x="287" y="111"/>
                  </a:cubicBezTo>
                  <a:cubicBezTo>
                    <a:pt x="287" y="111"/>
                    <a:pt x="287" y="111"/>
                    <a:pt x="287" y="111"/>
                  </a:cubicBezTo>
                  <a:cubicBezTo>
                    <a:pt x="287" y="111"/>
                    <a:pt x="287" y="111"/>
                    <a:pt x="287" y="111"/>
                  </a:cubicBezTo>
                  <a:cubicBezTo>
                    <a:pt x="288" y="111"/>
                    <a:pt x="288" y="111"/>
                    <a:pt x="289" y="110"/>
                  </a:cubicBezTo>
                  <a:close/>
                  <a:moveTo>
                    <a:pt x="408" y="99"/>
                  </a:moveTo>
                  <a:cubicBezTo>
                    <a:pt x="408" y="99"/>
                    <a:pt x="408" y="99"/>
                    <a:pt x="408" y="99"/>
                  </a:cubicBezTo>
                  <a:cubicBezTo>
                    <a:pt x="408" y="99"/>
                    <a:pt x="408" y="99"/>
                    <a:pt x="408" y="99"/>
                  </a:cubicBezTo>
                  <a:cubicBezTo>
                    <a:pt x="409" y="100"/>
                    <a:pt x="410" y="99"/>
                    <a:pt x="410" y="98"/>
                  </a:cubicBezTo>
                  <a:cubicBezTo>
                    <a:pt x="410" y="98"/>
                    <a:pt x="410" y="98"/>
                    <a:pt x="410" y="98"/>
                  </a:cubicBezTo>
                  <a:cubicBezTo>
                    <a:pt x="410" y="98"/>
                    <a:pt x="410" y="98"/>
                    <a:pt x="410" y="98"/>
                  </a:cubicBezTo>
                  <a:cubicBezTo>
                    <a:pt x="410" y="98"/>
                    <a:pt x="408" y="99"/>
                    <a:pt x="408" y="99"/>
                  </a:cubicBezTo>
                  <a:close/>
                  <a:moveTo>
                    <a:pt x="421" y="110"/>
                  </a:moveTo>
                  <a:cubicBezTo>
                    <a:pt x="421" y="110"/>
                    <a:pt x="420" y="111"/>
                    <a:pt x="420" y="111"/>
                  </a:cubicBezTo>
                  <a:cubicBezTo>
                    <a:pt x="420" y="111"/>
                    <a:pt x="420" y="111"/>
                    <a:pt x="420" y="111"/>
                  </a:cubicBezTo>
                  <a:cubicBezTo>
                    <a:pt x="420" y="112"/>
                    <a:pt x="420" y="112"/>
                    <a:pt x="421" y="112"/>
                  </a:cubicBezTo>
                  <a:cubicBezTo>
                    <a:pt x="422" y="112"/>
                    <a:pt x="423" y="111"/>
                    <a:pt x="424" y="110"/>
                  </a:cubicBezTo>
                  <a:cubicBezTo>
                    <a:pt x="424" y="110"/>
                    <a:pt x="425" y="109"/>
                    <a:pt x="425" y="108"/>
                  </a:cubicBezTo>
                  <a:cubicBezTo>
                    <a:pt x="425" y="108"/>
                    <a:pt x="425" y="108"/>
                    <a:pt x="425" y="108"/>
                  </a:cubicBezTo>
                  <a:cubicBezTo>
                    <a:pt x="425" y="108"/>
                    <a:pt x="425" y="108"/>
                    <a:pt x="424" y="108"/>
                  </a:cubicBezTo>
                  <a:cubicBezTo>
                    <a:pt x="424" y="108"/>
                    <a:pt x="424" y="108"/>
                    <a:pt x="424" y="108"/>
                  </a:cubicBezTo>
                  <a:cubicBezTo>
                    <a:pt x="422" y="108"/>
                    <a:pt x="422" y="109"/>
                    <a:pt x="421" y="110"/>
                  </a:cubicBezTo>
                  <a:close/>
                  <a:moveTo>
                    <a:pt x="329" y="307"/>
                  </a:moveTo>
                  <a:cubicBezTo>
                    <a:pt x="328" y="305"/>
                    <a:pt x="326" y="307"/>
                    <a:pt x="325" y="307"/>
                  </a:cubicBezTo>
                  <a:cubicBezTo>
                    <a:pt x="324" y="308"/>
                    <a:pt x="322" y="305"/>
                    <a:pt x="321" y="307"/>
                  </a:cubicBezTo>
                  <a:cubicBezTo>
                    <a:pt x="323" y="307"/>
                    <a:pt x="324" y="309"/>
                    <a:pt x="326" y="309"/>
                  </a:cubicBezTo>
                  <a:cubicBezTo>
                    <a:pt x="327" y="309"/>
                    <a:pt x="327" y="310"/>
                    <a:pt x="328" y="310"/>
                  </a:cubicBezTo>
                  <a:cubicBezTo>
                    <a:pt x="329" y="310"/>
                    <a:pt x="330" y="309"/>
                    <a:pt x="330" y="309"/>
                  </a:cubicBezTo>
                  <a:cubicBezTo>
                    <a:pt x="330" y="309"/>
                    <a:pt x="329" y="310"/>
                    <a:pt x="329" y="310"/>
                  </a:cubicBezTo>
                  <a:cubicBezTo>
                    <a:pt x="329" y="310"/>
                    <a:pt x="329" y="310"/>
                    <a:pt x="329" y="310"/>
                  </a:cubicBezTo>
                  <a:cubicBezTo>
                    <a:pt x="331" y="310"/>
                    <a:pt x="332" y="309"/>
                    <a:pt x="333" y="308"/>
                  </a:cubicBezTo>
                  <a:cubicBezTo>
                    <a:pt x="331" y="308"/>
                    <a:pt x="332" y="307"/>
                    <a:pt x="332" y="307"/>
                  </a:cubicBezTo>
                  <a:cubicBezTo>
                    <a:pt x="332" y="307"/>
                    <a:pt x="331" y="308"/>
                    <a:pt x="331" y="308"/>
                  </a:cubicBezTo>
                  <a:cubicBezTo>
                    <a:pt x="331" y="306"/>
                    <a:pt x="329" y="306"/>
                    <a:pt x="329" y="307"/>
                  </a:cubicBezTo>
                  <a:close/>
                  <a:moveTo>
                    <a:pt x="399" y="213"/>
                  </a:moveTo>
                  <a:cubicBezTo>
                    <a:pt x="399" y="213"/>
                    <a:pt x="399" y="213"/>
                    <a:pt x="399" y="213"/>
                  </a:cubicBezTo>
                  <a:cubicBezTo>
                    <a:pt x="399" y="213"/>
                    <a:pt x="399" y="214"/>
                    <a:pt x="398" y="214"/>
                  </a:cubicBezTo>
                  <a:cubicBezTo>
                    <a:pt x="398" y="214"/>
                    <a:pt x="398" y="214"/>
                    <a:pt x="398" y="214"/>
                  </a:cubicBezTo>
                  <a:cubicBezTo>
                    <a:pt x="398" y="214"/>
                    <a:pt x="398" y="214"/>
                    <a:pt x="398" y="214"/>
                  </a:cubicBezTo>
                  <a:cubicBezTo>
                    <a:pt x="399" y="214"/>
                    <a:pt x="399" y="213"/>
                    <a:pt x="399" y="213"/>
                  </a:cubicBezTo>
                  <a:cubicBezTo>
                    <a:pt x="399" y="213"/>
                    <a:pt x="399" y="213"/>
                    <a:pt x="399" y="213"/>
                  </a:cubicBezTo>
                  <a:close/>
                  <a:moveTo>
                    <a:pt x="490" y="193"/>
                  </a:moveTo>
                  <a:cubicBezTo>
                    <a:pt x="491" y="193"/>
                    <a:pt x="491" y="192"/>
                    <a:pt x="490" y="193"/>
                  </a:cubicBezTo>
                  <a:close/>
                  <a:moveTo>
                    <a:pt x="484" y="311"/>
                  </a:moveTo>
                  <a:cubicBezTo>
                    <a:pt x="485" y="312"/>
                    <a:pt x="486" y="312"/>
                    <a:pt x="486" y="312"/>
                  </a:cubicBezTo>
                  <a:cubicBezTo>
                    <a:pt x="485" y="317"/>
                    <a:pt x="462" y="319"/>
                    <a:pt x="463" y="318"/>
                  </a:cubicBezTo>
                  <a:cubicBezTo>
                    <a:pt x="459" y="319"/>
                    <a:pt x="447" y="327"/>
                    <a:pt x="446" y="330"/>
                  </a:cubicBezTo>
                  <a:cubicBezTo>
                    <a:pt x="446" y="328"/>
                    <a:pt x="444" y="327"/>
                    <a:pt x="443" y="328"/>
                  </a:cubicBezTo>
                  <a:cubicBezTo>
                    <a:pt x="440" y="324"/>
                    <a:pt x="447" y="320"/>
                    <a:pt x="447" y="320"/>
                  </a:cubicBezTo>
                  <a:cubicBezTo>
                    <a:pt x="449" y="319"/>
                    <a:pt x="452" y="317"/>
                    <a:pt x="449" y="318"/>
                  </a:cubicBezTo>
                  <a:cubicBezTo>
                    <a:pt x="452" y="315"/>
                    <a:pt x="457" y="315"/>
                    <a:pt x="461" y="313"/>
                  </a:cubicBezTo>
                  <a:cubicBezTo>
                    <a:pt x="461" y="313"/>
                    <a:pt x="461" y="315"/>
                    <a:pt x="462" y="315"/>
                  </a:cubicBezTo>
                  <a:cubicBezTo>
                    <a:pt x="461" y="312"/>
                    <a:pt x="467" y="313"/>
                    <a:pt x="469" y="312"/>
                  </a:cubicBezTo>
                  <a:cubicBezTo>
                    <a:pt x="469" y="312"/>
                    <a:pt x="457" y="311"/>
                    <a:pt x="457" y="311"/>
                  </a:cubicBezTo>
                  <a:cubicBezTo>
                    <a:pt x="459" y="310"/>
                    <a:pt x="462" y="309"/>
                    <a:pt x="464" y="307"/>
                  </a:cubicBezTo>
                  <a:cubicBezTo>
                    <a:pt x="462" y="309"/>
                    <a:pt x="461" y="308"/>
                    <a:pt x="461" y="306"/>
                  </a:cubicBezTo>
                  <a:cubicBezTo>
                    <a:pt x="461" y="310"/>
                    <a:pt x="448" y="315"/>
                    <a:pt x="449" y="311"/>
                  </a:cubicBezTo>
                  <a:cubicBezTo>
                    <a:pt x="445" y="314"/>
                    <a:pt x="441" y="312"/>
                    <a:pt x="438" y="314"/>
                  </a:cubicBezTo>
                  <a:cubicBezTo>
                    <a:pt x="438" y="314"/>
                    <a:pt x="437" y="306"/>
                    <a:pt x="437" y="306"/>
                  </a:cubicBezTo>
                  <a:cubicBezTo>
                    <a:pt x="439" y="303"/>
                    <a:pt x="441" y="300"/>
                    <a:pt x="441" y="296"/>
                  </a:cubicBezTo>
                  <a:cubicBezTo>
                    <a:pt x="441" y="290"/>
                    <a:pt x="435" y="296"/>
                    <a:pt x="433" y="294"/>
                  </a:cubicBezTo>
                  <a:cubicBezTo>
                    <a:pt x="431" y="292"/>
                    <a:pt x="413" y="307"/>
                    <a:pt x="412" y="312"/>
                  </a:cubicBezTo>
                  <a:cubicBezTo>
                    <a:pt x="412" y="316"/>
                    <a:pt x="392" y="315"/>
                    <a:pt x="389" y="315"/>
                  </a:cubicBezTo>
                  <a:cubicBezTo>
                    <a:pt x="378" y="315"/>
                    <a:pt x="365" y="321"/>
                    <a:pt x="356" y="324"/>
                  </a:cubicBezTo>
                  <a:cubicBezTo>
                    <a:pt x="359" y="323"/>
                    <a:pt x="359" y="325"/>
                    <a:pt x="362" y="324"/>
                  </a:cubicBezTo>
                  <a:cubicBezTo>
                    <a:pt x="360" y="324"/>
                    <a:pt x="360" y="325"/>
                    <a:pt x="361" y="325"/>
                  </a:cubicBezTo>
                  <a:cubicBezTo>
                    <a:pt x="359" y="326"/>
                    <a:pt x="333" y="330"/>
                    <a:pt x="337" y="332"/>
                  </a:cubicBezTo>
                  <a:cubicBezTo>
                    <a:pt x="338" y="332"/>
                    <a:pt x="340" y="332"/>
                    <a:pt x="341" y="332"/>
                  </a:cubicBezTo>
                  <a:cubicBezTo>
                    <a:pt x="341" y="336"/>
                    <a:pt x="327" y="338"/>
                    <a:pt x="331" y="338"/>
                  </a:cubicBezTo>
                  <a:cubicBezTo>
                    <a:pt x="328" y="339"/>
                    <a:pt x="305" y="343"/>
                    <a:pt x="306" y="342"/>
                  </a:cubicBezTo>
                  <a:cubicBezTo>
                    <a:pt x="307" y="339"/>
                    <a:pt x="337" y="321"/>
                    <a:pt x="329" y="313"/>
                  </a:cubicBezTo>
                  <a:cubicBezTo>
                    <a:pt x="334" y="313"/>
                    <a:pt x="333" y="318"/>
                    <a:pt x="333" y="319"/>
                  </a:cubicBezTo>
                  <a:cubicBezTo>
                    <a:pt x="333" y="319"/>
                    <a:pt x="341" y="317"/>
                    <a:pt x="342" y="317"/>
                  </a:cubicBezTo>
                  <a:cubicBezTo>
                    <a:pt x="342" y="316"/>
                    <a:pt x="342" y="311"/>
                    <a:pt x="342" y="311"/>
                  </a:cubicBezTo>
                  <a:cubicBezTo>
                    <a:pt x="342" y="312"/>
                    <a:pt x="338" y="304"/>
                    <a:pt x="334" y="306"/>
                  </a:cubicBezTo>
                  <a:cubicBezTo>
                    <a:pt x="334" y="305"/>
                    <a:pt x="332" y="306"/>
                    <a:pt x="334" y="305"/>
                  </a:cubicBezTo>
                  <a:cubicBezTo>
                    <a:pt x="328" y="306"/>
                    <a:pt x="318" y="302"/>
                    <a:pt x="313" y="301"/>
                  </a:cubicBezTo>
                  <a:cubicBezTo>
                    <a:pt x="314" y="300"/>
                    <a:pt x="315" y="298"/>
                    <a:pt x="316" y="298"/>
                  </a:cubicBezTo>
                  <a:cubicBezTo>
                    <a:pt x="317" y="295"/>
                    <a:pt x="315" y="292"/>
                    <a:pt x="317" y="287"/>
                  </a:cubicBezTo>
                  <a:cubicBezTo>
                    <a:pt x="315" y="287"/>
                    <a:pt x="309" y="290"/>
                    <a:pt x="310" y="285"/>
                  </a:cubicBezTo>
                  <a:cubicBezTo>
                    <a:pt x="310" y="281"/>
                    <a:pt x="309" y="279"/>
                    <a:pt x="305" y="280"/>
                  </a:cubicBezTo>
                  <a:cubicBezTo>
                    <a:pt x="302" y="280"/>
                    <a:pt x="301" y="278"/>
                    <a:pt x="299" y="278"/>
                  </a:cubicBezTo>
                  <a:cubicBezTo>
                    <a:pt x="298" y="278"/>
                    <a:pt x="294" y="282"/>
                    <a:pt x="292" y="283"/>
                  </a:cubicBezTo>
                  <a:cubicBezTo>
                    <a:pt x="294" y="282"/>
                    <a:pt x="295" y="281"/>
                    <a:pt x="295" y="280"/>
                  </a:cubicBezTo>
                  <a:cubicBezTo>
                    <a:pt x="295" y="279"/>
                    <a:pt x="290" y="284"/>
                    <a:pt x="289" y="284"/>
                  </a:cubicBezTo>
                  <a:cubicBezTo>
                    <a:pt x="293" y="281"/>
                    <a:pt x="281" y="286"/>
                    <a:pt x="277" y="286"/>
                  </a:cubicBezTo>
                  <a:cubicBezTo>
                    <a:pt x="273" y="286"/>
                    <a:pt x="269" y="287"/>
                    <a:pt x="265" y="284"/>
                  </a:cubicBezTo>
                  <a:cubicBezTo>
                    <a:pt x="264" y="283"/>
                    <a:pt x="260" y="280"/>
                    <a:pt x="256" y="282"/>
                  </a:cubicBezTo>
                  <a:cubicBezTo>
                    <a:pt x="251" y="284"/>
                    <a:pt x="248" y="276"/>
                    <a:pt x="248" y="274"/>
                  </a:cubicBezTo>
                  <a:cubicBezTo>
                    <a:pt x="247" y="282"/>
                    <a:pt x="226" y="278"/>
                    <a:pt x="219" y="278"/>
                  </a:cubicBezTo>
                  <a:cubicBezTo>
                    <a:pt x="195" y="278"/>
                    <a:pt x="171" y="278"/>
                    <a:pt x="147" y="278"/>
                  </a:cubicBezTo>
                  <a:cubicBezTo>
                    <a:pt x="111" y="278"/>
                    <a:pt x="74" y="278"/>
                    <a:pt x="39" y="278"/>
                  </a:cubicBezTo>
                  <a:cubicBezTo>
                    <a:pt x="40" y="275"/>
                    <a:pt x="41" y="277"/>
                    <a:pt x="43" y="274"/>
                  </a:cubicBezTo>
                  <a:cubicBezTo>
                    <a:pt x="39" y="277"/>
                    <a:pt x="42" y="272"/>
                    <a:pt x="43" y="272"/>
                  </a:cubicBezTo>
                  <a:cubicBezTo>
                    <a:pt x="43" y="272"/>
                    <a:pt x="42" y="272"/>
                    <a:pt x="40" y="273"/>
                  </a:cubicBezTo>
                  <a:cubicBezTo>
                    <a:pt x="41" y="273"/>
                    <a:pt x="41" y="273"/>
                    <a:pt x="41" y="273"/>
                  </a:cubicBezTo>
                  <a:cubicBezTo>
                    <a:pt x="41" y="273"/>
                    <a:pt x="41" y="273"/>
                    <a:pt x="41" y="273"/>
                  </a:cubicBezTo>
                  <a:cubicBezTo>
                    <a:pt x="41" y="273"/>
                    <a:pt x="41" y="273"/>
                    <a:pt x="41" y="273"/>
                  </a:cubicBezTo>
                  <a:cubicBezTo>
                    <a:pt x="40" y="273"/>
                    <a:pt x="40" y="273"/>
                    <a:pt x="40" y="273"/>
                  </a:cubicBezTo>
                  <a:cubicBezTo>
                    <a:pt x="40" y="273"/>
                    <a:pt x="40" y="273"/>
                    <a:pt x="40" y="273"/>
                  </a:cubicBezTo>
                  <a:cubicBezTo>
                    <a:pt x="38" y="274"/>
                    <a:pt x="37" y="274"/>
                    <a:pt x="36" y="273"/>
                  </a:cubicBezTo>
                  <a:cubicBezTo>
                    <a:pt x="36" y="272"/>
                    <a:pt x="38" y="273"/>
                    <a:pt x="40" y="271"/>
                  </a:cubicBezTo>
                  <a:cubicBezTo>
                    <a:pt x="37" y="273"/>
                    <a:pt x="39" y="270"/>
                    <a:pt x="40" y="268"/>
                  </a:cubicBezTo>
                  <a:cubicBezTo>
                    <a:pt x="37" y="269"/>
                    <a:pt x="32" y="269"/>
                    <a:pt x="34" y="267"/>
                  </a:cubicBezTo>
                  <a:cubicBezTo>
                    <a:pt x="33" y="267"/>
                    <a:pt x="34" y="266"/>
                    <a:pt x="34" y="266"/>
                  </a:cubicBezTo>
                  <a:cubicBezTo>
                    <a:pt x="35" y="266"/>
                    <a:pt x="34" y="267"/>
                    <a:pt x="34" y="267"/>
                  </a:cubicBezTo>
                  <a:cubicBezTo>
                    <a:pt x="34" y="267"/>
                    <a:pt x="35" y="267"/>
                    <a:pt x="35" y="266"/>
                  </a:cubicBezTo>
                  <a:cubicBezTo>
                    <a:pt x="35" y="266"/>
                    <a:pt x="36" y="266"/>
                    <a:pt x="36" y="266"/>
                  </a:cubicBezTo>
                  <a:cubicBezTo>
                    <a:pt x="36" y="266"/>
                    <a:pt x="36" y="266"/>
                    <a:pt x="36" y="266"/>
                  </a:cubicBezTo>
                  <a:cubicBezTo>
                    <a:pt x="37" y="265"/>
                    <a:pt x="38" y="265"/>
                    <a:pt x="39" y="264"/>
                  </a:cubicBezTo>
                  <a:cubicBezTo>
                    <a:pt x="39" y="264"/>
                    <a:pt x="34" y="265"/>
                    <a:pt x="34" y="265"/>
                  </a:cubicBezTo>
                  <a:cubicBezTo>
                    <a:pt x="34" y="264"/>
                    <a:pt x="40" y="261"/>
                    <a:pt x="39" y="260"/>
                  </a:cubicBezTo>
                  <a:cubicBezTo>
                    <a:pt x="35" y="263"/>
                    <a:pt x="30" y="263"/>
                    <a:pt x="33" y="262"/>
                  </a:cubicBezTo>
                  <a:cubicBezTo>
                    <a:pt x="32" y="262"/>
                    <a:pt x="28" y="264"/>
                    <a:pt x="26" y="264"/>
                  </a:cubicBezTo>
                  <a:cubicBezTo>
                    <a:pt x="29" y="263"/>
                    <a:pt x="30" y="263"/>
                    <a:pt x="27" y="263"/>
                  </a:cubicBezTo>
                  <a:cubicBezTo>
                    <a:pt x="30" y="263"/>
                    <a:pt x="33" y="262"/>
                    <a:pt x="35" y="259"/>
                  </a:cubicBezTo>
                  <a:cubicBezTo>
                    <a:pt x="33" y="261"/>
                    <a:pt x="31" y="262"/>
                    <a:pt x="28" y="262"/>
                  </a:cubicBezTo>
                  <a:cubicBezTo>
                    <a:pt x="30" y="261"/>
                    <a:pt x="29" y="260"/>
                    <a:pt x="27" y="261"/>
                  </a:cubicBezTo>
                  <a:cubicBezTo>
                    <a:pt x="27" y="260"/>
                    <a:pt x="28" y="260"/>
                    <a:pt x="28" y="260"/>
                  </a:cubicBezTo>
                  <a:cubicBezTo>
                    <a:pt x="28" y="260"/>
                    <a:pt x="28" y="259"/>
                    <a:pt x="28" y="259"/>
                  </a:cubicBezTo>
                  <a:cubicBezTo>
                    <a:pt x="26" y="261"/>
                    <a:pt x="22" y="261"/>
                    <a:pt x="21" y="260"/>
                  </a:cubicBezTo>
                  <a:cubicBezTo>
                    <a:pt x="20" y="259"/>
                    <a:pt x="23" y="258"/>
                    <a:pt x="25" y="258"/>
                  </a:cubicBezTo>
                  <a:cubicBezTo>
                    <a:pt x="24" y="258"/>
                    <a:pt x="22" y="258"/>
                    <a:pt x="20" y="258"/>
                  </a:cubicBezTo>
                  <a:cubicBezTo>
                    <a:pt x="20" y="258"/>
                    <a:pt x="25" y="256"/>
                    <a:pt x="26" y="256"/>
                  </a:cubicBezTo>
                  <a:cubicBezTo>
                    <a:pt x="17" y="258"/>
                    <a:pt x="26" y="255"/>
                    <a:pt x="30" y="253"/>
                  </a:cubicBezTo>
                  <a:cubicBezTo>
                    <a:pt x="28" y="253"/>
                    <a:pt x="27" y="253"/>
                    <a:pt x="27" y="252"/>
                  </a:cubicBezTo>
                  <a:cubicBezTo>
                    <a:pt x="25" y="253"/>
                    <a:pt x="24" y="254"/>
                    <a:pt x="22" y="255"/>
                  </a:cubicBezTo>
                  <a:cubicBezTo>
                    <a:pt x="22" y="253"/>
                    <a:pt x="24" y="252"/>
                    <a:pt x="26" y="250"/>
                  </a:cubicBezTo>
                  <a:cubicBezTo>
                    <a:pt x="25" y="250"/>
                    <a:pt x="25" y="250"/>
                    <a:pt x="25" y="250"/>
                  </a:cubicBezTo>
                  <a:cubicBezTo>
                    <a:pt x="26" y="249"/>
                    <a:pt x="28" y="247"/>
                    <a:pt x="31" y="247"/>
                  </a:cubicBezTo>
                  <a:cubicBezTo>
                    <a:pt x="29" y="247"/>
                    <a:pt x="28" y="247"/>
                    <a:pt x="27" y="248"/>
                  </a:cubicBezTo>
                  <a:cubicBezTo>
                    <a:pt x="28" y="247"/>
                    <a:pt x="28" y="246"/>
                    <a:pt x="29" y="245"/>
                  </a:cubicBezTo>
                  <a:cubicBezTo>
                    <a:pt x="27" y="248"/>
                    <a:pt x="26" y="248"/>
                    <a:pt x="28" y="246"/>
                  </a:cubicBezTo>
                  <a:cubicBezTo>
                    <a:pt x="32" y="243"/>
                    <a:pt x="24" y="247"/>
                    <a:pt x="24" y="247"/>
                  </a:cubicBezTo>
                  <a:cubicBezTo>
                    <a:pt x="24" y="247"/>
                    <a:pt x="24" y="247"/>
                    <a:pt x="25" y="246"/>
                  </a:cubicBezTo>
                  <a:cubicBezTo>
                    <a:pt x="24" y="246"/>
                    <a:pt x="24" y="246"/>
                    <a:pt x="23" y="246"/>
                  </a:cubicBezTo>
                  <a:cubicBezTo>
                    <a:pt x="22" y="243"/>
                    <a:pt x="24" y="245"/>
                    <a:pt x="25" y="246"/>
                  </a:cubicBezTo>
                  <a:cubicBezTo>
                    <a:pt x="25" y="246"/>
                    <a:pt x="25" y="246"/>
                    <a:pt x="25" y="246"/>
                  </a:cubicBezTo>
                  <a:cubicBezTo>
                    <a:pt x="25" y="245"/>
                    <a:pt x="26" y="244"/>
                    <a:pt x="26" y="244"/>
                  </a:cubicBezTo>
                  <a:cubicBezTo>
                    <a:pt x="27" y="243"/>
                    <a:pt x="27" y="242"/>
                    <a:pt x="28" y="241"/>
                  </a:cubicBezTo>
                  <a:cubicBezTo>
                    <a:pt x="27" y="243"/>
                    <a:pt x="25" y="245"/>
                    <a:pt x="24" y="245"/>
                  </a:cubicBezTo>
                  <a:cubicBezTo>
                    <a:pt x="24" y="245"/>
                    <a:pt x="25" y="244"/>
                    <a:pt x="27" y="241"/>
                  </a:cubicBezTo>
                  <a:cubicBezTo>
                    <a:pt x="27" y="241"/>
                    <a:pt x="26" y="242"/>
                    <a:pt x="26" y="242"/>
                  </a:cubicBezTo>
                  <a:cubicBezTo>
                    <a:pt x="25" y="243"/>
                    <a:pt x="24" y="243"/>
                    <a:pt x="23" y="244"/>
                  </a:cubicBezTo>
                  <a:cubicBezTo>
                    <a:pt x="23" y="244"/>
                    <a:pt x="23" y="244"/>
                    <a:pt x="23" y="244"/>
                  </a:cubicBezTo>
                  <a:cubicBezTo>
                    <a:pt x="23" y="243"/>
                    <a:pt x="23" y="242"/>
                    <a:pt x="24" y="241"/>
                  </a:cubicBezTo>
                  <a:cubicBezTo>
                    <a:pt x="24" y="241"/>
                    <a:pt x="23" y="241"/>
                    <a:pt x="23" y="241"/>
                  </a:cubicBezTo>
                  <a:cubicBezTo>
                    <a:pt x="23" y="241"/>
                    <a:pt x="23" y="241"/>
                    <a:pt x="23" y="241"/>
                  </a:cubicBezTo>
                  <a:cubicBezTo>
                    <a:pt x="23" y="241"/>
                    <a:pt x="23" y="241"/>
                    <a:pt x="23" y="241"/>
                  </a:cubicBezTo>
                  <a:cubicBezTo>
                    <a:pt x="23" y="241"/>
                    <a:pt x="24" y="240"/>
                    <a:pt x="25" y="240"/>
                  </a:cubicBezTo>
                  <a:cubicBezTo>
                    <a:pt x="25" y="240"/>
                    <a:pt x="25" y="240"/>
                    <a:pt x="25" y="240"/>
                  </a:cubicBezTo>
                  <a:cubicBezTo>
                    <a:pt x="24" y="240"/>
                    <a:pt x="24" y="240"/>
                    <a:pt x="24" y="239"/>
                  </a:cubicBezTo>
                  <a:cubicBezTo>
                    <a:pt x="24" y="239"/>
                    <a:pt x="24" y="238"/>
                    <a:pt x="26" y="238"/>
                  </a:cubicBezTo>
                  <a:cubicBezTo>
                    <a:pt x="26" y="238"/>
                    <a:pt x="26" y="238"/>
                    <a:pt x="26" y="238"/>
                  </a:cubicBezTo>
                  <a:cubicBezTo>
                    <a:pt x="26" y="238"/>
                    <a:pt x="26" y="238"/>
                    <a:pt x="26" y="238"/>
                  </a:cubicBezTo>
                  <a:cubicBezTo>
                    <a:pt x="26" y="238"/>
                    <a:pt x="26" y="239"/>
                    <a:pt x="26" y="239"/>
                  </a:cubicBezTo>
                  <a:cubicBezTo>
                    <a:pt x="26" y="239"/>
                    <a:pt x="26" y="239"/>
                    <a:pt x="26" y="239"/>
                  </a:cubicBezTo>
                  <a:cubicBezTo>
                    <a:pt x="27" y="238"/>
                    <a:pt x="29" y="238"/>
                    <a:pt x="29" y="239"/>
                  </a:cubicBezTo>
                  <a:cubicBezTo>
                    <a:pt x="30" y="237"/>
                    <a:pt x="31" y="236"/>
                    <a:pt x="30" y="236"/>
                  </a:cubicBezTo>
                  <a:cubicBezTo>
                    <a:pt x="30" y="236"/>
                    <a:pt x="31" y="236"/>
                    <a:pt x="31" y="236"/>
                  </a:cubicBezTo>
                  <a:cubicBezTo>
                    <a:pt x="32" y="234"/>
                    <a:pt x="33" y="233"/>
                    <a:pt x="35" y="233"/>
                  </a:cubicBezTo>
                  <a:cubicBezTo>
                    <a:pt x="34" y="233"/>
                    <a:pt x="34" y="232"/>
                    <a:pt x="35" y="232"/>
                  </a:cubicBezTo>
                  <a:cubicBezTo>
                    <a:pt x="33" y="234"/>
                    <a:pt x="29" y="235"/>
                    <a:pt x="26" y="237"/>
                  </a:cubicBezTo>
                  <a:cubicBezTo>
                    <a:pt x="25" y="236"/>
                    <a:pt x="25" y="236"/>
                    <a:pt x="25" y="235"/>
                  </a:cubicBezTo>
                  <a:cubicBezTo>
                    <a:pt x="25" y="236"/>
                    <a:pt x="24" y="237"/>
                    <a:pt x="24" y="237"/>
                  </a:cubicBezTo>
                  <a:cubicBezTo>
                    <a:pt x="23" y="238"/>
                    <a:pt x="23" y="238"/>
                    <a:pt x="23" y="238"/>
                  </a:cubicBezTo>
                  <a:cubicBezTo>
                    <a:pt x="23" y="237"/>
                    <a:pt x="24" y="236"/>
                    <a:pt x="24" y="235"/>
                  </a:cubicBezTo>
                  <a:cubicBezTo>
                    <a:pt x="23" y="235"/>
                    <a:pt x="23" y="235"/>
                    <a:pt x="22" y="236"/>
                  </a:cubicBezTo>
                  <a:cubicBezTo>
                    <a:pt x="22" y="236"/>
                    <a:pt x="22" y="236"/>
                    <a:pt x="22" y="236"/>
                  </a:cubicBezTo>
                  <a:cubicBezTo>
                    <a:pt x="22" y="235"/>
                    <a:pt x="22" y="234"/>
                    <a:pt x="23" y="233"/>
                  </a:cubicBezTo>
                  <a:cubicBezTo>
                    <a:pt x="23" y="233"/>
                    <a:pt x="24" y="233"/>
                    <a:pt x="24" y="233"/>
                  </a:cubicBezTo>
                  <a:cubicBezTo>
                    <a:pt x="24" y="233"/>
                    <a:pt x="24" y="233"/>
                    <a:pt x="24" y="233"/>
                  </a:cubicBezTo>
                  <a:cubicBezTo>
                    <a:pt x="24" y="233"/>
                    <a:pt x="24" y="234"/>
                    <a:pt x="25" y="234"/>
                  </a:cubicBezTo>
                  <a:cubicBezTo>
                    <a:pt x="25" y="231"/>
                    <a:pt x="29" y="231"/>
                    <a:pt x="31" y="229"/>
                  </a:cubicBezTo>
                  <a:cubicBezTo>
                    <a:pt x="22" y="232"/>
                    <a:pt x="27" y="224"/>
                    <a:pt x="28" y="229"/>
                  </a:cubicBezTo>
                  <a:cubicBezTo>
                    <a:pt x="29" y="226"/>
                    <a:pt x="28" y="225"/>
                    <a:pt x="31" y="226"/>
                  </a:cubicBezTo>
                  <a:cubicBezTo>
                    <a:pt x="30" y="225"/>
                    <a:pt x="37" y="222"/>
                    <a:pt x="37" y="222"/>
                  </a:cubicBezTo>
                  <a:cubicBezTo>
                    <a:pt x="35" y="223"/>
                    <a:pt x="34" y="223"/>
                    <a:pt x="34" y="222"/>
                  </a:cubicBezTo>
                  <a:cubicBezTo>
                    <a:pt x="34" y="222"/>
                    <a:pt x="34" y="222"/>
                    <a:pt x="34" y="222"/>
                  </a:cubicBezTo>
                  <a:cubicBezTo>
                    <a:pt x="34" y="220"/>
                    <a:pt x="42" y="215"/>
                    <a:pt x="43" y="213"/>
                  </a:cubicBezTo>
                  <a:cubicBezTo>
                    <a:pt x="27" y="214"/>
                    <a:pt x="45" y="185"/>
                    <a:pt x="38" y="180"/>
                  </a:cubicBezTo>
                  <a:cubicBezTo>
                    <a:pt x="35" y="178"/>
                    <a:pt x="18" y="187"/>
                    <a:pt x="17" y="187"/>
                  </a:cubicBezTo>
                  <a:cubicBezTo>
                    <a:pt x="20" y="182"/>
                    <a:pt x="13" y="179"/>
                    <a:pt x="19" y="175"/>
                  </a:cubicBezTo>
                  <a:cubicBezTo>
                    <a:pt x="16" y="175"/>
                    <a:pt x="14" y="175"/>
                    <a:pt x="11" y="176"/>
                  </a:cubicBezTo>
                  <a:cubicBezTo>
                    <a:pt x="10" y="176"/>
                    <a:pt x="8" y="176"/>
                    <a:pt x="6" y="175"/>
                  </a:cubicBezTo>
                  <a:cubicBezTo>
                    <a:pt x="29" y="157"/>
                    <a:pt x="51" y="138"/>
                    <a:pt x="74" y="119"/>
                  </a:cubicBezTo>
                  <a:cubicBezTo>
                    <a:pt x="83" y="112"/>
                    <a:pt x="92" y="104"/>
                    <a:pt x="101" y="97"/>
                  </a:cubicBezTo>
                  <a:cubicBezTo>
                    <a:pt x="107" y="92"/>
                    <a:pt x="120" y="105"/>
                    <a:pt x="127" y="104"/>
                  </a:cubicBezTo>
                  <a:cubicBezTo>
                    <a:pt x="125" y="102"/>
                    <a:pt x="131" y="102"/>
                    <a:pt x="132" y="104"/>
                  </a:cubicBezTo>
                  <a:cubicBezTo>
                    <a:pt x="132" y="104"/>
                    <a:pt x="132" y="104"/>
                    <a:pt x="132" y="103"/>
                  </a:cubicBezTo>
                  <a:cubicBezTo>
                    <a:pt x="132" y="102"/>
                    <a:pt x="133" y="101"/>
                    <a:pt x="131" y="102"/>
                  </a:cubicBezTo>
                  <a:cubicBezTo>
                    <a:pt x="130" y="103"/>
                    <a:pt x="129" y="102"/>
                    <a:pt x="128" y="102"/>
                  </a:cubicBezTo>
                  <a:cubicBezTo>
                    <a:pt x="127" y="102"/>
                    <a:pt x="126" y="103"/>
                    <a:pt x="125" y="102"/>
                  </a:cubicBezTo>
                  <a:cubicBezTo>
                    <a:pt x="125" y="101"/>
                    <a:pt x="127" y="101"/>
                    <a:pt x="127" y="102"/>
                  </a:cubicBezTo>
                  <a:cubicBezTo>
                    <a:pt x="127" y="101"/>
                    <a:pt x="127" y="100"/>
                    <a:pt x="128" y="100"/>
                  </a:cubicBezTo>
                  <a:cubicBezTo>
                    <a:pt x="129" y="100"/>
                    <a:pt x="129" y="101"/>
                    <a:pt x="130" y="101"/>
                  </a:cubicBezTo>
                  <a:cubicBezTo>
                    <a:pt x="129" y="101"/>
                    <a:pt x="129" y="100"/>
                    <a:pt x="129" y="100"/>
                  </a:cubicBezTo>
                  <a:cubicBezTo>
                    <a:pt x="130" y="99"/>
                    <a:pt x="130" y="100"/>
                    <a:pt x="131" y="99"/>
                  </a:cubicBezTo>
                  <a:cubicBezTo>
                    <a:pt x="131" y="99"/>
                    <a:pt x="131" y="99"/>
                    <a:pt x="132" y="99"/>
                  </a:cubicBezTo>
                  <a:cubicBezTo>
                    <a:pt x="133" y="100"/>
                    <a:pt x="133" y="99"/>
                    <a:pt x="134" y="98"/>
                  </a:cubicBezTo>
                  <a:cubicBezTo>
                    <a:pt x="135" y="97"/>
                    <a:pt x="137" y="98"/>
                    <a:pt x="138" y="98"/>
                  </a:cubicBezTo>
                  <a:cubicBezTo>
                    <a:pt x="140" y="98"/>
                    <a:pt x="141" y="95"/>
                    <a:pt x="143" y="97"/>
                  </a:cubicBezTo>
                  <a:cubicBezTo>
                    <a:pt x="142" y="97"/>
                    <a:pt x="142" y="97"/>
                    <a:pt x="143" y="97"/>
                  </a:cubicBezTo>
                  <a:cubicBezTo>
                    <a:pt x="143" y="98"/>
                    <a:pt x="144" y="97"/>
                    <a:pt x="145" y="97"/>
                  </a:cubicBezTo>
                  <a:cubicBezTo>
                    <a:pt x="143" y="98"/>
                    <a:pt x="134" y="100"/>
                    <a:pt x="133" y="103"/>
                  </a:cubicBezTo>
                  <a:cubicBezTo>
                    <a:pt x="138" y="99"/>
                    <a:pt x="174" y="93"/>
                    <a:pt x="177" y="91"/>
                  </a:cubicBezTo>
                  <a:cubicBezTo>
                    <a:pt x="176" y="92"/>
                    <a:pt x="176" y="92"/>
                    <a:pt x="177" y="92"/>
                  </a:cubicBezTo>
                  <a:cubicBezTo>
                    <a:pt x="174" y="95"/>
                    <a:pt x="166" y="97"/>
                    <a:pt x="161" y="98"/>
                  </a:cubicBezTo>
                  <a:cubicBezTo>
                    <a:pt x="162" y="98"/>
                    <a:pt x="159" y="100"/>
                    <a:pt x="160" y="99"/>
                  </a:cubicBezTo>
                  <a:cubicBezTo>
                    <a:pt x="159" y="99"/>
                    <a:pt x="158" y="100"/>
                    <a:pt x="158" y="100"/>
                  </a:cubicBezTo>
                  <a:cubicBezTo>
                    <a:pt x="163" y="99"/>
                    <a:pt x="173" y="96"/>
                    <a:pt x="178" y="94"/>
                  </a:cubicBezTo>
                  <a:cubicBezTo>
                    <a:pt x="177" y="94"/>
                    <a:pt x="176" y="95"/>
                    <a:pt x="175" y="96"/>
                  </a:cubicBezTo>
                  <a:cubicBezTo>
                    <a:pt x="176" y="97"/>
                    <a:pt x="188" y="92"/>
                    <a:pt x="189" y="92"/>
                  </a:cubicBezTo>
                  <a:cubicBezTo>
                    <a:pt x="188" y="91"/>
                    <a:pt x="187" y="91"/>
                    <a:pt x="188" y="90"/>
                  </a:cubicBezTo>
                  <a:cubicBezTo>
                    <a:pt x="193" y="86"/>
                    <a:pt x="187" y="101"/>
                    <a:pt x="196" y="98"/>
                  </a:cubicBezTo>
                  <a:cubicBezTo>
                    <a:pt x="194" y="97"/>
                    <a:pt x="198" y="94"/>
                    <a:pt x="201" y="96"/>
                  </a:cubicBezTo>
                  <a:cubicBezTo>
                    <a:pt x="197" y="94"/>
                    <a:pt x="202" y="94"/>
                    <a:pt x="205" y="94"/>
                  </a:cubicBezTo>
                  <a:cubicBezTo>
                    <a:pt x="203" y="93"/>
                    <a:pt x="202" y="94"/>
                    <a:pt x="201" y="94"/>
                  </a:cubicBezTo>
                  <a:cubicBezTo>
                    <a:pt x="203" y="93"/>
                    <a:pt x="205" y="93"/>
                    <a:pt x="206" y="93"/>
                  </a:cubicBezTo>
                  <a:cubicBezTo>
                    <a:pt x="206" y="93"/>
                    <a:pt x="201" y="98"/>
                    <a:pt x="200" y="99"/>
                  </a:cubicBezTo>
                  <a:cubicBezTo>
                    <a:pt x="207" y="100"/>
                    <a:pt x="213" y="95"/>
                    <a:pt x="219" y="95"/>
                  </a:cubicBezTo>
                  <a:cubicBezTo>
                    <a:pt x="226" y="96"/>
                    <a:pt x="233" y="101"/>
                    <a:pt x="240" y="102"/>
                  </a:cubicBezTo>
                  <a:cubicBezTo>
                    <a:pt x="240" y="102"/>
                    <a:pt x="260" y="102"/>
                    <a:pt x="255" y="107"/>
                  </a:cubicBezTo>
                  <a:cubicBezTo>
                    <a:pt x="252" y="110"/>
                    <a:pt x="245" y="108"/>
                    <a:pt x="242" y="111"/>
                  </a:cubicBezTo>
                  <a:cubicBezTo>
                    <a:pt x="247" y="110"/>
                    <a:pt x="258" y="115"/>
                    <a:pt x="263" y="112"/>
                  </a:cubicBezTo>
                  <a:cubicBezTo>
                    <a:pt x="265" y="111"/>
                    <a:pt x="275" y="109"/>
                    <a:pt x="277" y="110"/>
                  </a:cubicBezTo>
                  <a:cubicBezTo>
                    <a:pt x="276" y="112"/>
                    <a:pt x="277" y="112"/>
                    <a:pt x="280" y="112"/>
                  </a:cubicBezTo>
                  <a:cubicBezTo>
                    <a:pt x="279" y="113"/>
                    <a:pt x="279" y="114"/>
                    <a:pt x="279" y="115"/>
                  </a:cubicBezTo>
                  <a:cubicBezTo>
                    <a:pt x="280" y="114"/>
                    <a:pt x="281" y="114"/>
                    <a:pt x="282" y="114"/>
                  </a:cubicBezTo>
                  <a:cubicBezTo>
                    <a:pt x="279" y="118"/>
                    <a:pt x="286" y="113"/>
                    <a:pt x="283" y="117"/>
                  </a:cubicBezTo>
                  <a:cubicBezTo>
                    <a:pt x="281" y="118"/>
                    <a:pt x="280" y="118"/>
                    <a:pt x="279" y="117"/>
                  </a:cubicBezTo>
                  <a:cubicBezTo>
                    <a:pt x="278" y="117"/>
                    <a:pt x="280" y="123"/>
                    <a:pt x="281" y="123"/>
                  </a:cubicBezTo>
                  <a:cubicBezTo>
                    <a:pt x="280" y="121"/>
                    <a:pt x="281" y="120"/>
                    <a:pt x="283" y="119"/>
                  </a:cubicBezTo>
                  <a:cubicBezTo>
                    <a:pt x="283" y="119"/>
                    <a:pt x="283" y="119"/>
                    <a:pt x="284" y="119"/>
                  </a:cubicBezTo>
                  <a:cubicBezTo>
                    <a:pt x="285" y="119"/>
                    <a:pt x="285" y="118"/>
                    <a:pt x="286" y="117"/>
                  </a:cubicBezTo>
                  <a:cubicBezTo>
                    <a:pt x="285" y="117"/>
                    <a:pt x="285" y="117"/>
                    <a:pt x="285" y="117"/>
                  </a:cubicBezTo>
                  <a:cubicBezTo>
                    <a:pt x="285" y="117"/>
                    <a:pt x="285" y="117"/>
                    <a:pt x="285" y="117"/>
                  </a:cubicBezTo>
                  <a:cubicBezTo>
                    <a:pt x="285" y="117"/>
                    <a:pt x="285" y="117"/>
                    <a:pt x="285" y="117"/>
                  </a:cubicBezTo>
                  <a:cubicBezTo>
                    <a:pt x="285" y="117"/>
                    <a:pt x="285" y="116"/>
                    <a:pt x="285" y="116"/>
                  </a:cubicBezTo>
                  <a:cubicBezTo>
                    <a:pt x="286" y="117"/>
                    <a:pt x="286" y="117"/>
                    <a:pt x="286" y="117"/>
                  </a:cubicBezTo>
                  <a:cubicBezTo>
                    <a:pt x="287" y="115"/>
                    <a:pt x="288" y="112"/>
                    <a:pt x="291" y="110"/>
                  </a:cubicBezTo>
                  <a:cubicBezTo>
                    <a:pt x="289" y="111"/>
                    <a:pt x="291" y="110"/>
                    <a:pt x="291" y="110"/>
                  </a:cubicBezTo>
                  <a:cubicBezTo>
                    <a:pt x="298" y="109"/>
                    <a:pt x="303" y="107"/>
                    <a:pt x="309" y="105"/>
                  </a:cubicBezTo>
                  <a:cubicBezTo>
                    <a:pt x="301" y="107"/>
                    <a:pt x="292" y="110"/>
                    <a:pt x="287" y="107"/>
                  </a:cubicBezTo>
                  <a:cubicBezTo>
                    <a:pt x="290" y="105"/>
                    <a:pt x="317" y="99"/>
                    <a:pt x="308" y="107"/>
                  </a:cubicBezTo>
                  <a:cubicBezTo>
                    <a:pt x="312" y="109"/>
                    <a:pt x="316" y="107"/>
                    <a:pt x="320" y="110"/>
                  </a:cubicBezTo>
                  <a:cubicBezTo>
                    <a:pt x="326" y="116"/>
                    <a:pt x="345" y="109"/>
                    <a:pt x="348" y="110"/>
                  </a:cubicBezTo>
                  <a:cubicBezTo>
                    <a:pt x="349" y="110"/>
                    <a:pt x="350" y="110"/>
                    <a:pt x="350" y="110"/>
                  </a:cubicBezTo>
                  <a:cubicBezTo>
                    <a:pt x="350" y="108"/>
                    <a:pt x="350" y="109"/>
                    <a:pt x="350" y="107"/>
                  </a:cubicBezTo>
                  <a:cubicBezTo>
                    <a:pt x="356" y="107"/>
                    <a:pt x="365" y="104"/>
                    <a:pt x="360" y="110"/>
                  </a:cubicBezTo>
                  <a:cubicBezTo>
                    <a:pt x="362" y="109"/>
                    <a:pt x="365" y="108"/>
                    <a:pt x="367" y="108"/>
                  </a:cubicBezTo>
                  <a:cubicBezTo>
                    <a:pt x="364" y="110"/>
                    <a:pt x="361" y="112"/>
                    <a:pt x="358" y="114"/>
                  </a:cubicBezTo>
                  <a:cubicBezTo>
                    <a:pt x="358" y="114"/>
                    <a:pt x="359" y="115"/>
                    <a:pt x="359" y="115"/>
                  </a:cubicBezTo>
                  <a:cubicBezTo>
                    <a:pt x="358" y="115"/>
                    <a:pt x="358" y="115"/>
                    <a:pt x="358" y="116"/>
                  </a:cubicBezTo>
                  <a:cubicBezTo>
                    <a:pt x="359" y="115"/>
                    <a:pt x="360" y="115"/>
                    <a:pt x="362" y="116"/>
                  </a:cubicBezTo>
                  <a:cubicBezTo>
                    <a:pt x="358" y="117"/>
                    <a:pt x="360" y="117"/>
                    <a:pt x="361" y="118"/>
                  </a:cubicBezTo>
                  <a:cubicBezTo>
                    <a:pt x="367" y="113"/>
                    <a:pt x="373" y="107"/>
                    <a:pt x="383" y="105"/>
                  </a:cubicBezTo>
                  <a:cubicBezTo>
                    <a:pt x="383" y="105"/>
                    <a:pt x="386" y="103"/>
                    <a:pt x="386" y="102"/>
                  </a:cubicBezTo>
                  <a:cubicBezTo>
                    <a:pt x="385" y="101"/>
                    <a:pt x="380" y="104"/>
                    <a:pt x="384" y="103"/>
                  </a:cubicBezTo>
                  <a:cubicBezTo>
                    <a:pt x="383" y="103"/>
                    <a:pt x="382" y="104"/>
                    <a:pt x="380" y="104"/>
                  </a:cubicBezTo>
                  <a:cubicBezTo>
                    <a:pt x="382" y="103"/>
                    <a:pt x="386" y="98"/>
                    <a:pt x="387" y="97"/>
                  </a:cubicBezTo>
                  <a:cubicBezTo>
                    <a:pt x="384" y="97"/>
                    <a:pt x="379" y="97"/>
                    <a:pt x="377" y="95"/>
                  </a:cubicBezTo>
                  <a:cubicBezTo>
                    <a:pt x="379" y="93"/>
                    <a:pt x="383" y="89"/>
                    <a:pt x="385" y="88"/>
                  </a:cubicBezTo>
                  <a:cubicBezTo>
                    <a:pt x="384" y="89"/>
                    <a:pt x="383" y="89"/>
                    <a:pt x="382" y="87"/>
                  </a:cubicBezTo>
                  <a:cubicBezTo>
                    <a:pt x="382" y="80"/>
                    <a:pt x="398" y="86"/>
                    <a:pt x="392" y="81"/>
                  </a:cubicBezTo>
                  <a:cubicBezTo>
                    <a:pt x="394" y="80"/>
                    <a:pt x="397" y="80"/>
                    <a:pt x="400" y="80"/>
                  </a:cubicBezTo>
                  <a:cubicBezTo>
                    <a:pt x="398" y="80"/>
                    <a:pt x="399" y="78"/>
                    <a:pt x="401" y="78"/>
                  </a:cubicBezTo>
                  <a:cubicBezTo>
                    <a:pt x="401" y="78"/>
                    <a:pt x="401" y="77"/>
                    <a:pt x="400" y="77"/>
                  </a:cubicBezTo>
                  <a:cubicBezTo>
                    <a:pt x="401" y="77"/>
                    <a:pt x="402" y="77"/>
                    <a:pt x="403" y="77"/>
                  </a:cubicBezTo>
                  <a:cubicBezTo>
                    <a:pt x="403" y="77"/>
                    <a:pt x="404" y="77"/>
                    <a:pt x="404" y="77"/>
                  </a:cubicBezTo>
                  <a:cubicBezTo>
                    <a:pt x="403" y="77"/>
                    <a:pt x="402" y="77"/>
                    <a:pt x="401" y="77"/>
                  </a:cubicBezTo>
                  <a:cubicBezTo>
                    <a:pt x="402" y="75"/>
                    <a:pt x="403" y="73"/>
                    <a:pt x="404" y="72"/>
                  </a:cubicBezTo>
                  <a:cubicBezTo>
                    <a:pt x="404" y="71"/>
                    <a:pt x="404" y="71"/>
                    <a:pt x="404" y="71"/>
                  </a:cubicBezTo>
                  <a:cubicBezTo>
                    <a:pt x="404" y="71"/>
                    <a:pt x="404" y="71"/>
                    <a:pt x="404" y="71"/>
                  </a:cubicBezTo>
                  <a:cubicBezTo>
                    <a:pt x="404" y="71"/>
                    <a:pt x="404" y="71"/>
                    <a:pt x="404" y="71"/>
                  </a:cubicBezTo>
                  <a:cubicBezTo>
                    <a:pt x="404" y="71"/>
                    <a:pt x="404" y="71"/>
                    <a:pt x="405" y="70"/>
                  </a:cubicBezTo>
                  <a:cubicBezTo>
                    <a:pt x="406" y="69"/>
                    <a:pt x="407" y="69"/>
                    <a:pt x="408" y="68"/>
                  </a:cubicBezTo>
                  <a:cubicBezTo>
                    <a:pt x="409" y="66"/>
                    <a:pt x="410" y="65"/>
                    <a:pt x="411" y="65"/>
                  </a:cubicBezTo>
                  <a:cubicBezTo>
                    <a:pt x="412" y="64"/>
                    <a:pt x="413" y="64"/>
                    <a:pt x="414" y="64"/>
                  </a:cubicBezTo>
                  <a:cubicBezTo>
                    <a:pt x="414" y="65"/>
                    <a:pt x="415" y="65"/>
                    <a:pt x="416" y="65"/>
                  </a:cubicBezTo>
                  <a:cubicBezTo>
                    <a:pt x="416" y="65"/>
                    <a:pt x="415" y="64"/>
                    <a:pt x="415" y="64"/>
                  </a:cubicBezTo>
                  <a:cubicBezTo>
                    <a:pt x="415" y="64"/>
                    <a:pt x="415" y="64"/>
                    <a:pt x="416" y="64"/>
                  </a:cubicBezTo>
                  <a:cubicBezTo>
                    <a:pt x="416" y="64"/>
                    <a:pt x="415" y="63"/>
                    <a:pt x="415" y="63"/>
                  </a:cubicBezTo>
                  <a:cubicBezTo>
                    <a:pt x="417" y="61"/>
                    <a:pt x="422" y="61"/>
                    <a:pt x="427" y="61"/>
                  </a:cubicBezTo>
                  <a:cubicBezTo>
                    <a:pt x="428" y="61"/>
                    <a:pt x="429" y="61"/>
                    <a:pt x="430" y="61"/>
                  </a:cubicBezTo>
                  <a:cubicBezTo>
                    <a:pt x="431" y="61"/>
                    <a:pt x="431" y="62"/>
                    <a:pt x="432" y="62"/>
                  </a:cubicBezTo>
                  <a:cubicBezTo>
                    <a:pt x="434" y="62"/>
                    <a:pt x="437" y="62"/>
                    <a:pt x="440" y="62"/>
                  </a:cubicBezTo>
                  <a:cubicBezTo>
                    <a:pt x="440" y="62"/>
                    <a:pt x="440" y="62"/>
                    <a:pt x="440" y="62"/>
                  </a:cubicBezTo>
                  <a:cubicBezTo>
                    <a:pt x="441" y="62"/>
                    <a:pt x="441" y="62"/>
                    <a:pt x="442" y="63"/>
                  </a:cubicBezTo>
                  <a:cubicBezTo>
                    <a:pt x="442" y="63"/>
                    <a:pt x="442" y="63"/>
                    <a:pt x="442" y="63"/>
                  </a:cubicBezTo>
                  <a:cubicBezTo>
                    <a:pt x="443" y="63"/>
                    <a:pt x="443" y="63"/>
                    <a:pt x="444" y="63"/>
                  </a:cubicBezTo>
                  <a:cubicBezTo>
                    <a:pt x="444" y="63"/>
                    <a:pt x="443" y="63"/>
                    <a:pt x="443" y="63"/>
                  </a:cubicBezTo>
                  <a:cubicBezTo>
                    <a:pt x="441" y="64"/>
                    <a:pt x="439" y="66"/>
                    <a:pt x="437" y="66"/>
                  </a:cubicBezTo>
                  <a:cubicBezTo>
                    <a:pt x="437" y="66"/>
                    <a:pt x="437" y="66"/>
                    <a:pt x="437" y="66"/>
                  </a:cubicBezTo>
                  <a:cubicBezTo>
                    <a:pt x="435" y="67"/>
                    <a:pt x="433" y="68"/>
                    <a:pt x="431" y="68"/>
                  </a:cubicBezTo>
                  <a:cubicBezTo>
                    <a:pt x="431" y="68"/>
                    <a:pt x="431" y="68"/>
                    <a:pt x="431" y="68"/>
                  </a:cubicBezTo>
                  <a:cubicBezTo>
                    <a:pt x="431" y="68"/>
                    <a:pt x="431" y="68"/>
                    <a:pt x="431" y="68"/>
                  </a:cubicBezTo>
                  <a:cubicBezTo>
                    <a:pt x="433" y="69"/>
                    <a:pt x="431" y="69"/>
                    <a:pt x="430" y="69"/>
                  </a:cubicBezTo>
                  <a:cubicBezTo>
                    <a:pt x="429" y="70"/>
                    <a:pt x="428" y="70"/>
                    <a:pt x="428" y="71"/>
                  </a:cubicBezTo>
                  <a:cubicBezTo>
                    <a:pt x="426" y="71"/>
                    <a:pt x="425" y="72"/>
                    <a:pt x="424" y="72"/>
                  </a:cubicBezTo>
                  <a:cubicBezTo>
                    <a:pt x="424" y="72"/>
                    <a:pt x="423" y="72"/>
                    <a:pt x="423" y="72"/>
                  </a:cubicBezTo>
                  <a:cubicBezTo>
                    <a:pt x="423" y="72"/>
                    <a:pt x="423" y="72"/>
                    <a:pt x="423" y="72"/>
                  </a:cubicBezTo>
                  <a:cubicBezTo>
                    <a:pt x="423" y="72"/>
                    <a:pt x="423" y="72"/>
                    <a:pt x="423" y="72"/>
                  </a:cubicBezTo>
                  <a:cubicBezTo>
                    <a:pt x="420" y="72"/>
                    <a:pt x="416" y="71"/>
                    <a:pt x="413" y="72"/>
                  </a:cubicBezTo>
                  <a:cubicBezTo>
                    <a:pt x="413" y="72"/>
                    <a:pt x="413" y="72"/>
                    <a:pt x="413" y="72"/>
                  </a:cubicBezTo>
                  <a:cubicBezTo>
                    <a:pt x="413" y="72"/>
                    <a:pt x="412" y="72"/>
                    <a:pt x="412" y="72"/>
                  </a:cubicBezTo>
                  <a:cubicBezTo>
                    <a:pt x="411" y="72"/>
                    <a:pt x="411" y="72"/>
                    <a:pt x="411" y="72"/>
                  </a:cubicBezTo>
                  <a:cubicBezTo>
                    <a:pt x="413" y="72"/>
                    <a:pt x="414" y="72"/>
                    <a:pt x="414" y="73"/>
                  </a:cubicBezTo>
                  <a:cubicBezTo>
                    <a:pt x="414" y="73"/>
                    <a:pt x="414" y="74"/>
                    <a:pt x="413" y="75"/>
                  </a:cubicBezTo>
                  <a:cubicBezTo>
                    <a:pt x="411" y="76"/>
                    <a:pt x="409" y="76"/>
                    <a:pt x="407" y="78"/>
                  </a:cubicBezTo>
                  <a:cubicBezTo>
                    <a:pt x="407" y="78"/>
                    <a:pt x="407" y="78"/>
                    <a:pt x="407" y="78"/>
                  </a:cubicBezTo>
                  <a:cubicBezTo>
                    <a:pt x="407" y="78"/>
                    <a:pt x="407" y="78"/>
                    <a:pt x="407" y="78"/>
                  </a:cubicBezTo>
                  <a:cubicBezTo>
                    <a:pt x="407" y="78"/>
                    <a:pt x="407" y="78"/>
                    <a:pt x="406" y="78"/>
                  </a:cubicBezTo>
                  <a:cubicBezTo>
                    <a:pt x="407" y="78"/>
                    <a:pt x="407" y="78"/>
                    <a:pt x="407" y="78"/>
                  </a:cubicBezTo>
                  <a:cubicBezTo>
                    <a:pt x="408" y="77"/>
                    <a:pt x="407" y="78"/>
                    <a:pt x="406" y="78"/>
                  </a:cubicBezTo>
                  <a:cubicBezTo>
                    <a:pt x="406" y="78"/>
                    <a:pt x="405" y="78"/>
                    <a:pt x="404" y="78"/>
                  </a:cubicBezTo>
                  <a:cubicBezTo>
                    <a:pt x="404" y="78"/>
                    <a:pt x="404" y="78"/>
                    <a:pt x="403" y="78"/>
                  </a:cubicBezTo>
                  <a:cubicBezTo>
                    <a:pt x="403" y="78"/>
                    <a:pt x="404" y="78"/>
                    <a:pt x="404" y="78"/>
                  </a:cubicBezTo>
                  <a:cubicBezTo>
                    <a:pt x="399" y="81"/>
                    <a:pt x="405" y="78"/>
                    <a:pt x="402" y="80"/>
                  </a:cubicBezTo>
                  <a:cubicBezTo>
                    <a:pt x="409" y="77"/>
                    <a:pt x="408" y="87"/>
                    <a:pt x="404" y="87"/>
                  </a:cubicBezTo>
                  <a:cubicBezTo>
                    <a:pt x="406" y="87"/>
                    <a:pt x="406" y="90"/>
                    <a:pt x="408" y="91"/>
                  </a:cubicBezTo>
                  <a:cubicBezTo>
                    <a:pt x="403" y="95"/>
                    <a:pt x="403" y="94"/>
                    <a:pt x="396" y="96"/>
                  </a:cubicBezTo>
                  <a:cubicBezTo>
                    <a:pt x="399" y="96"/>
                    <a:pt x="399" y="96"/>
                    <a:pt x="396" y="96"/>
                  </a:cubicBezTo>
                  <a:cubicBezTo>
                    <a:pt x="398" y="96"/>
                    <a:pt x="409" y="97"/>
                    <a:pt x="403" y="97"/>
                  </a:cubicBezTo>
                  <a:cubicBezTo>
                    <a:pt x="406" y="97"/>
                    <a:pt x="408" y="97"/>
                    <a:pt x="410" y="98"/>
                  </a:cubicBezTo>
                  <a:cubicBezTo>
                    <a:pt x="408" y="98"/>
                    <a:pt x="405" y="99"/>
                    <a:pt x="403" y="99"/>
                  </a:cubicBezTo>
                  <a:cubicBezTo>
                    <a:pt x="405" y="101"/>
                    <a:pt x="404" y="107"/>
                    <a:pt x="401" y="107"/>
                  </a:cubicBezTo>
                  <a:cubicBezTo>
                    <a:pt x="402" y="107"/>
                    <a:pt x="402" y="107"/>
                    <a:pt x="402" y="108"/>
                  </a:cubicBezTo>
                  <a:cubicBezTo>
                    <a:pt x="406" y="108"/>
                    <a:pt x="410" y="102"/>
                    <a:pt x="414" y="100"/>
                  </a:cubicBezTo>
                  <a:cubicBezTo>
                    <a:pt x="422" y="96"/>
                    <a:pt x="417" y="105"/>
                    <a:pt x="415" y="107"/>
                  </a:cubicBezTo>
                  <a:cubicBezTo>
                    <a:pt x="409" y="110"/>
                    <a:pt x="415" y="115"/>
                    <a:pt x="412" y="117"/>
                  </a:cubicBezTo>
                  <a:cubicBezTo>
                    <a:pt x="414" y="119"/>
                    <a:pt x="438" y="105"/>
                    <a:pt x="439" y="103"/>
                  </a:cubicBezTo>
                  <a:cubicBezTo>
                    <a:pt x="437" y="104"/>
                    <a:pt x="440" y="101"/>
                    <a:pt x="442" y="101"/>
                  </a:cubicBezTo>
                  <a:cubicBezTo>
                    <a:pt x="442" y="101"/>
                    <a:pt x="439" y="100"/>
                    <a:pt x="439" y="99"/>
                  </a:cubicBezTo>
                  <a:cubicBezTo>
                    <a:pt x="441" y="99"/>
                    <a:pt x="440" y="97"/>
                    <a:pt x="442" y="96"/>
                  </a:cubicBezTo>
                  <a:cubicBezTo>
                    <a:pt x="444" y="94"/>
                    <a:pt x="448" y="94"/>
                    <a:pt x="453" y="95"/>
                  </a:cubicBezTo>
                  <a:cubicBezTo>
                    <a:pt x="453" y="95"/>
                    <a:pt x="453" y="95"/>
                    <a:pt x="453" y="95"/>
                  </a:cubicBezTo>
                  <a:cubicBezTo>
                    <a:pt x="456" y="96"/>
                    <a:pt x="459" y="96"/>
                    <a:pt x="460" y="97"/>
                  </a:cubicBezTo>
                  <a:cubicBezTo>
                    <a:pt x="459" y="97"/>
                    <a:pt x="457" y="98"/>
                    <a:pt x="456" y="98"/>
                  </a:cubicBezTo>
                  <a:cubicBezTo>
                    <a:pt x="458" y="98"/>
                    <a:pt x="461" y="99"/>
                    <a:pt x="458" y="100"/>
                  </a:cubicBezTo>
                  <a:cubicBezTo>
                    <a:pt x="460" y="99"/>
                    <a:pt x="462" y="99"/>
                    <a:pt x="463" y="100"/>
                  </a:cubicBezTo>
                  <a:cubicBezTo>
                    <a:pt x="462" y="101"/>
                    <a:pt x="461" y="102"/>
                    <a:pt x="460" y="102"/>
                  </a:cubicBezTo>
                  <a:cubicBezTo>
                    <a:pt x="464" y="102"/>
                    <a:pt x="451" y="106"/>
                    <a:pt x="451" y="107"/>
                  </a:cubicBezTo>
                  <a:cubicBezTo>
                    <a:pt x="459" y="110"/>
                    <a:pt x="441" y="124"/>
                    <a:pt x="431" y="123"/>
                  </a:cubicBezTo>
                  <a:cubicBezTo>
                    <a:pt x="431" y="123"/>
                    <a:pt x="431" y="122"/>
                    <a:pt x="430" y="121"/>
                  </a:cubicBezTo>
                  <a:cubicBezTo>
                    <a:pt x="431" y="121"/>
                    <a:pt x="432" y="120"/>
                    <a:pt x="432" y="119"/>
                  </a:cubicBezTo>
                  <a:cubicBezTo>
                    <a:pt x="431" y="121"/>
                    <a:pt x="430" y="121"/>
                    <a:pt x="429" y="120"/>
                  </a:cubicBezTo>
                  <a:cubicBezTo>
                    <a:pt x="429" y="119"/>
                    <a:pt x="428" y="118"/>
                    <a:pt x="430" y="118"/>
                  </a:cubicBezTo>
                  <a:cubicBezTo>
                    <a:pt x="428" y="118"/>
                    <a:pt x="425" y="118"/>
                    <a:pt x="424" y="119"/>
                  </a:cubicBezTo>
                  <a:cubicBezTo>
                    <a:pt x="425" y="119"/>
                    <a:pt x="427" y="119"/>
                    <a:pt x="428" y="119"/>
                  </a:cubicBezTo>
                  <a:cubicBezTo>
                    <a:pt x="428" y="119"/>
                    <a:pt x="430" y="126"/>
                    <a:pt x="427" y="124"/>
                  </a:cubicBezTo>
                  <a:cubicBezTo>
                    <a:pt x="423" y="122"/>
                    <a:pt x="418" y="123"/>
                    <a:pt x="411" y="123"/>
                  </a:cubicBezTo>
                  <a:cubicBezTo>
                    <a:pt x="412" y="124"/>
                    <a:pt x="413" y="125"/>
                    <a:pt x="415" y="125"/>
                  </a:cubicBezTo>
                  <a:cubicBezTo>
                    <a:pt x="411" y="128"/>
                    <a:pt x="404" y="131"/>
                    <a:pt x="399" y="132"/>
                  </a:cubicBezTo>
                  <a:cubicBezTo>
                    <a:pt x="399" y="132"/>
                    <a:pt x="400" y="132"/>
                    <a:pt x="401" y="133"/>
                  </a:cubicBezTo>
                  <a:cubicBezTo>
                    <a:pt x="402" y="134"/>
                    <a:pt x="381" y="148"/>
                    <a:pt x="380" y="142"/>
                  </a:cubicBezTo>
                  <a:cubicBezTo>
                    <a:pt x="379" y="145"/>
                    <a:pt x="375" y="143"/>
                    <a:pt x="377" y="141"/>
                  </a:cubicBezTo>
                  <a:cubicBezTo>
                    <a:pt x="375" y="143"/>
                    <a:pt x="368" y="146"/>
                    <a:pt x="362" y="147"/>
                  </a:cubicBezTo>
                  <a:cubicBezTo>
                    <a:pt x="363" y="147"/>
                    <a:pt x="364" y="147"/>
                    <a:pt x="365" y="148"/>
                  </a:cubicBezTo>
                  <a:cubicBezTo>
                    <a:pt x="366" y="148"/>
                    <a:pt x="356" y="155"/>
                    <a:pt x="352" y="155"/>
                  </a:cubicBezTo>
                  <a:cubicBezTo>
                    <a:pt x="352" y="155"/>
                    <a:pt x="352" y="155"/>
                    <a:pt x="352" y="155"/>
                  </a:cubicBezTo>
                  <a:cubicBezTo>
                    <a:pt x="350" y="157"/>
                    <a:pt x="346" y="158"/>
                    <a:pt x="345" y="159"/>
                  </a:cubicBezTo>
                  <a:cubicBezTo>
                    <a:pt x="344" y="158"/>
                    <a:pt x="344" y="157"/>
                    <a:pt x="343" y="158"/>
                  </a:cubicBezTo>
                  <a:cubicBezTo>
                    <a:pt x="344" y="158"/>
                    <a:pt x="329" y="166"/>
                    <a:pt x="329" y="167"/>
                  </a:cubicBezTo>
                  <a:cubicBezTo>
                    <a:pt x="328" y="165"/>
                    <a:pt x="310" y="186"/>
                    <a:pt x="308" y="186"/>
                  </a:cubicBezTo>
                  <a:cubicBezTo>
                    <a:pt x="310" y="186"/>
                    <a:pt x="310" y="187"/>
                    <a:pt x="308" y="188"/>
                  </a:cubicBezTo>
                  <a:cubicBezTo>
                    <a:pt x="308" y="188"/>
                    <a:pt x="316" y="185"/>
                    <a:pt x="307" y="194"/>
                  </a:cubicBezTo>
                  <a:cubicBezTo>
                    <a:pt x="324" y="181"/>
                    <a:pt x="317" y="203"/>
                    <a:pt x="309" y="205"/>
                  </a:cubicBezTo>
                  <a:cubicBezTo>
                    <a:pt x="310" y="205"/>
                    <a:pt x="312" y="204"/>
                    <a:pt x="314" y="204"/>
                  </a:cubicBezTo>
                  <a:cubicBezTo>
                    <a:pt x="307" y="208"/>
                    <a:pt x="321" y="203"/>
                    <a:pt x="322" y="203"/>
                  </a:cubicBezTo>
                  <a:cubicBezTo>
                    <a:pt x="326" y="202"/>
                    <a:pt x="331" y="205"/>
                    <a:pt x="335" y="206"/>
                  </a:cubicBezTo>
                  <a:cubicBezTo>
                    <a:pt x="337" y="206"/>
                    <a:pt x="342" y="211"/>
                    <a:pt x="340" y="213"/>
                  </a:cubicBezTo>
                  <a:cubicBezTo>
                    <a:pt x="344" y="211"/>
                    <a:pt x="350" y="219"/>
                    <a:pt x="353" y="219"/>
                  </a:cubicBezTo>
                  <a:cubicBezTo>
                    <a:pt x="352" y="220"/>
                    <a:pt x="351" y="222"/>
                    <a:pt x="350" y="223"/>
                  </a:cubicBezTo>
                  <a:cubicBezTo>
                    <a:pt x="354" y="220"/>
                    <a:pt x="368" y="221"/>
                    <a:pt x="368" y="222"/>
                  </a:cubicBezTo>
                  <a:cubicBezTo>
                    <a:pt x="369" y="221"/>
                    <a:pt x="371" y="221"/>
                    <a:pt x="373" y="222"/>
                  </a:cubicBezTo>
                  <a:cubicBezTo>
                    <a:pt x="364" y="230"/>
                    <a:pt x="365" y="242"/>
                    <a:pt x="360" y="248"/>
                  </a:cubicBezTo>
                  <a:cubicBezTo>
                    <a:pt x="369" y="245"/>
                    <a:pt x="365" y="256"/>
                    <a:pt x="360" y="259"/>
                  </a:cubicBezTo>
                  <a:cubicBezTo>
                    <a:pt x="363" y="259"/>
                    <a:pt x="372" y="252"/>
                    <a:pt x="371" y="262"/>
                  </a:cubicBezTo>
                  <a:cubicBezTo>
                    <a:pt x="372" y="259"/>
                    <a:pt x="370" y="252"/>
                    <a:pt x="376" y="253"/>
                  </a:cubicBezTo>
                  <a:cubicBezTo>
                    <a:pt x="376" y="253"/>
                    <a:pt x="377" y="258"/>
                    <a:pt x="377" y="258"/>
                  </a:cubicBezTo>
                  <a:cubicBezTo>
                    <a:pt x="376" y="256"/>
                    <a:pt x="385" y="245"/>
                    <a:pt x="386" y="242"/>
                  </a:cubicBezTo>
                  <a:cubicBezTo>
                    <a:pt x="384" y="242"/>
                    <a:pt x="390" y="230"/>
                    <a:pt x="390" y="230"/>
                  </a:cubicBezTo>
                  <a:cubicBezTo>
                    <a:pt x="385" y="229"/>
                    <a:pt x="391" y="225"/>
                    <a:pt x="394" y="224"/>
                  </a:cubicBezTo>
                  <a:cubicBezTo>
                    <a:pt x="405" y="222"/>
                    <a:pt x="419" y="215"/>
                    <a:pt x="423" y="204"/>
                  </a:cubicBezTo>
                  <a:cubicBezTo>
                    <a:pt x="426" y="198"/>
                    <a:pt x="416" y="189"/>
                    <a:pt x="421" y="187"/>
                  </a:cubicBezTo>
                  <a:cubicBezTo>
                    <a:pt x="427" y="185"/>
                    <a:pt x="429" y="180"/>
                    <a:pt x="434" y="178"/>
                  </a:cubicBezTo>
                  <a:cubicBezTo>
                    <a:pt x="432" y="176"/>
                    <a:pt x="435" y="172"/>
                    <a:pt x="437" y="171"/>
                  </a:cubicBezTo>
                  <a:cubicBezTo>
                    <a:pt x="434" y="171"/>
                    <a:pt x="435" y="170"/>
                    <a:pt x="433" y="171"/>
                  </a:cubicBezTo>
                  <a:cubicBezTo>
                    <a:pt x="433" y="170"/>
                    <a:pt x="441" y="164"/>
                    <a:pt x="441" y="164"/>
                  </a:cubicBezTo>
                  <a:cubicBezTo>
                    <a:pt x="430" y="159"/>
                    <a:pt x="463" y="151"/>
                    <a:pt x="456" y="159"/>
                  </a:cubicBezTo>
                  <a:cubicBezTo>
                    <a:pt x="460" y="157"/>
                    <a:pt x="463" y="159"/>
                    <a:pt x="467" y="158"/>
                  </a:cubicBezTo>
                  <a:cubicBezTo>
                    <a:pt x="470" y="157"/>
                    <a:pt x="476" y="160"/>
                    <a:pt x="477" y="159"/>
                  </a:cubicBezTo>
                  <a:cubicBezTo>
                    <a:pt x="476" y="161"/>
                    <a:pt x="476" y="161"/>
                    <a:pt x="474" y="162"/>
                  </a:cubicBezTo>
                  <a:cubicBezTo>
                    <a:pt x="476" y="161"/>
                    <a:pt x="477" y="161"/>
                    <a:pt x="478" y="162"/>
                  </a:cubicBezTo>
                  <a:cubicBezTo>
                    <a:pt x="478" y="162"/>
                    <a:pt x="478" y="163"/>
                    <a:pt x="478" y="163"/>
                  </a:cubicBezTo>
                  <a:cubicBezTo>
                    <a:pt x="479" y="163"/>
                    <a:pt x="480" y="163"/>
                    <a:pt x="481" y="164"/>
                  </a:cubicBezTo>
                  <a:cubicBezTo>
                    <a:pt x="471" y="167"/>
                    <a:pt x="488" y="169"/>
                    <a:pt x="487" y="170"/>
                  </a:cubicBezTo>
                  <a:cubicBezTo>
                    <a:pt x="488" y="171"/>
                    <a:pt x="492" y="169"/>
                    <a:pt x="492" y="169"/>
                  </a:cubicBezTo>
                  <a:cubicBezTo>
                    <a:pt x="496" y="175"/>
                    <a:pt x="479" y="177"/>
                    <a:pt x="477" y="177"/>
                  </a:cubicBezTo>
                  <a:cubicBezTo>
                    <a:pt x="479" y="178"/>
                    <a:pt x="491" y="180"/>
                    <a:pt x="482" y="184"/>
                  </a:cubicBezTo>
                  <a:cubicBezTo>
                    <a:pt x="483" y="183"/>
                    <a:pt x="484" y="184"/>
                    <a:pt x="485" y="185"/>
                  </a:cubicBezTo>
                  <a:cubicBezTo>
                    <a:pt x="482" y="184"/>
                    <a:pt x="482" y="188"/>
                    <a:pt x="480" y="189"/>
                  </a:cubicBezTo>
                  <a:cubicBezTo>
                    <a:pt x="479" y="185"/>
                    <a:pt x="479" y="189"/>
                    <a:pt x="476" y="189"/>
                  </a:cubicBezTo>
                  <a:cubicBezTo>
                    <a:pt x="478" y="189"/>
                    <a:pt x="479" y="189"/>
                    <a:pt x="477" y="190"/>
                  </a:cubicBezTo>
                  <a:cubicBezTo>
                    <a:pt x="493" y="189"/>
                    <a:pt x="487" y="191"/>
                    <a:pt x="477" y="198"/>
                  </a:cubicBezTo>
                  <a:cubicBezTo>
                    <a:pt x="478" y="197"/>
                    <a:pt x="490" y="192"/>
                    <a:pt x="490" y="192"/>
                  </a:cubicBezTo>
                  <a:cubicBezTo>
                    <a:pt x="489" y="193"/>
                    <a:pt x="488" y="194"/>
                    <a:pt x="487" y="195"/>
                  </a:cubicBezTo>
                  <a:cubicBezTo>
                    <a:pt x="489" y="194"/>
                    <a:pt x="490" y="194"/>
                    <a:pt x="490" y="193"/>
                  </a:cubicBezTo>
                  <a:cubicBezTo>
                    <a:pt x="490" y="194"/>
                    <a:pt x="489" y="195"/>
                    <a:pt x="489" y="196"/>
                  </a:cubicBezTo>
                  <a:cubicBezTo>
                    <a:pt x="491" y="194"/>
                    <a:pt x="508" y="185"/>
                    <a:pt x="502" y="193"/>
                  </a:cubicBezTo>
                  <a:cubicBezTo>
                    <a:pt x="506" y="191"/>
                    <a:pt x="505" y="185"/>
                    <a:pt x="510" y="186"/>
                  </a:cubicBezTo>
                  <a:cubicBezTo>
                    <a:pt x="507" y="186"/>
                    <a:pt x="511" y="181"/>
                    <a:pt x="514" y="183"/>
                  </a:cubicBezTo>
                  <a:cubicBezTo>
                    <a:pt x="509" y="179"/>
                    <a:pt x="521" y="174"/>
                    <a:pt x="522" y="175"/>
                  </a:cubicBezTo>
                  <a:cubicBezTo>
                    <a:pt x="519" y="176"/>
                    <a:pt x="521" y="178"/>
                    <a:pt x="520" y="178"/>
                  </a:cubicBezTo>
                  <a:cubicBezTo>
                    <a:pt x="521" y="178"/>
                    <a:pt x="526" y="184"/>
                    <a:pt x="522" y="184"/>
                  </a:cubicBezTo>
                  <a:cubicBezTo>
                    <a:pt x="524" y="184"/>
                    <a:pt x="524" y="184"/>
                    <a:pt x="524" y="185"/>
                  </a:cubicBezTo>
                  <a:cubicBezTo>
                    <a:pt x="522" y="185"/>
                    <a:pt x="521" y="186"/>
                    <a:pt x="520" y="187"/>
                  </a:cubicBezTo>
                  <a:cubicBezTo>
                    <a:pt x="524" y="185"/>
                    <a:pt x="525" y="187"/>
                    <a:pt x="526" y="189"/>
                  </a:cubicBezTo>
                  <a:cubicBezTo>
                    <a:pt x="525" y="190"/>
                    <a:pt x="521" y="192"/>
                    <a:pt x="520" y="192"/>
                  </a:cubicBezTo>
                  <a:cubicBezTo>
                    <a:pt x="522" y="192"/>
                    <a:pt x="524" y="191"/>
                    <a:pt x="526" y="191"/>
                  </a:cubicBezTo>
                  <a:cubicBezTo>
                    <a:pt x="524" y="193"/>
                    <a:pt x="522" y="194"/>
                    <a:pt x="520" y="196"/>
                  </a:cubicBezTo>
                  <a:cubicBezTo>
                    <a:pt x="540" y="187"/>
                    <a:pt x="521" y="196"/>
                    <a:pt x="526" y="195"/>
                  </a:cubicBezTo>
                  <a:cubicBezTo>
                    <a:pt x="519" y="197"/>
                    <a:pt x="527" y="196"/>
                    <a:pt x="527" y="196"/>
                  </a:cubicBezTo>
                  <a:cubicBezTo>
                    <a:pt x="528" y="198"/>
                    <a:pt x="526" y="202"/>
                    <a:pt x="523" y="200"/>
                  </a:cubicBezTo>
                  <a:cubicBezTo>
                    <a:pt x="525" y="201"/>
                    <a:pt x="527" y="202"/>
                    <a:pt x="529" y="204"/>
                  </a:cubicBezTo>
                  <a:cubicBezTo>
                    <a:pt x="529" y="208"/>
                    <a:pt x="520" y="206"/>
                    <a:pt x="519" y="206"/>
                  </a:cubicBezTo>
                  <a:cubicBezTo>
                    <a:pt x="521" y="209"/>
                    <a:pt x="521" y="207"/>
                    <a:pt x="524" y="208"/>
                  </a:cubicBezTo>
                  <a:cubicBezTo>
                    <a:pt x="519" y="211"/>
                    <a:pt x="525" y="211"/>
                    <a:pt x="521" y="211"/>
                  </a:cubicBezTo>
                  <a:cubicBezTo>
                    <a:pt x="524" y="213"/>
                    <a:pt x="527" y="216"/>
                    <a:pt x="530" y="215"/>
                  </a:cubicBezTo>
                  <a:cubicBezTo>
                    <a:pt x="530" y="217"/>
                    <a:pt x="526" y="219"/>
                    <a:pt x="530" y="218"/>
                  </a:cubicBezTo>
                  <a:cubicBezTo>
                    <a:pt x="529" y="219"/>
                    <a:pt x="529" y="220"/>
                    <a:pt x="528" y="220"/>
                  </a:cubicBezTo>
                  <a:cubicBezTo>
                    <a:pt x="529" y="220"/>
                    <a:pt x="530" y="220"/>
                    <a:pt x="528" y="222"/>
                  </a:cubicBezTo>
                  <a:cubicBezTo>
                    <a:pt x="530" y="221"/>
                    <a:pt x="532" y="220"/>
                    <a:pt x="534" y="219"/>
                  </a:cubicBezTo>
                  <a:cubicBezTo>
                    <a:pt x="534" y="219"/>
                    <a:pt x="531" y="221"/>
                    <a:pt x="531" y="221"/>
                  </a:cubicBezTo>
                  <a:cubicBezTo>
                    <a:pt x="534" y="222"/>
                    <a:pt x="535" y="222"/>
                    <a:pt x="529" y="225"/>
                  </a:cubicBezTo>
                  <a:cubicBezTo>
                    <a:pt x="533" y="223"/>
                    <a:pt x="542" y="220"/>
                    <a:pt x="547" y="226"/>
                  </a:cubicBezTo>
                  <a:cubicBezTo>
                    <a:pt x="546" y="228"/>
                    <a:pt x="542" y="227"/>
                    <a:pt x="545" y="227"/>
                  </a:cubicBezTo>
                  <a:cubicBezTo>
                    <a:pt x="543" y="229"/>
                    <a:pt x="540" y="230"/>
                    <a:pt x="536" y="231"/>
                  </a:cubicBezTo>
                  <a:cubicBezTo>
                    <a:pt x="532" y="233"/>
                    <a:pt x="523" y="237"/>
                    <a:pt x="520" y="234"/>
                  </a:cubicBezTo>
                  <a:cubicBezTo>
                    <a:pt x="520" y="235"/>
                    <a:pt x="522" y="236"/>
                    <a:pt x="523" y="237"/>
                  </a:cubicBezTo>
                  <a:cubicBezTo>
                    <a:pt x="520" y="236"/>
                    <a:pt x="522" y="238"/>
                    <a:pt x="520" y="238"/>
                  </a:cubicBezTo>
                  <a:cubicBezTo>
                    <a:pt x="525" y="240"/>
                    <a:pt x="536" y="233"/>
                    <a:pt x="541" y="231"/>
                  </a:cubicBezTo>
                  <a:cubicBezTo>
                    <a:pt x="538" y="230"/>
                    <a:pt x="550" y="230"/>
                    <a:pt x="541" y="235"/>
                  </a:cubicBezTo>
                  <a:cubicBezTo>
                    <a:pt x="554" y="231"/>
                    <a:pt x="550" y="244"/>
                    <a:pt x="551" y="244"/>
                  </a:cubicBezTo>
                  <a:cubicBezTo>
                    <a:pt x="549" y="245"/>
                    <a:pt x="547" y="245"/>
                    <a:pt x="545" y="245"/>
                  </a:cubicBezTo>
                  <a:cubicBezTo>
                    <a:pt x="547" y="245"/>
                    <a:pt x="549" y="247"/>
                    <a:pt x="550" y="247"/>
                  </a:cubicBezTo>
                  <a:cubicBezTo>
                    <a:pt x="552" y="247"/>
                    <a:pt x="530" y="255"/>
                    <a:pt x="524" y="258"/>
                  </a:cubicBezTo>
                  <a:cubicBezTo>
                    <a:pt x="516" y="263"/>
                    <a:pt x="510" y="266"/>
                    <a:pt x="498" y="268"/>
                  </a:cubicBezTo>
                  <a:cubicBezTo>
                    <a:pt x="501" y="266"/>
                    <a:pt x="489" y="265"/>
                    <a:pt x="487" y="266"/>
                  </a:cubicBezTo>
                  <a:cubicBezTo>
                    <a:pt x="480" y="268"/>
                    <a:pt x="472" y="264"/>
                    <a:pt x="466" y="266"/>
                  </a:cubicBezTo>
                  <a:cubicBezTo>
                    <a:pt x="462" y="268"/>
                    <a:pt x="446" y="278"/>
                    <a:pt x="445" y="276"/>
                  </a:cubicBezTo>
                  <a:cubicBezTo>
                    <a:pt x="445" y="278"/>
                    <a:pt x="435" y="283"/>
                    <a:pt x="434" y="284"/>
                  </a:cubicBezTo>
                  <a:cubicBezTo>
                    <a:pt x="429" y="287"/>
                    <a:pt x="427" y="281"/>
                    <a:pt x="422" y="283"/>
                  </a:cubicBezTo>
                  <a:cubicBezTo>
                    <a:pt x="424" y="283"/>
                    <a:pt x="428" y="285"/>
                    <a:pt x="431" y="286"/>
                  </a:cubicBezTo>
                  <a:cubicBezTo>
                    <a:pt x="427" y="291"/>
                    <a:pt x="419" y="296"/>
                    <a:pt x="414" y="299"/>
                  </a:cubicBezTo>
                  <a:cubicBezTo>
                    <a:pt x="424" y="295"/>
                    <a:pt x="431" y="288"/>
                    <a:pt x="440" y="283"/>
                  </a:cubicBezTo>
                  <a:cubicBezTo>
                    <a:pt x="443" y="282"/>
                    <a:pt x="479" y="271"/>
                    <a:pt x="475" y="280"/>
                  </a:cubicBezTo>
                  <a:cubicBezTo>
                    <a:pt x="471" y="278"/>
                    <a:pt x="476" y="282"/>
                    <a:pt x="472" y="283"/>
                  </a:cubicBezTo>
                  <a:cubicBezTo>
                    <a:pt x="465" y="286"/>
                    <a:pt x="460" y="286"/>
                    <a:pt x="452" y="287"/>
                  </a:cubicBezTo>
                  <a:cubicBezTo>
                    <a:pt x="457" y="289"/>
                    <a:pt x="464" y="291"/>
                    <a:pt x="467" y="290"/>
                  </a:cubicBezTo>
                  <a:cubicBezTo>
                    <a:pt x="465" y="292"/>
                    <a:pt x="463" y="294"/>
                    <a:pt x="460" y="296"/>
                  </a:cubicBezTo>
                  <a:cubicBezTo>
                    <a:pt x="466" y="298"/>
                    <a:pt x="460" y="301"/>
                    <a:pt x="468" y="305"/>
                  </a:cubicBezTo>
                  <a:cubicBezTo>
                    <a:pt x="463" y="310"/>
                    <a:pt x="477" y="305"/>
                    <a:pt x="474" y="309"/>
                  </a:cubicBezTo>
                  <a:cubicBezTo>
                    <a:pt x="479" y="310"/>
                    <a:pt x="479" y="306"/>
                    <a:pt x="482" y="309"/>
                  </a:cubicBezTo>
                  <a:cubicBezTo>
                    <a:pt x="481" y="309"/>
                    <a:pt x="489" y="312"/>
                    <a:pt x="484" y="311"/>
                  </a:cubicBezTo>
                  <a:close/>
                  <a:moveTo>
                    <a:pt x="529" y="231"/>
                  </a:moveTo>
                  <a:cubicBezTo>
                    <a:pt x="529" y="232"/>
                    <a:pt x="530" y="232"/>
                    <a:pt x="532" y="231"/>
                  </a:cubicBezTo>
                  <a:cubicBezTo>
                    <a:pt x="531" y="231"/>
                    <a:pt x="530" y="231"/>
                    <a:pt x="529" y="231"/>
                  </a:cubicBezTo>
                  <a:close/>
                  <a:moveTo>
                    <a:pt x="387" y="100"/>
                  </a:moveTo>
                  <a:cubicBezTo>
                    <a:pt x="391" y="98"/>
                    <a:pt x="391" y="99"/>
                    <a:pt x="390" y="97"/>
                  </a:cubicBezTo>
                  <a:cubicBezTo>
                    <a:pt x="390" y="97"/>
                    <a:pt x="389" y="97"/>
                    <a:pt x="388" y="97"/>
                  </a:cubicBezTo>
                  <a:cubicBezTo>
                    <a:pt x="388" y="98"/>
                    <a:pt x="387" y="99"/>
                    <a:pt x="387" y="100"/>
                  </a:cubicBezTo>
                  <a:close/>
                  <a:moveTo>
                    <a:pt x="378" y="127"/>
                  </a:moveTo>
                  <a:cubicBezTo>
                    <a:pt x="383" y="129"/>
                    <a:pt x="388" y="129"/>
                    <a:pt x="393" y="130"/>
                  </a:cubicBezTo>
                  <a:cubicBezTo>
                    <a:pt x="393" y="130"/>
                    <a:pt x="393" y="129"/>
                    <a:pt x="395" y="129"/>
                  </a:cubicBezTo>
                  <a:cubicBezTo>
                    <a:pt x="393" y="128"/>
                    <a:pt x="390" y="128"/>
                    <a:pt x="387" y="127"/>
                  </a:cubicBezTo>
                  <a:cubicBezTo>
                    <a:pt x="390" y="128"/>
                    <a:pt x="379" y="126"/>
                    <a:pt x="378" y="127"/>
                  </a:cubicBezTo>
                  <a:close/>
                  <a:moveTo>
                    <a:pt x="358" y="147"/>
                  </a:moveTo>
                  <a:cubicBezTo>
                    <a:pt x="357" y="147"/>
                    <a:pt x="357" y="146"/>
                    <a:pt x="356" y="146"/>
                  </a:cubicBezTo>
                  <a:cubicBezTo>
                    <a:pt x="356" y="147"/>
                    <a:pt x="355" y="147"/>
                    <a:pt x="355" y="147"/>
                  </a:cubicBezTo>
                  <a:cubicBezTo>
                    <a:pt x="356" y="147"/>
                    <a:pt x="357" y="147"/>
                    <a:pt x="358" y="147"/>
                  </a:cubicBezTo>
                  <a:close/>
                  <a:moveTo>
                    <a:pt x="354" y="118"/>
                  </a:moveTo>
                  <a:cubicBezTo>
                    <a:pt x="356" y="119"/>
                    <a:pt x="356" y="120"/>
                    <a:pt x="355" y="122"/>
                  </a:cubicBezTo>
                  <a:cubicBezTo>
                    <a:pt x="357" y="121"/>
                    <a:pt x="358" y="120"/>
                    <a:pt x="360" y="118"/>
                  </a:cubicBezTo>
                  <a:cubicBezTo>
                    <a:pt x="360" y="118"/>
                    <a:pt x="360" y="118"/>
                    <a:pt x="360" y="118"/>
                  </a:cubicBezTo>
                  <a:cubicBezTo>
                    <a:pt x="358" y="119"/>
                    <a:pt x="356" y="117"/>
                    <a:pt x="354" y="118"/>
                  </a:cubicBezTo>
                  <a:close/>
                  <a:moveTo>
                    <a:pt x="351" y="111"/>
                  </a:moveTo>
                  <a:cubicBezTo>
                    <a:pt x="352" y="112"/>
                    <a:pt x="352" y="112"/>
                    <a:pt x="355" y="112"/>
                  </a:cubicBezTo>
                  <a:cubicBezTo>
                    <a:pt x="356" y="112"/>
                    <a:pt x="355" y="111"/>
                    <a:pt x="355" y="110"/>
                  </a:cubicBezTo>
                  <a:cubicBezTo>
                    <a:pt x="353" y="110"/>
                    <a:pt x="352" y="110"/>
                    <a:pt x="351" y="111"/>
                  </a:cubicBezTo>
                  <a:close/>
                  <a:moveTo>
                    <a:pt x="350" y="143"/>
                  </a:moveTo>
                  <a:cubicBezTo>
                    <a:pt x="349" y="144"/>
                    <a:pt x="350" y="144"/>
                    <a:pt x="352" y="144"/>
                  </a:cubicBezTo>
                  <a:cubicBezTo>
                    <a:pt x="352" y="143"/>
                    <a:pt x="351" y="142"/>
                    <a:pt x="351" y="142"/>
                  </a:cubicBezTo>
                  <a:cubicBezTo>
                    <a:pt x="351" y="143"/>
                    <a:pt x="351" y="143"/>
                    <a:pt x="350" y="143"/>
                  </a:cubicBezTo>
                  <a:close/>
                  <a:moveTo>
                    <a:pt x="32" y="237"/>
                  </a:moveTo>
                  <a:cubicBezTo>
                    <a:pt x="33" y="237"/>
                    <a:pt x="34" y="238"/>
                    <a:pt x="34" y="238"/>
                  </a:cubicBezTo>
                  <a:cubicBezTo>
                    <a:pt x="36" y="236"/>
                    <a:pt x="34" y="237"/>
                    <a:pt x="32" y="237"/>
                  </a:cubicBezTo>
                  <a:close/>
                  <a:moveTo>
                    <a:pt x="28" y="249"/>
                  </a:moveTo>
                  <a:cubicBezTo>
                    <a:pt x="28" y="249"/>
                    <a:pt x="29" y="249"/>
                    <a:pt x="29" y="248"/>
                  </a:cubicBezTo>
                  <a:cubicBezTo>
                    <a:pt x="29" y="248"/>
                    <a:pt x="29" y="249"/>
                    <a:pt x="28" y="249"/>
                  </a:cubicBezTo>
                  <a:cubicBezTo>
                    <a:pt x="28" y="249"/>
                    <a:pt x="28" y="249"/>
                    <a:pt x="28" y="249"/>
                  </a:cubicBezTo>
                  <a:close/>
                  <a:moveTo>
                    <a:pt x="36" y="247"/>
                  </a:moveTo>
                  <a:cubicBezTo>
                    <a:pt x="35" y="247"/>
                    <a:pt x="35" y="247"/>
                    <a:pt x="34" y="247"/>
                  </a:cubicBezTo>
                  <a:cubicBezTo>
                    <a:pt x="33" y="246"/>
                    <a:pt x="34" y="246"/>
                    <a:pt x="34" y="245"/>
                  </a:cubicBezTo>
                  <a:cubicBezTo>
                    <a:pt x="33" y="246"/>
                    <a:pt x="32" y="246"/>
                    <a:pt x="31" y="246"/>
                  </a:cubicBezTo>
                  <a:cubicBezTo>
                    <a:pt x="32" y="246"/>
                    <a:pt x="32" y="246"/>
                    <a:pt x="33" y="246"/>
                  </a:cubicBezTo>
                  <a:cubicBezTo>
                    <a:pt x="33" y="247"/>
                    <a:pt x="32" y="247"/>
                    <a:pt x="32" y="247"/>
                  </a:cubicBezTo>
                  <a:cubicBezTo>
                    <a:pt x="31" y="248"/>
                    <a:pt x="31" y="248"/>
                    <a:pt x="30" y="248"/>
                  </a:cubicBezTo>
                  <a:cubicBezTo>
                    <a:pt x="32" y="248"/>
                    <a:pt x="34" y="248"/>
                    <a:pt x="34" y="250"/>
                  </a:cubicBezTo>
                  <a:cubicBezTo>
                    <a:pt x="34" y="248"/>
                    <a:pt x="35" y="247"/>
                    <a:pt x="36" y="247"/>
                  </a:cubicBezTo>
                  <a:close/>
                  <a:moveTo>
                    <a:pt x="38" y="242"/>
                  </a:moveTo>
                  <a:cubicBezTo>
                    <a:pt x="38" y="243"/>
                    <a:pt x="37" y="243"/>
                    <a:pt x="37" y="243"/>
                  </a:cubicBezTo>
                  <a:cubicBezTo>
                    <a:pt x="38" y="243"/>
                    <a:pt x="38" y="243"/>
                    <a:pt x="38" y="242"/>
                  </a:cubicBezTo>
                  <a:close/>
                  <a:moveTo>
                    <a:pt x="41" y="219"/>
                  </a:moveTo>
                  <a:cubicBezTo>
                    <a:pt x="40" y="218"/>
                    <a:pt x="40" y="218"/>
                    <a:pt x="40" y="217"/>
                  </a:cubicBezTo>
                  <a:cubicBezTo>
                    <a:pt x="40" y="218"/>
                    <a:pt x="39" y="219"/>
                    <a:pt x="38" y="220"/>
                  </a:cubicBezTo>
                  <a:cubicBezTo>
                    <a:pt x="39" y="219"/>
                    <a:pt x="41" y="219"/>
                    <a:pt x="41" y="219"/>
                  </a:cubicBezTo>
                  <a:close/>
                  <a:moveTo>
                    <a:pt x="525" y="184"/>
                  </a:moveTo>
                  <a:cubicBezTo>
                    <a:pt x="524" y="184"/>
                    <a:pt x="524" y="185"/>
                    <a:pt x="524" y="185"/>
                  </a:cubicBezTo>
                  <a:cubicBezTo>
                    <a:pt x="523" y="185"/>
                    <a:pt x="523" y="185"/>
                    <a:pt x="525" y="184"/>
                  </a:cubicBezTo>
                  <a:close/>
                  <a:moveTo>
                    <a:pt x="415" y="107"/>
                  </a:moveTo>
                  <a:cubicBezTo>
                    <a:pt x="415" y="107"/>
                    <a:pt x="415" y="107"/>
                    <a:pt x="415" y="107"/>
                  </a:cubicBezTo>
                  <a:cubicBezTo>
                    <a:pt x="415" y="107"/>
                    <a:pt x="415" y="107"/>
                    <a:pt x="415" y="107"/>
                  </a:cubicBezTo>
                  <a:cubicBezTo>
                    <a:pt x="415" y="107"/>
                    <a:pt x="415" y="107"/>
                    <a:pt x="415" y="107"/>
                  </a:cubicBezTo>
                  <a:close/>
                  <a:moveTo>
                    <a:pt x="317" y="306"/>
                  </a:moveTo>
                  <a:cubicBezTo>
                    <a:pt x="318" y="306"/>
                    <a:pt x="320" y="306"/>
                    <a:pt x="318" y="305"/>
                  </a:cubicBezTo>
                  <a:cubicBezTo>
                    <a:pt x="318" y="305"/>
                    <a:pt x="317" y="306"/>
                    <a:pt x="317" y="306"/>
                  </a:cubicBezTo>
                  <a:close/>
                  <a:moveTo>
                    <a:pt x="320" y="306"/>
                  </a:moveTo>
                  <a:cubicBezTo>
                    <a:pt x="319" y="306"/>
                    <a:pt x="319" y="306"/>
                    <a:pt x="319" y="307"/>
                  </a:cubicBezTo>
                  <a:cubicBezTo>
                    <a:pt x="319" y="307"/>
                    <a:pt x="321" y="307"/>
                    <a:pt x="320" y="306"/>
                  </a:cubicBezTo>
                  <a:close/>
                  <a:moveTo>
                    <a:pt x="452" y="107"/>
                  </a:moveTo>
                  <a:cubicBezTo>
                    <a:pt x="453" y="107"/>
                    <a:pt x="453" y="107"/>
                    <a:pt x="454" y="107"/>
                  </a:cubicBezTo>
                  <a:cubicBezTo>
                    <a:pt x="454" y="107"/>
                    <a:pt x="454" y="107"/>
                    <a:pt x="454" y="107"/>
                  </a:cubicBezTo>
                  <a:cubicBezTo>
                    <a:pt x="454" y="107"/>
                    <a:pt x="454" y="107"/>
                    <a:pt x="454" y="107"/>
                  </a:cubicBezTo>
                  <a:cubicBezTo>
                    <a:pt x="453" y="107"/>
                    <a:pt x="453" y="107"/>
                    <a:pt x="452" y="107"/>
                  </a:cubicBezTo>
                  <a:close/>
                  <a:moveTo>
                    <a:pt x="437" y="93"/>
                  </a:moveTo>
                  <a:cubicBezTo>
                    <a:pt x="437" y="93"/>
                    <a:pt x="437" y="93"/>
                    <a:pt x="437" y="93"/>
                  </a:cubicBezTo>
                  <a:cubicBezTo>
                    <a:pt x="437" y="93"/>
                    <a:pt x="436" y="93"/>
                    <a:pt x="436" y="93"/>
                  </a:cubicBezTo>
                  <a:cubicBezTo>
                    <a:pt x="435" y="92"/>
                    <a:pt x="433" y="92"/>
                    <a:pt x="433" y="93"/>
                  </a:cubicBezTo>
                  <a:cubicBezTo>
                    <a:pt x="433" y="93"/>
                    <a:pt x="433" y="93"/>
                    <a:pt x="433" y="94"/>
                  </a:cubicBezTo>
                  <a:cubicBezTo>
                    <a:pt x="434" y="94"/>
                    <a:pt x="434" y="94"/>
                    <a:pt x="434" y="94"/>
                  </a:cubicBezTo>
                  <a:cubicBezTo>
                    <a:pt x="435" y="94"/>
                    <a:pt x="435" y="94"/>
                    <a:pt x="436" y="94"/>
                  </a:cubicBezTo>
                  <a:cubicBezTo>
                    <a:pt x="436" y="94"/>
                    <a:pt x="437" y="94"/>
                    <a:pt x="437" y="93"/>
                  </a:cubicBezTo>
                  <a:close/>
                  <a:moveTo>
                    <a:pt x="406" y="97"/>
                  </a:moveTo>
                  <a:cubicBezTo>
                    <a:pt x="406" y="97"/>
                    <a:pt x="406" y="97"/>
                    <a:pt x="406" y="97"/>
                  </a:cubicBezTo>
                  <a:cubicBezTo>
                    <a:pt x="406" y="97"/>
                    <a:pt x="406" y="97"/>
                    <a:pt x="406" y="97"/>
                  </a:cubicBezTo>
                  <a:cubicBezTo>
                    <a:pt x="407" y="97"/>
                    <a:pt x="407" y="97"/>
                    <a:pt x="407" y="97"/>
                  </a:cubicBezTo>
                  <a:cubicBezTo>
                    <a:pt x="407" y="97"/>
                    <a:pt x="407" y="97"/>
                    <a:pt x="407" y="97"/>
                  </a:cubicBezTo>
                  <a:cubicBezTo>
                    <a:pt x="407" y="97"/>
                    <a:pt x="407" y="97"/>
                    <a:pt x="407" y="97"/>
                  </a:cubicBezTo>
                  <a:cubicBezTo>
                    <a:pt x="407" y="97"/>
                    <a:pt x="407" y="97"/>
                    <a:pt x="406" y="97"/>
                  </a:cubicBezTo>
                  <a:close/>
                  <a:moveTo>
                    <a:pt x="408" y="99"/>
                  </a:moveTo>
                  <a:cubicBezTo>
                    <a:pt x="408" y="99"/>
                    <a:pt x="407" y="99"/>
                    <a:pt x="407" y="99"/>
                  </a:cubicBezTo>
                  <a:cubicBezTo>
                    <a:pt x="407" y="99"/>
                    <a:pt x="406" y="99"/>
                    <a:pt x="406" y="99"/>
                  </a:cubicBezTo>
                  <a:cubicBezTo>
                    <a:pt x="406" y="99"/>
                    <a:pt x="406" y="99"/>
                    <a:pt x="406" y="99"/>
                  </a:cubicBezTo>
                  <a:cubicBezTo>
                    <a:pt x="406" y="99"/>
                    <a:pt x="406" y="99"/>
                    <a:pt x="406" y="99"/>
                  </a:cubicBezTo>
                  <a:cubicBezTo>
                    <a:pt x="406" y="99"/>
                    <a:pt x="407" y="99"/>
                    <a:pt x="407" y="99"/>
                  </a:cubicBezTo>
                  <a:cubicBezTo>
                    <a:pt x="407" y="99"/>
                    <a:pt x="407" y="99"/>
                    <a:pt x="407" y="100"/>
                  </a:cubicBezTo>
                  <a:cubicBezTo>
                    <a:pt x="407" y="100"/>
                    <a:pt x="407" y="100"/>
                    <a:pt x="407" y="100"/>
                  </a:cubicBezTo>
                  <a:cubicBezTo>
                    <a:pt x="407" y="100"/>
                    <a:pt x="408" y="100"/>
                    <a:pt x="408" y="99"/>
                  </a:cubicBezTo>
                  <a:close/>
                  <a:moveTo>
                    <a:pt x="445" y="148"/>
                  </a:moveTo>
                  <a:cubicBezTo>
                    <a:pt x="445" y="149"/>
                    <a:pt x="446" y="149"/>
                    <a:pt x="446" y="150"/>
                  </a:cubicBezTo>
                  <a:cubicBezTo>
                    <a:pt x="448" y="151"/>
                    <a:pt x="451" y="151"/>
                    <a:pt x="451" y="150"/>
                  </a:cubicBezTo>
                  <a:cubicBezTo>
                    <a:pt x="451" y="149"/>
                    <a:pt x="451" y="149"/>
                    <a:pt x="451" y="149"/>
                  </a:cubicBezTo>
                  <a:cubicBezTo>
                    <a:pt x="450" y="148"/>
                    <a:pt x="449" y="148"/>
                    <a:pt x="448" y="148"/>
                  </a:cubicBezTo>
                  <a:cubicBezTo>
                    <a:pt x="446" y="148"/>
                    <a:pt x="445" y="148"/>
                    <a:pt x="445" y="148"/>
                  </a:cubicBezTo>
                  <a:close/>
                  <a:moveTo>
                    <a:pt x="414" y="180"/>
                  </a:moveTo>
                  <a:cubicBezTo>
                    <a:pt x="414" y="180"/>
                    <a:pt x="414" y="180"/>
                    <a:pt x="414" y="180"/>
                  </a:cubicBezTo>
                  <a:cubicBezTo>
                    <a:pt x="415" y="180"/>
                    <a:pt x="415" y="179"/>
                    <a:pt x="415" y="179"/>
                  </a:cubicBezTo>
                  <a:cubicBezTo>
                    <a:pt x="415" y="179"/>
                    <a:pt x="414" y="179"/>
                    <a:pt x="414" y="179"/>
                  </a:cubicBezTo>
                  <a:cubicBezTo>
                    <a:pt x="414" y="180"/>
                    <a:pt x="414" y="180"/>
                    <a:pt x="414" y="180"/>
                  </a:cubicBezTo>
                  <a:cubicBezTo>
                    <a:pt x="414" y="180"/>
                    <a:pt x="414" y="180"/>
                    <a:pt x="414" y="180"/>
                  </a:cubicBezTo>
                  <a:cubicBezTo>
                    <a:pt x="414" y="180"/>
                    <a:pt x="414" y="180"/>
                    <a:pt x="414" y="180"/>
                  </a:cubicBezTo>
                  <a:cubicBezTo>
                    <a:pt x="414" y="180"/>
                    <a:pt x="414" y="180"/>
                    <a:pt x="414" y="180"/>
                  </a:cubicBezTo>
                  <a:close/>
                  <a:moveTo>
                    <a:pt x="434" y="144"/>
                  </a:moveTo>
                  <a:cubicBezTo>
                    <a:pt x="434" y="144"/>
                    <a:pt x="434" y="144"/>
                    <a:pt x="434" y="144"/>
                  </a:cubicBezTo>
                  <a:cubicBezTo>
                    <a:pt x="435" y="144"/>
                    <a:pt x="435" y="144"/>
                    <a:pt x="436" y="143"/>
                  </a:cubicBezTo>
                  <a:cubicBezTo>
                    <a:pt x="436" y="143"/>
                    <a:pt x="436" y="143"/>
                    <a:pt x="436" y="143"/>
                  </a:cubicBezTo>
                  <a:cubicBezTo>
                    <a:pt x="436" y="143"/>
                    <a:pt x="436" y="143"/>
                    <a:pt x="436" y="143"/>
                  </a:cubicBezTo>
                  <a:cubicBezTo>
                    <a:pt x="436" y="143"/>
                    <a:pt x="436" y="143"/>
                    <a:pt x="435" y="143"/>
                  </a:cubicBezTo>
                  <a:cubicBezTo>
                    <a:pt x="434" y="143"/>
                    <a:pt x="433" y="143"/>
                    <a:pt x="431" y="143"/>
                  </a:cubicBezTo>
                  <a:cubicBezTo>
                    <a:pt x="430" y="143"/>
                    <a:pt x="428" y="143"/>
                    <a:pt x="427" y="143"/>
                  </a:cubicBezTo>
                  <a:cubicBezTo>
                    <a:pt x="428" y="141"/>
                    <a:pt x="430" y="140"/>
                    <a:pt x="430" y="139"/>
                  </a:cubicBezTo>
                  <a:cubicBezTo>
                    <a:pt x="430" y="138"/>
                    <a:pt x="428" y="137"/>
                    <a:pt x="425" y="135"/>
                  </a:cubicBezTo>
                  <a:cubicBezTo>
                    <a:pt x="424" y="135"/>
                    <a:pt x="424" y="135"/>
                    <a:pt x="424" y="135"/>
                  </a:cubicBezTo>
                  <a:cubicBezTo>
                    <a:pt x="422" y="133"/>
                    <a:pt x="421" y="132"/>
                    <a:pt x="420" y="132"/>
                  </a:cubicBezTo>
                  <a:cubicBezTo>
                    <a:pt x="419" y="132"/>
                    <a:pt x="418" y="132"/>
                    <a:pt x="415" y="133"/>
                  </a:cubicBezTo>
                  <a:cubicBezTo>
                    <a:pt x="414" y="131"/>
                    <a:pt x="416" y="129"/>
                    <a:pt x="417" y="128"/>
                  </a:cubicBezTo>
                  <a:cubicBezTo>
                    <a:pt x="417" y="128"/>
                    <a:pt x="417" y="128"/>
                    <a:pt x="417" y="128"/>
                  </a:cubicBezTo>
                  <a:cubicBezTo>
                    <a:pt x="417" y="128"/>
                    <a:pt x="417" y="128"/>
                    <a:pt x="417" y="128"/>
                  </a:cubicBezTo>
                  <a:cubicBezTo>
                    <a:pt x="413" y="126"/>
                    <a:pt x="409" y="130"/>
                    <a:pt x="407" y="133"/>
                  </a:cubicBezTo>
                  <a:cubicBezTo>
                    <a:pt x="405" y="136"/>
                    <a:pt x="402" y="138"/>
                    <a:pt x="400" y="140"/>
                  </a:cubicBezTo>
                  <a:cubicBezTo>
                    <a:pt x="400" y="141"/>
                    <a:pt x="400" y="141"/>
                    <a:pt x="400" y="141"/>
                  </a:cubicBezTo>
                  <a:cubicBezTo>
                    <a:pt x="399" y="144"/>
                    <a:pt x="392" y="144"/>
                    <a:pt x="390" y="146"/>
                  </a:cubicBezTo>
                  <a:cubicBezTo>
                    <a:pt x="390" y="147"/>
                    <a:pt x="390" y="147"/>
                    <a:pt x="391" y="147"/>
                  </a:cubicBezTo>
                  <a:cubicBezTo>
                    <a:pt x="393" y="147"/>
                    <a:pt x="400" y="146"/>
                    <a:pt x="401" y="145"/>
                  </a:cubicBezTo>
                  <a:cubicBezTo>
                    <a:pt x="400" y="146"/>
                    <a:pt x="400" y="146"/>
                    <a:pt x="400" y="147"/>
                  </a:cubicBezTo>
                  <a:cubicBezTo>
                    <a:pt x="400" y="147"/>
                    <a:pt x="400" y="147"/>
                    <a:pt x="399" y="148"/>
                  </a:cubicBezTo>
                  <a:cubicBezTo>
                    <a:pt x="399" y="148"/>
                    <a:pt x="399" y="149"/>
                    <a:pt x="398" y="150"/>
                  </a:cubicBezTo>
                  <a:cubicBezTo>
                    <a:pt x="398" y="150"/>
                    <a:pt x="398" y="150"/>
                    <a:pt x="398" y="150"/>
                  </a:cubicBezTo>
                  <a:cubicBezTo>
                    <a:pt x="398" y="150"/>
                    <a:pt x="398" y="150"/>
                    <a:pt x="398" y="150"/>
                  </a:cubicBezTo>
                  <a:cubicBezTo>
                    <a:pt x="398" y="150"/>
                    <a:pt x="399" y="150"/>
                    <a:pt x="401" y="149"/>
                  </a:cubicBezTo>
                  <a:cubicBezTo>
                    <a:pt x="407" y="148"/>
                    <a:pt x="419" y="143"/>
                    <a:pt x="420" y="142"/>
                  </a:cubicBezTo>
                  <a:cubicBezTo>
                    <a:pt x="420" y="142"/>
                    <a:pt x="419" y="143"/>
                    <a:pt x="420" y="143"/>
                  </a:cubicBezTo>
                  <a:cubicBezTo>
                    <a:pt x="420" y="144"/>
                    <a:pt x="421" y="144"/>
                    <a:pt x="423" y="144"/>
                  </a:cubicBezTo>
                  <a:cubicBezTo>
                    <a:pt x="422" y="145"/>
                    <a:pt x="422" y="145"/>
                    <a:pt x="421" y="146"/>
                  </a:cubicBezTo>
                  <a:cubicBezTo>
                    <a:pt x="422" y="149"/>
                    <a:pt x="435" y="146"/>
                    <a:pt x="436" y="145"/>
                  </a:cubicBezTo>
                  <a:cubicBezTo>
                    <a:pt x="436" y="145"/>
                    <a:pt x="436" y="145"/>
                    <a:pt x="436" y="145"/>
                  </a:cubicBezTo>
                  <a:cubicBezTo>
                    <a:pt x="436" y="145"/>
                    <a:pt x="436" y="145"/>
                    <a:pt x="436" y="145"/>
                  </a:cubicBezTo>
                  <a:cubicBezTo>
                    <a:pt x="435" y="145"/>
                    <a:pt x="434" y="145"/>
                    <a:pt x="434" y="144"/>
                  </a:cubicBezTo>
                  <a:close/>
                  <a:moveTo>
                    <a:pt x="407" y="104"/>
                  </a:moveTo>
                  <a:cubicBezTo>
                    <a:pt x="407" y="104"/>
                    <a:pt x="408" y="104"/>
                    <a:pt x="408" y="103"/>
                  </a:cubicBezTo>
                  <a:cubicBezTo>
                    <a:pt x="408" y="103"/>
                    <a:pt x="408" y="103"/>
                    <a:pt x="408" y="103"/>
                  </a:cubicBezTo>
                  <a:cubicBezTo>
                    <a:pt x="408" y="103"/>
                    <a:pt x="408" y="103"/>
                    <a:pt x="408" y="103"/>
                  </a:cubicBezTo>
                  <a:cubicBezTo>
                    <a:pt x="408" y="103"/>
                    <a:pt x="407" y="103"/>
                    <a:pt x="407" y="104"/>
                  </a:cubicBezTo>
                  <a:close/>
                  <a:moveTo>
                    <a:pt x="400" y="214"/>
                  </a:moveTo>
                  <a:cubicBezTo>
                    <a:pt x="399" y="214"/>
                    <a:pt x="399" y="215"/>
                    <a:pt x="399" y="215"/>
                  </a:cubicBezTo>
                  <a:cubicBezTo>
                    <a:pt x="399" y="215"/>
                    <a:pt x="400" y="214"/>
                    <a:pt x="401" y="213"/>
                  </a:cubicBezTo>
                  <a:cubicBezTo>
                    <a:pt x="401" y="213"/>
                    <a:pt x="401" y="213"/>
                    <a:pt x="401" y="213"/>
                  </a:cubicBezTo>
                  <a:cubicBezTo>
                    <a:pt x="401" y="213"/>
                    <a:pt x="401" y="213"/>
                    <a:pt x="401" y="213"/>
                  </a:cubicBezTo>
                  <a:cubicBezTo>
                    <a:pt x="400" y="213"/>
                    <a:pt x="400" y="214"/>
                    <a:pt x="400" y="214"/>
                  </a:cubicBezTo>
                  <a:close/>
                  <a:moveTo>
                    <a:pt x="412" y="153"/>
                  </a:moveTo>
                  <a:cubicBezTo>
                    <a:pt x="411" y="153"/>
                    <a:pt x="410" y="153"/>
                    <a:pt x="409" y="154"/>
                  </a:cubicBezTo>
                  <a:cubicBezTo>
                    <a:pt x="407" y="155"/>
                    <a:pt x="406" y="156"/>
                    <a:pt x="404" y="156"/>
                  </a:cubicBezTo>
                  <a:cubicBezTo>
                    <a:pt x="404" y="157"/>
                    <a:pt x="404" y="157"/>
                    <a:pt x="404" y="157"/>
                  </a:cubicBezTo>
                  <a:cubicBezTo>
                    <a:pt x="404" y="157"/>
                    <a:pt x="404" y="157"/>
                    <a:pt x="404" y="157"/>
                  </a:cubicBezTo>
                  <a:cubicBezTo>
                    <a:pt x="404" y="158"/>
                    <a:pt x="404" y="158"/>
                    <a:pt x="404" y="158"/>
                  </a:cubicBezTo>
                  <a:cubicBezTo>
                    <a:pt x="404" y="158"/>
                    <a:pt x="404" y="158"/>
                    <a:pt x="404" y="158"/>
                  </a:cubicBezTo>
                  <a:cubicBezTo>
                    <a:pt x="404" y="159"/>
                    <a:pt x="404" y="159"/>
                    <a:pt x="404" y="159"/>
                  </a:cubicBezTo>
                  <a:cubicBezTo>
                    <a:pt x="404" y="159"/>
                    <a:pt x="404" y="159"/>
                    <a:pt x="404" y="159"/>
                  </a:cubicBezTo>
                  <a:cubicBezTo>
                    <a:pt x="404" y="159"/>
                    <a:pt x="404" y="159"/>
                    <a:pt x="404" y="159"/>
                  </a:cubicBezTo>
                  <a:cubicBezTo>
                    <a:pt x="404" y="159"/>
                    <a:pt x="405" y="159"/>
                    <a:pt x="405" y="159"/>
                  </a:cubicBezTo>
                  <a:cubicBezTo>
                    <a:pt x="406" y="159"/>
                    <a:pt x="407" y="158"/>
                    <a:pt x="408" y="159"/>
                  </a:cubicBezTo>
                  <a:cubicBezTo>
                    <a:pt x="408" y="159"/>
                    <a:pt x="410" y="159"/>
                    <a:pt x="411" y="158"/>
                  </a:cubicBezTo>
                  <a:cubicBezTo>
                    <a:pt x="411" y="158"/>
                    <a:pt x="411" y="158"/>
                    <a:pt x="411" y="158"/>
                  </a:cubicBezTo>
                  <a:cubicBezTo>
                    <a:pt x="414" y="156"/>
                    <a:pt x="417" y="155"/>
                    <a:pt x="420" y="153"/>
                  </a:cubicBezTo>
                  <a:cubicBezTo>
                    <a:pt x="420" y="153"/>
                    <a:pt x="420" y="153"/>
                    <a:pt x="420" y="153"/>
                  </a:cubicBezTo>
                  <a:cubicBezTo>
                    <a:pt x="420" y="153"/>
                    <a:pt x="420" y="153"/>
                    <a:pt x="420" y="153"/>
                  </a:cubicBezTo>
                  <a:cubicBezTo>
                    <a:pt x="418" y="151"/>
                    <a:pt x="415" y="153"/>
                    <a:pt x="412" y="153"/>
                  </a:cubicBezTo>
                  <a:close/>
                  <a:moveTo>
                    <a:pt x="425" y="161"/>
                  </a:moveTo>
                  <a:cubicBezTo>
                    <a:pt x="424" y="162"/>
                    <a:pt x="424" y="163"/>
                    <a:pt x="426" y="163"/>
                  </a:cubicBezTo>
                  <a:cubicBezTo>
                    <a:pt x="426" y="163"/>
                    <a:pt x="426" y="164"/>
                    <a:pt x="426" y="164"/>
                  </a:cubicBezTo>
                  <a:cubicBezTo>
                    <a:pt x="427" y="164"/>
                    <a:pt x="429" y="163"/>
                    <a:pt x="431" y="161"/>
                  </a:cubicBezTo>
                  <a:cubicBezTo>
                    <a:pt x="432" y="160"/>
                    <a:pt x="433" y="159"/>
                    <a:pt x="433" y="158"/>
                  </a:cubicBezTo>
                  <a:cubicBezTo>
                    <a:pt x="433" y="158"/>
                    <a:pt x="433" y="158"/>
                    <a:pt x="433" y="158"/>
                  </a:cubicBezTo>
                  <a:cubicBezTo>
                    <a:pt x="433" y="158"/>
                    <a:pt x="433" y="158"/>
                    <a:pt x="433" y="158"/>
                  </a:cubicBezTo>
                  <a:cubicBezTo>
                    <a:pt x="433" y="158"/>
                    <a:pt x="433" y="157"/>
                    <a:pt x="433" y="157"/>
                  </a:cubicBezTo>
                  <a:cubicBezTo>
                    <a:pt x="433" y="156"/>
                    <a:pt x="427" y="159"/>
                    <a:pt x="425" y="161"/>
                  </a:cubicBezTo>
                  <a:close/>
                  <a:moveTo>
                    <a:pt x="404" y="96"/>
                  </a:moveTo>
                  <a:cubicBezTo>
                    <a:pt x="405" y="96"/>
                    <a:pt x="406" y="95"/>
                    <a:pt x="406" y="95"/>
                  </a:cubicBezTo>
                  <a:cubicBezTo>
                    <a:pt x="406" y="95"/>
                    <a:pt x="406" y="95"/>
                    <a:pt x="406" y="95"/>
                  </a:cubicBezTo>
                  <a:cubicBezTo>
                    <a:pt x="406" y="95"/>
                    <a:pt x="406" y="95"/>
                    <a:pt x="406" y="95"/>
                  </a:cubicBezTo>
                  <a:cubicBezTo>
                    <a:pt x="405" y="95"/>
                    <a:pt x="405" y="95"/>
                    <a:pt x="404" y="96"/>
                  </a:cubicBezTo>
                  <a:close/>
                  <a:moveTo>
                    <a:pt x="22" y="244"/>
                  </a:moveTo>
                  <a:cubicBezTo>
                    <a:pt x="22" y="243"/>
                    <a:pt x="22" y="243"/>
                    <a:pt x="22" y="242"/>
                  </a:cubicBezTo>
                  <a:cubicBezTo>
                    <a:pt x="21" y="243"/>
                    <a:pt x="20" y="243"/>
                    <a:pt x="20" y="244"/>
                  </a:cubicBezTo>
                  <a:cubicBezTo>
                    <a:pt x="20" y="244"/>
                    <a:pt x="21" y="245"/>
                    <a:pt x="22" y="246"/>
                  </a:cubicBezTo>
                  <a:cubicBezTo>
                    <a:pt x="22" y="246"/>
                    <a:pt x="22" y="246"/>
                    <a:pt x="22" y="246"/>
                  </a:cubicBezTo>
                  <a:cubicBezTo>
                    <a:pt x="22" y="246"/>
                    <a:pt x="22" y="246"/>
                    <a:pt x="22" y="246"/>
                  </a:cubicBezTo>
                  <a:cubicBezTo>
                    <a:pt x="22" y="247"/>
                    <a:pt x="22" y="248"/>
                    <a:pt x="22" y="248"/>
                  </a:cubicBezTo>
                  <a:cubicBezTo>
                    <a:pt x="22" y="248"/>
                    <a:pt x="23" y="247"/>
                    <a:pt x="23" y="246"/>
                  </a:cubicBezTo>
                  <a:cubicBezTo>
                    <a:pt x="23" y="246"/>
                    <a:pt x="23" y="246"/>
                    <a:pt x="23" y="246"/>
                  </a:cubicBezTo>
                  <a:cubicBezTo>
                    <a:pt x="23" y="246"/>
                    <a:pt x="23" y="245"/>
                    <a:pt x="22" y="244"/>
                  </a:cubicBezTo>
                  <a:close/>
                  <a:moveTo>
                    <a:pt x="22" y="252"/>
                  </a:moveTo>
                  <a:cubicBezTo>
                    <a:pt x="23" y="251"/>
                    <a:pt x="24" y="250"/>
                    <a:pt x="25" y="250"/>
                  </a:cubicBezTo>
                  <a:cubicBezTo>
                    <a:pt x="25" y="250"/>
                    <a:pt x="25" y="250"/>
                    <a:pt x="25" y="250"/>
                  </a:cubicBezTo>
                  <a:cubicBezTo>
                    <a:pt x="25" y="250"/>
                    <a:pt x="25" y="250"/>
                    <a:pt x="25" y="250"/>
                  </a:cubicBezTo>
                  <a:cubicBezTo>
                    <a:pt x="24" y="250"/>
                    <a:pt x="24" y="250"/>
                    <a:pt x="23" y="250"/>
                  </a:cubicBezTo>
                  <a:cubicBezTo>
                    <a:pt x="23" y="250"/>
                    <a:pt x="22" y="251"/>
                    <a:pt x="22" y="252"/>
                  </a:cubicBezTo>
                  <a:close/>
                  <a:moveTo>
                    <a:pt x="24" y="231"/>
                  </a:moveTo>
                  <a:cubicBezTo>
                    <a:pt x="23" y="231"/>
                    <a:pt x="23" y="231"/>
                    <a:pt x="23" y="231"/>
                  </a:cubicBezTo>
                  <a:cubicBezTo>
                    <a:pt x="22" y="231"/>
                    <a:pt x="21" y="232"/>
                    <a:pt x="20" y="233"/>
                  </a:cubicBezTo>
                  <a:cubicBezTo>
                    <a:pt x="20" y="233"/>
                    <a:pt x="20" y="233"/>
                    <a:pt x="20" y="233"/>
                  </a:cubicBezTo>
                  <a:cubicBezTo>
                    <a:pt x="21" y="233"/>
                    <a:pt x="22" y="231"/>
                    <a:pt x="22" y="231"/>
                  </a:cubicBezTo>
                  <a:cubicBezTo>
                    <a:pt x="22" y="232"/>
                    <a:pt x="22" y="232"/>
                    <a:pt x="21" y="233"/>
                  </a:cubicBezTo>
                  <a:cubicBezTo>
                    <a:pt x="23" y="233"/>
                    <a:pt x="24" y="232"/>
                    <a:pt x="24" y="231"/>
                  </a:cubicBezTo>
                  <a:close/>
                  <a:moveTo>
                    <a:pt x="25" y="261"/>
                  </a:moveTo>
                  <a:cubicBezTo>
                    <a:pt x="25" y="261"/>
                    <a:pt x="24" y="261"/>
                    <a:pt x="24" y="261"/>
                  </a:cubicBezTo>
                  <a:cubicBezTo>
                    <a:pt x="25" y="261"/>
                    <a:pt x="25" y="261"/>
                    <a:pt x="26" y="261"/>
                  </a:cubicBezTo>
                  <a:cubicBezTo>
                    <a:pt x="26" y="261"/>
                    <a:pt x="26" y="261"/>
                    <a:pt x="26" y="261"/>
                  </a:cubicBezTo>
                  <a:cubicBezTo>
                    <a:pt x="26" y="261"/>
                    <a:pt x="26" y="261"/>
                    <a:pt x="26" y="261"/>
                  </a:cubicBezTo>
                  <a:cubicBezTo>
                    <a:pt x="25" y="261"/>
                    <a:pt x="25" y="261"/>
                    <a:pt x="25" y="261"/>
                  </a:cubicBezTo>
                  <a:close/>
                  <a:moveTo>
                    <a:pt x="25" y="261"/>
                  </a:moveTo>
                  <a:cubicBezTo>
                    <a:pt x="25" y="262"/>
                    <a:pt x="25" y="262"/>
                    <a:pt x="25" y="262"/>
                  </a:cubicBezTo>
                  <a:cubicBezTo>
                    <a:pt x="25" y="262"/>
                    <a:pt x="25" y="262"/>
                    <a:pt x="26" y="261"/>
                  </a:cubicBezTo>
                  <a:cubicBezTo>
                    <a:pt x="25" y="261"/>
                    <a:pt x="25" y="261"/>
                    <a:pt x="25" y="261"/>
                  </a:cubicBezTo>
                  <a:close/>
                  <a:moveTo>
                    <a:pt x="23" y="239"/>
                  </a:moveTo>
                  <a:cubicBezTo>
                    <a:pt x="23" y="239"/>
                    <a:pt x="23" y="239"/>
                    <a:pt x="23" y="239"/>
                  </a:cubicBezTo>
                  <a:cubicBezTo>
                    <a:pt x="23" y="239"/>
                    <a:pt x="23" y="239"/>
                    <a:pt x="22" y="240"/>
                  </a:cubicBezTo>
                  <a:cubicBezTo>
                    <a:pt x="22" y="240"/>
                    <a:pt x="22" y="240"/>
                    <a:pt x="22" y="240"/>
                  </a:cubicBezTo>
                  <a:cubicBezTo>
                    <a:pt x="22" y="240"/>
                    <a:pt x="22" y="240"/>
                    <a:pt x="22" y="240"/>
                  </a:cubicBezTo>
                  <a:cubicBezTo>
                    <a:pt x="22" y="240"/>
                    <a:pt x="22" y="240"/>
                    <a:pt x="22" y="240"/>
                  </a:cubicBezTo>
                  <a:cubicBezTo>
                    <a:pt x="22" y="241"/>
                    <a:pt x="23" y="240"/>
                    <a:pt x="23" y="239"/>
                  </a:cubicBezTo>
                  <a:cubicBezTo>
                    <a:pt x="23" y="239"/>
                    <a:pt x="23" y="239"/>
                    <a:pt x="23" y="239"/>
                  </a:cubicBezTo>
                  <a:close/>
                  <a:moveTo>
                    <a:pt x="22" y="263"/>
                  </a:moveTo>
                  <a:cubicBezTo>
                    <a:pt x="22" y="263"/>
                    <a:pt x="22" y="263"/>
                    <a:pt x="22" y="263"/>
                  </a:cubicBezTo>
                  <a:cubicBezTo>
                    <a:pt x="22" y="263"/>
                    <a:pt x="22" y="263"/>
                    <a:pt x="22" y="263"/>
                  </a:cubicBezTo>
                  <a:cubicBezTo>
                    <a:pt x="22" y="263"/>
                    <a:pt x="22" y="263"/>
                    <a:pt x="22" y="263"/>
                  </a:cubicBezTo>
                  <a:cubicBezTo>
                    <a:pt x="22" y="263"/>
                    <a:pt x="22" y="262"/>
                    <a:pt x="22" y="262"/>
                  </a:cubicBezTo>
                  <a:cubicBezTo>
                    <a:pt x="22" y="262"/>
                    <a:pt x="22" y="262"/>
                    <a:pt x="21" y="263"/>
                  </a:cubicBezTo>
                  <a:cubicBezTo>
                    <a:pt x="21" y="263"/>
                    <a:pt x="21" y="263"/>
                    <a:pt x="21" y="263"/>
                  </a:cubicBezTo>
                  <a:cubicBezTo>
                    <a:pt x="21" y="263"/>
                    <a:pt x="21" y="263"/>
                    <a:pt x="21" y="263"/>
                  </a:cubicBezTo>
                  <a:cubicBezTo>
                    <a:pt x="21" y="263"/>
                    <a:pt x="21" y="263"/>
                    <a:pt x="22" y="263"/>
                  </a:cubicBezTo>
                  <a:close/>
                  <a:moveTo>
                    <a:pt x="26" y="263"/>
                  </a:moveTo>
                  <a:cubicBezTo>
                    <a:pt x="26" y="263"/>
                    <a:pt x="25" y="263"/>
                    <a:pt x="24" y="264"/>
                  </a:cubicBezTo>
                  <a:cubicBezTo>
                    <a:pt x="24" y="264"/>
                    <a:pt x="24" y="264"/>
                    <a:pt x="25" y="264"/>
                  </a:cubicBezTo>
                  <a:cubicBezTo>
                    <a:pt x="25" y="264"/>
                    <a:pt x="26" y="264"/>
                    <a:pt x="27" y="263"/>
                  </a:cubicBezTo>
                  <a:cubicBezTo>
                    <a:pt x="27" y="263"/>
                    <a:pt x="27" y="263"/>
                    <a:pt x="27" y="263"/>
                  </a:cubicBezTo>
                  <a:cubicBezTo>
                    <a:pt x="27" y="263"/>
                    <a:pt x="27" y="263"/>
                    <a:pt x="27" y="263"/>
                  </a:cubicBezTo>
                  <a:cubicBezTo>
                    <a:pt x="26" y="263"/>
                    <a:pt x="26" y="263"/>
                    <a:pt x="26" y="263"/>
                  </a:cubicBezTo>
                  <a:close/>
                  <a:moveTo>
                    <a:pt x="21" y="253"/>
                  </a:moveTo>
                  <a:cubicBezTo>
                    <a:pt x="21" y="253"/>
                    <a:pt x="21" y="253"/>
                    <a:pt x="21" y="253"/>
                  </a:cubicBezTo>
                  <a:cubicBezTo>
                    <a:pt x="21" y="253"/>
                    <a:pt x="21" y="253"/>
                    <a:pt x="21" y="253"/>
                  </a:cubicBezTo>
                  <a:cubicBezTo>
                    <a:pt x="21" y="254"/>
                    <a:pt x="21" y="254"/>
                    <a:pt x="21" y="255"/>
                  </a:cubicBezTo>
                  <a:cubicBezTo>
                    <a:pt x="21" y="256"/>
                    <a:pt x="22" y="256"/>
                    <a:pt x="22" y="253"/>
                  </a:cubicBezTo>
                  <a:cubicBezTo>
                    <a:pt x="22" y="253"/>
                    <a:pt x="22" y="253"/>
                    <a:pt x="22" y="253"/>
                  </a:cubicBezTo>
                  <a:cubicBezTo>
                    <a:pt x="22" y="253"/>
                    <a:pt x="22" y="253"/>
                    <a:pt x="21" y="253"/>
                  </a:cubicBezTo>
                  <a:cubicBezTo>
                    <a:pt x="21" y="253"/>
                    <a:pt x="21" y="253"/>
                    <a:pt x="21" y="253"/>
                  </a:cubicBezTo>
                  <a:close/>
                  <a:moveTo>
                    <a:pt x="25" y="248"/>
                  </a:moveTo>
                  <a:cubicBezTo>
                    <a:pt x="25" y="249"/>
                    <a:pt x="25" y="249"/>
                    <a:pt x="25" y="249"/>
                  </a:cubicBezTo>
                  <a:cubicBezTo>
                    <a:pt x="25" y="249"/>
                    <a:pt x="26" y="249"/>
                    <a:pt x="26" y="249"/>
                  </a:cubicBezTo>
                  <a:cubicBezTo>
                    <a:pt x="26" y="249"/>
                    <a:pt x="26" y="249"/>
                    <a:pt x="25" y="248"/>
                  </a:cubicBezTo>
                  <a:close/>
                  <a:moveTo>
                    <a:pt x="19" y="235"/>
                  </a:moveTo>
                  <a:cubicBezTo>
                    <a:pt x="19" y="236"/>
                    <a:pt x="19" y="238"/>
                    <a:pt x="19" y="239"/>
                  </a:cubicBezTo>
                  <a:cubicBezTo>
                    <a:pt x="19" y="240"/>
                    <a:pt x="20" y="239"/>
                    <a:pt x="20" y="238"/>
                  </a:cubicBezTo>
                  <a:cubicBezTo>
                    <a:pt x="21" y="237"/>
                    <a:pt x="22" y="236"/>
                    <a:pt x="21" y="235"/>
                  </a:cubicBezTo>
                  <a:cubicBezTo>
                    <a:pt x="21" y="235"/>
                    <a:pt x="21" y="235"/>
                    <a:pt x="21" y="235"/>
                  </a:cubicBezTo>
                  <a:cubicBezTo>
                    <a:pt x="21" y="235"/>
                    <a:pt x="22" y="235"/>
                    <a:pt x="22" y="234"/>
                  </a:cubicBezTo>
                  <a:cubicBezTo>
                    <a:pt x="22" y="234"/>
                    <a:pt x="22" y="234"/>
                    <a:pt x="22" y="234"/>
                  </a:cubicBezTo>
                  <a:cubicBezTo>
                    <a:pt x="22" y="234"/>
                    <a:pt x="22" y="234"/>
                    <a:pt x="22" y="234"/>
                  </a:cubicBezTo>
                  <a:cubicBezTo>
                    <a:pt x="21" y="234"/>
                    <a:pt x="21" y="234"/>
                    <a:pt x="21" y="235"/>
                  </a:cubicBezTo>
                  <a:cubicBezTo>
                    <a:pt x="21" y="235"/>
                    <a:pt x="21" y="235"/>
                    <a:pt x="21" y="235"/>
                  </a:cubicBezTo>
                  <a:cubicBezTo>
                    <a:pt x="21" y="235"/>
                    <a:pt x="21" y="235"/>
                    <a:pt x="21" y="235"/>
                  </a:cubicBezTo>
                  <a:cubicBezTo>
                    <a:pt x="21" y="235"/>
                    <a:pt x="20" y="235"/>
                    <a:pt x="20" y="235"/>
                  </a:cubicBezTo>
                  <a:cubicBezTo>
                    <a:pt x="20" y="235"/>
                    <a:pt x="19" y="235"/>
                    <a:pt x="19" y="235"/>
                  </a:cubicBezTo>
                  <a:close/>
                  <a:moveTo>
                    <a:pt x="37" y="282"/>
                  </a:moveTo>
                  <a:cubicBezTo>
                    <a:pt x="38" y="282"/>
                    <a:pt x="39" y="282"/>
                    <a:pt x="39" y="281"/>
                  </a:cubicBezTo>
                  <a:cubicBezTo>
                    <a:pt x="39" y="281"/>
                    <a:pt x="39" y="281"/>
                    <a:pt x="39" y="280"/>
                  </a:cubicBezTo>
                  <a:cubicBezTo>
                    <a:pt x="38" y="281"/>
                    <a:pt x="38" y="281"/>
                    <a:pt x="37" y="282"/>
                  </a:cubicBezTo>
                  <a:close/>
                  <a:moveTo>
                    <a:pt x="36" y="272"/>
                  </a:moveTo>
                  <a:cubicBezTo>
                    <a:pt x="36" y="271"/>
                    <a:pt x="37" y="271"/>
                    <a:pt x="37" y="271"/>
                  </a:cubicBezTo>
                  <a:cubicBezTo>
                    <a:pt x="37" y="271"/>
                    <a:pt x="37" y="271"/>
                    <a:pt x="37" y="271"/>
                  </a:cubicBezTo>
                  <a:cubicBezTo>
                    <a:pt x="37" y="271"/>
                    <a:pt x="37" y="271"/>
                    <a:pt x="37" y="271"/>
                  </a:cubicBezTo>
                  <a:cubicBezTo>
                    <a:pt x="37" y="271"/>
                    <a:pt x="36" y="271"/>
                    <a:pt x="36" y="272"/>
                  </a:cubicBezTo>
                  <a:close/>
                  <a:moveTo>
                    <a:pt x="30" y="273"/>
                  </a:moveTo>
                  <a:cubicBezTo>
                    <a:pt x="30" y="273"/>
                    <a:pt x="30" y="273"/>
                    <a:pt x="30" y="272"/>
                  </a:cubicBezTo>
                  <a:cubicBezTo>
                    <a:pt x="30" y="272"/>
                    <a:pt x="30" y="273"/>
                    <a:pt x="30" y="273"/>
                  </a:cubicBezTo>
                  <a:cubicBezTo>
                    <a:pt x="30" y="273"/>
                    <a:pt x="30" y="273"/>
                    <a:pt x="30" y="273"/>
                  </a:cubicBezTo>
                  <a:close/>
                  <a:moveTo>
                    <a:pt x="25" y="262"/>
                  </a:moveTo>
                  <a:cubicBezTo>
                    <a:pt x="25" y="262"/>
                    <a:pt x="25" y="262"/>
                    <a:pt x="25" y="262"/>
                  </a:cubicBezTo>
                  <a:cubicBezTo>
                    <a:pt x="25" y="262"/>
                    <a:pt x="25" y="262"/>
                    <a:pt x="25" y="262"/>
                  </a:cubicBezTo>
                  <a:cubicBezTo>
                    <a:pt x="26" y="263"/>
                    <a:pt x="28" y="262"/>
                    <a:pt x="28" y="261"/>
                  </a:cubicBezTo>
                  <a:cubicBezTo>
                    <a:pt x="28" y="261"/>
                    <a:pt x="28" y="261"/>
                    <a:pt x="28" y="261"/>
                  </a:cubicBezTo>
                  <a:cubicBezTo>
                    <a:pt x="28" y="261"/>
                    <a:pt x="28" y="261"/>
                    <a:pt x="28" y="261"/>
                  </a:cubicBezTo>
                  <a:cubicBezTo>
                    <a:pt x="27" y="261"/>
                    <a:pt x="26" y="261"/>
                    <a:pt x="25" y="262"/>
                  </a:cubicBezTo>
                  <a:close/>
                  <a:moveTo>
                    <a:pt x="34" y="280"/>
                  </a:moveTo>
                  <a:cubicBezTo>
                    <a:pt x="34" y="280"/>
                    <a:pt x="34" y="280"/>
                    <a:pt x="34" y="280"/>
                  </a:cubicBezTo>
                  <a:cubicBezTo>
                    <a:pt x="35" y="280"/>
                    <a:pt x="35" y="280"/>
                    <a:pt x="35" y="280"/>
                  </a:cubicBezTo>
                  <a:cubicBezTo>
                    <a:pt x="36" y="279"/>
                    <a:pt x="35" y="279"/>
                    <a:pt x="35" y="278"/>
                  </a:cubicBezTo>
                  <a:cubicBezTo>
                    <a:pt x="35" y="279"/>
                    <a:pt x="34" y="279"/>
                    <a:pt x="34" y="280"/>
                  </a:cubicBezTo>
                  <a:close/>
                  <a:moveTo>
                    <a:pt x="1" y="238"/>
                  </a:moveTo>
                  <a:cubicBezTo>
                    <a:pt x="5" y="238"/>
                    <a:pt x="12" y="234"/>
                    <a:pt x="15" y="230"/>
                  </a:cubicBezTo>
                  <a:cubicBezTo>
                    <a:pt x="15" y="230"/>
                    <a:pt x="15" y="230"/>
                    <a:pt x="15" y="230"/>
                  </a:cubicBezTo>
                  <a:cubicBezTo>
                    <a:pt x="15" y="230"/>
                    <a:pt x="15" y="230"/>
                    <a:pt x="15" y="230"/>
                  </a:cubicBezTo>
                  <a:cubicBezTo>
                    <a:pt x="15" y="230"/>
                    <a:pt x="12" y="231"/>
                    <a:pt x="10" y="232"/>
                  </a:cubicBezTo>
                  <a:cubicBezTo>
                    <a:pt x="10" y="232"/>
                    <a:pt x="10" y="232"/>
                    <a:pt x="10" y="232"/>
                  </a:cubicBezTo>
                  <a:cubicBezTo>
                    <a:pt x="10" y="232"/>
                    <a:pt x="10" y="232"/>
                    <a:pt x="10" y="232"/>
                  </a:cubicBezTo>
                  <a:cubicBezTo>
                    <a:pt x="10" y="231"/>
                    <a:pt x="9" y="232"/>
                    <a:pt x="8" y="232"/>
                  </a:cubicBezTo>
                  <a:cubicBezTo>
                    <a:pt x="8" y="232"/>
                    <a:pt x="8" y="232"/>
                    <a:pt x="8" y="230"/>
                  </a:cubicBezTo>
                  <a:cubicBezTo>
                    <a:pt x="5" y="230"/>
                    <a:pt x="2" y="232"/>
                    <a:pt x="2" y="235"/>
                  </a:cubicBezTo>
                  <a:cubicBezTo>
                    <a:pt x="1" y="235"/>
                    <a:pt x="1" y="235"/>
                    <a:pt x="1" y="235"/>
                  </a:cubicBezTo>
                  <a:cubicBezTo>
                    <a:pt x="1" y="236"/>
                    <a:pt x="1" y="236"/>
                    <a:pt x="3" y="237"/>
                  </a:cubicBezTo>
                  <a:cubicBezTo>
                    <a:pt x="1" y="238"/>
                    <a:pt x="1" y="238"/>
                    <a:pt x="1" y="238"/>
                  </a:cubicBezTo>
                  <a:cubicBezTo>
                    <a:pt x="1" y="238"/>
                    <a:pt x="2" y="238"/>
                    <a:pt x="2" y="238"/>
                  </a:cubicBezTo>
                  <a:cubicBezTo>
                    <a:pt x="2" y="238"/>
                    <a:pt x="1" y="238"/>
                    <a:pt x="1" y="238"/>
                  </a:cubicBezTo>
                  <a:cubicBezTo>
                    <a:pt x="1" y="238"/>
                    <a:pt x="0" y="238"/>
                    <a:pt x="0" y="238"/>
                  </a:cubicBezTo>
                  <a:cubicBezTo>
                    <a:pt x="0" y="238"/>
                    <a:pt x="0" y="238"/>
                    <a:pt x="0" y="238"/>
                  </a:cubicBezTo>
                  <a:cubicBezTo>
                    <a:pt x="0" y="238"/>
                    <a:pt x="0" y="238"/>
                    <a:pt x="0" y="238"/>
                  </a:cubicBezTo>
                  <a:cubicBezTo>
                    <a:pt x="1" y="238"/>
                    <a:pt x="1" y="238"/>
                    <a:pt x="1" y="238"/>
                  </a:cubicBezTo>
                  <a:close/>
                  <a:moveTo>
                    <a:pt x="19" y="274"/>
                  </a:moveTo>
                  <a:cubicBezTo>
                    <a:pt x="19" y="274"/>
                    <a:pt x="19" y="274"/>
                    <a:pt x="18" y="275"/>
                  </a:cubicBezTo>
                  <a:cubicBezTo>
                    <a:pt x="18" y="275"/>
                    <a:pt x="18" y="275"/>
                    <a:pt x="18" y="275"/>
                  </a:cubicBezTo>
                  <a:cubicBezTo>
                    <a:pt x="18" y="275"/>
                    <a:pt x="18" y="275"/>
                    <a:pt x="18" y="275"/>
                  </a:cubicBezTo>
                  <a:cubicBezTo>
                    <a:pt x="18" y="275"/>
                    <a:pt x="18" y="275"/>
                    <a:pt x="18" y="275"/>
                  </a:cubicBezTo>
                  <a:cubicBezTo>
                    <a:pt x="19" y="275"/>
                    <a:pt x="19" y="275"/>
                    <a:pt x="19" y="275"/>
                  </a:cubicBezTo>
                  <a:cubicBezTo>
                    <a:pt x="19" y="274"/>
                    <a:pt x="19" y="274"/>
                    <a:pt x="19" y="274"/>
                  </a:cubicBezTo>
                  <a:close/>
                  <a:moveTo>
                    <a:pt x="34" y="279"/>
                  </a:moveTo>
                  <a:cubicBezTo>
                    <a:pt x="34" y="279"/>
                    <a:pt x="34" y="278"/>
                    <a:pt x="34" y="278"/>
                  </a:cubicBezTo>
                  <a:cubicBezTo>
                    <a:pt x="34" y="278"/>
                    <a:pt x="34" y="278"/>
                    <a:pt x="34" y="277"/>
                  </a:cubicBezTo>
                  <a:cubicBezTo>
                    <a:pt x="35" y="276"/>
                    <a:pt x="33" y="275"/>
                    <a:pt x="33" y="275"/>
                  </a:cubicBezTo>
                  <a:cubicBezTo>
                    <a:pt x="32" y="275"/>
                    <a:pt x="32" y="275"/>
                    <a:pt x="32" y="275"/>
                  </a:cubicBezTo>
                  <a:cubicBezTo>
                    <a:pt x="31" y="274"/>
                    <a:pt x="30" y="274"/>
                    <a:pt x="30" y="273"/>
                  </a:cubicBezTo>
                  <a:cubicBezTo>
                    <a:pt x="30" y="273"/>
                    <a:pt x="30" y="272"/>
                    <a:pt x="30" y="272"/>
                  </a:cubicBezTo>
                  <a:cubicBezTo>
                    <a:pt x="30" y="271"/>
                    <a:pt x="30" y="271"/>
                    <a:pt x="30" y="271"/>
                  </a:cubicBezTo>
                  <a:cubicBezTo>
                    <a:pt x="30" y="270"/>
                    <a:pt x="30" y="270"/>
                    <a:pt x="30" y="269"/>
                  </a:cubicBezTo>
                  <a:cubicBezTo>
                    <a:pt x="30" y="269"/>
                    <a:pt x="30" y="268"/>
                    <a:pt x="30" y="268"/>
                  </a:cubicBezTo>
                  <a:cubicBezTo>
                    <a:pt x="30" y="267"/>
                    <a:pt x="30" y="267"/>
                    <a:pt x="30" y="266"/>
                  </a:cubicBezTo>
                  <a:cubicBezTo>
                    <a:pt x="31" y="266"/>
                    <a:pt x="31" y="266"/>
                    <a:pt x="30" y="266"/>
                  </a:cubicBezTo>
                  <a:cubicBezTo>
                    <a:pt x="30" y="266"/>
                    <a:pt x="30" y="265"/>
                    <a:pt x="30" y="265"/>
                  </a:cubicBezTo>
                  <a:cubicBezTo>
                    <a:pt x="30" y="265"/>
                    <a:pt x="29" y="265"/>
                    <a:pt x="29" y="265"/>
                  </a:cubicBezTo>
                  <a:cubicBezTo>
                    <a:pt x="29" y="265"/>
                    <a:pt x="29" y="265"/>
                    <a:pt x="29" y="265"/>
                  </a:cubicBezTo>
                  <a:cubicBezTo>
                    <a:pt x="29" y="265"/>
                    <a:pt x="30" y="265"/>
                    <a:pt x="30" y="265"/>
                  </a:cubicBezTo>
                  <a:cubicBezTo>
                    <a:pt x="30" y="265"/>
                    <a:pt x="30" y="265"/>
                    <a:pt x="30" y="265"/>
                  </a:cubicBezTo>
                  <a:cubicBezTo>
                    <a:pt x="31" y="264"/>
                    <a:pt x="31" y="264"/>
                    <a:pt x="31" y="264"/>
                  </a:cubicBezTo>
                  <a:cubicBezTo>
                    <a:pt x="31" y="264"/>
                    <a:pt x="31" y="264"/>
                    <a:pt x="31" y="264"/>
                  </a:cubicBezTo>
                  <a:cubicBezTo>
                    <a:pt x="31" y="264"/>
                    <a:pt x="31" y="264"/>
                    <a:pt x="31" y="264"/>
                  </a:cubicBezTo>
                  <a:cubicBezTo>
                    <a:pt x="30" y="265"/>
                    <a:pt x="29" y="265"/>
                    <a:pt x="29" y="265"/>
                  </a:cubicBezTo>
                  <a:cubicBezTo>
                    <a:pt x="27" y="264"/>
                    <a:pt x="25" y="264"/>
                    <a:pt x="25" y="264"/>
                  </a:cubicBezTo>
                  <a:cubicBezTo>
                    <a:pt x="24" y="264"/>
                    <a:pt x="22" y="264"/>
                    <a:pt x="21" y="263"/>
                  </a:cubicBezTo>
                  <a:cubicBezTo>
                    <a:pt x="20" y="263"/>
                    <a:pt x="20" y="263"/>
                    <a:pt x="19" y="262"/>
                  </a:cubicBezTo>
                  <a:cubicBezTo>
                    <a:pt x="19" y="262"/>
                    <a:pt x="18" y="261"/>
                    <a:pt x="18" y="261"/>
                  </a:cubicBezTo>
                  <a:cubicBezTo>
                    <a:pt x="17" y="261"/>
                    <a:pt x="16" y="260"/>
                    <a:pt x="15" y="261"/>
                  </a:cubicBezTo>
                  <a:cubicBezTo>
                    <a:pt x="15" y="261"/>
                    <a:pt x="15" y="261"/>
                    <a:pt x="14" y="261"/>
                  </a:cubicBezTo>
                  <a:cubicBezTo>
                    <a:pt x="13" y="261"/>
                    <a:pt x="12" y="262"/>
                    <a:pt x="12" y="263"/>
                  </a:cubicBezTo>
                  <a:cubicBezTo>
                    <a:pt x="12" y="263"/>
                    <a:pt x="12" y="264"/>
                    <a:pt x="12" y="264"/>
                  </a:cubicBezTo>
                  <a:cubicBezTo>
                    <a:pt x="13" y="264"/>
                    <a:pt x="14" y="264"/>
                    <a:pt x="14" y="264"/>
                  </a:cubicBezTo>
                  <a:cubicBezTo>
                    <a:pt x="15" y="264"/>
                    <a:pt x="15" y="264"/>
                    <a:pt x="15" y="264"/>
                  </a:cubicBezTo>
                  <a:cubicBezTo>
                    <a:pt x="15" y="264"/>
                    <a:pt x="16" y="263"/>
                    <a:pt x="16" y="263"/>
                  </a:cubicBezTo>
                  <a:cubicBezTo>
                    <a:pt x="16" y="263"/>
                    <a:pt x="16" y="263"/>
                    <a:pt x="16" y="263"/>
                  </a:cubicBezTo>
                  <a:cubicBezTo>
                    <a:pt x="16" y="263"/>
                    <a:pt x="16" y="263"/>
                    <a:pt x="16" y="263"/>
                  </a:cubicBezTo>
                  <a:cubicBezTo>
                    <a:pt x="16" y="263"/>
                    <a:pt x="17" y="263"/>
                    <a:pt x="17" y="263"/>
                  </a:cubicBezTo>
                  <a:cubicBezTo>
                    <a:pt x="17" y="263"/>
                    <a:pt x="18" y="263"/>
                    <a:pt x="18" y="263"/>
                  </a:cubicBezTo>
                  <a:cubicBezTo>
                    <a:pt x="17" y="263"/>
                    <a:pt x="16" y="264"/>
                    <a:pt x="16" y="265"/>
                  </a:cubicBezTo>
                  <a:cubicBezTo>
                    <a:pt x="16" y="264"/>
                    <a:pt x="16" y="264"/>
                    <a:pt x="16" y="264"/>
                  </a:cubicBezTo>
                  <a:cubicBezTo>
                    <a:pt x="15" y="264"/>
                    <a:pt x="13" y="265"/>
                    <a:pt x="13" y="265"/>
                  </a:cubicBezTo>
                  <a:cubicBezTo>
                    <a:pt x="13" y="266"/>
                    <a:pt x="13" y="266"/>
                    <a:pt x="13" y="265"/>
                  </a:cubicBezTo>
                  <a:cubicBezTo>
                    <a:pt x="13" y="266"/>
                    <a:pt x="12" y="267"/>
                    <a:pt x="11" y="267"/>
                  </a:cubicBezTo>
                  <a:cubicBezTo>
                    <a:pt x="12" y="268"/>
                    <a:pt x="14" y="267"/>
                    <a:pt x="15" y="268"/>
                  </a:cubicBezTo>
                  <a:cubicBezTo>
                    <a:pt x="15" y="268"/>
                    <a:pt x="15" y="268"/>
                    <a:pt x="15" y="268"/>
                  </a:cubicBezTo>
                  <a:cubicBezTo>
                    <a:pt x="15" y="268"/>
                    <a:pt x="16" y="268"/>
                    <a:pt x="17" y="267"/>
                  </a:cubicBezTo>
                  <a:cubicBezTo>
                    <a:pt x="17" y="268"/>
                    <a:pt x="16" y="268"/>
                    <a:pt x="16" y="268"/>
                  </a:cubicBezTo>
                  <a:cubicBezTo>
                    <a:pt x="16" y="268"/>
                    <a:pt x="16" y="268"/>
                    <a:pt x="16" y="268"/>
                  </a:cubicBezTo>
                  <a:cubicBezTo>
                    <a:pt x="15" y="269"/>
                    <a:pt x="15" y="269"/>
                    <a:pt x="15" y="269"/>
                  </a:cubicBezTo>
                  <a:cubicBezTo>
                    <a:pt x="15" y="269"/>
                    <a:pt x="15" y="269"/>
                    <a:pt x="15" y="269"/>
                  </a:cubicBezTo>
                  <a:cubicBezTo>
                    <a:pt x="15" y="269"/>
                    <a:pt x="15" y="269"/>
                    <a:pt x="15" y="269"/>
                  </a:cubicBezTo>
                  <a:cubicBezTo>
                    <a:pt x="15" y="269"/>
                    <a:pt x="15" y="269"/>
                    <a:pt x="15" y="269"/>
                  </a:cubicBezTo>
                  <a:cubicBezTo>
                    <a:pt x="15" y="270"/>
                    <a:pt x="16" y="270"/>
                    <a:pt x="16" y="270"/>
                  </a:cubicBezTo>
                  <a:cubicBezTo>
                    <a:pt x="16" y="270"/>
                    <a:pt x="17" y="269"/>
                    <a:pt x="17" y="269"/>
                  </a:cubicBezTo>
                  <a:cubicBezTo>
                    <a:pt x="17" y="269"/>
                    <a:pt x="17" y="269"/>
                    <a:pt x="17" y="270"/>
                  </a:cubicBezTo>
                  <a:cubicBezTo>
                    <a:pt x="17" y="270"/>
                    <a:pt x="17" y="270"/>
                    <a:pt x="18" y="269"/>
                  </a:cubicBezTo>
                  <a:cubicBezTo>
                    <a:pt x="18" y="269"/>
                    <a:pt x="18" y="269"/>
                    <a:pt x="19" y="269"/>
                  </a:cubicBezTo>
                  <a:cubicBezTo>
                    <a:pt x="18" y="270"/>
                    <a:pt x="18" y="271"/>
                    <a:pt x="18" y="271"/>
                  </a:cubicBezTo>
                  <a:cubicBezTo>
                    <a:pt x="19" y="271"/>
                    <a:pt x="20" y="272"/>
                    <a:pt x="21" y="271"/>
                  </a:cubicBezTo>
                  <a:cubicBezTo>
                    <a:pt x="19" y="273"/>
                    <a:pt x="18" y="272"/>
                    <a:pt x="16" y="274"/>
                  </a:cubicBezTo>
                  <a:cubicBezTo>
                    <a:pt x="16" y="274"/>
                    <a:pt x="16" y="274"/>
                    <a:pt x="16" y="274"/>
                  </a:cubicBezTo>
                  <a:cubicBezTo>
                    <a:pt x="16" y="274"/>
                    <a:pt x="16" y="274"/>
                    <a:pt x="16" y="274"/>
                  </a:cubicBezTo>
                  <a:cubicBezTo>
                    <a:pt x="17" y="274"/>
                    <a:pt x="19" y="274"/>
                    <a:pt x="20" y="274"/>
                  </a:cubicBezTo>
                  <a:cubicBezTo>
                    <a:pt x="20" y="274"/>
                    <a:pt x="20" y="274"/>
                    <a:pt x="19" y="274"/>
                  </a:cubicBezTo>
                  <a:cubicBezTo>
                    <a:pt x="19" y="274"/>
                    <a:pt x="19" y="274"/>
                    <a:pt x="19" y="274"/>
                  </a:cubicBezTo>
                  <a:cubicBezTo>
                    <a:pt x="19" y="274"/>
                    <a:pt x="19" y="274"/>
                    <a:pt x="19" y="274"/>
                  </a:cubicBezTo>
                  <a:cubicBezTo>
                    <a:pt x="20" y="275"/>
                    <a:pt x="21" y="274"/>
                    <a:pt x="21" y="274"/>
                  </a:cubicBezTo>
                  <a:cubicBezTo>
                    <a:pt x="21" y="274"/>
                    <a:pt x="20" y="275"/>
                    <a:pt x="19" y="275"/>
                  </a:cubicBezTo>
                  <a:cubicBezTo>
                    <a:pt x="19" y="275"/>
                    <a:pt x="19" y="275"/>
                    <a:pt x="19" y="275"/>
                  </a:cubicBezTo>
                  <a:cubicBezTo>
                    <a:pt x="19" y="275"/>
                    <a:pt x="19" y="275"/>
                    <a:pt x="19" y="275"/>
                  </a:cubicBezTo>
                  <a:cubicBezTo>
                    <a:pt x="20" y="275"/>
                    <a:pt x="21" y="275"/>
                    <a:pt x="21" y="275"/>
                  </a:cubicBezTo>
                  <a:cubicBezTo>
                    <a:pt x="21" y="275"/>
                    <a:pt x="21" y="276"/>
                    <a:pt x="22" y="276"/>
                  </a:cubicBezTo>
                  <a:cubicBezTo>
                    <a:pt x="21" y="276"/>
                    <a:pt x="21" y="277"/>
                    <a:pt x="20" y="277"/>
                  </a:cubicBezTo>
                  <a:cubicBezTo>
                    <a:pt x="20" y="277"/>
                    <a:pt x="20" y="277"/>
                    <a:pt x="19" y="277"/>
                  </a:cubicBezTo>
                  <a:cubicBezTo>
                    <a:pt x="19" y="277"/>
                    <a:pt x="19" y="277"/>
                    <a:pt x="19" y="277"/>
                  </a:cubicBezTo>
                  <a:cubicBezTo>
                    <a:pt x="19" y="277"/>
                    <a:pt x="19" y="277"/>
                    <a:pt x="19" y="277"/>
                  </a:cubicBezTo>
                  <a:cubicBezTo>
                    <a:pt x="21" y="279"/>
                    <a:pt x="21" y="278"/>
                    <a:pt x="23" y="278"/>
                  </a:cubicBezTo>
                  <a:cubicBezTo>
                    <a:pt x="23" y="278"/>
                    <a:pt x="22" y="278"/>
                    <a:pt x="22" y="278"/>
                  </a:cubicBezTo>
                  <a:cubicBezTo>
                    <a:pt x="22" y="278"/>
                    <a:pt x="25" y="278"/>
                    <a:pt x="25" y="278"/>
                  </a:cubicBezTo>
                  <a:cubicBezTo>
                    <a:pt x="26" y="278"/>
                    <a:pt x="26" y="278"/>
                    <a:pt x="27" y="277"/>
                  </a:cubicBezTo>
                  <a:cubicBezTo>
                    <a:pt x="27" y="277"/>
                    <a:pt x="28" y="276"/>
                    <a:pt x="28" y="276"/>
                  </a:cubicBezTo>
                  <a:cubicBezTo>
                    <a:pt x="27" y="278"/>
                    <a:pt x="25" y="278"/>
                    <a:pt x="23" y="279"/>
                  </a:cubicBezTo>
                  <a:cubicBezTo>
                    <a:pt x="23" y="279"/>
                    <a:pt x="23" y="280"/>
                    <a:pt x="23" y="280"/>
                  </a:cubicBezTo>
                  <a:cubicBezTo>
                    <a:pt x="23" y="280"/>
                    <a:pt x="23" y="280"/>
                    <a:pt x="23" y="281"/>
                  </a:cubicBezTo>
                  <a:cubicBezTo>
                    <a:pt x="23" y="281"/>
                    <a:pt x="24" y="281"/>
                    <a:pt x="24" y="281"/>
                  </a:cubicBezTo>
                  <a:cubicBezTo>
                    <a:pt x="25" y="282"/>
                    <a:pt x="26" y="282"/>
                    <a:pt x="26" y="282"/>
                  </a:cubicBezTo>
                  <a:cubicBezTo>
                    <a:pt x="26" y="282"/>
                    <a:pt x="28" y="283"/>
                    <a:pt x="29" y="284"/>
                  </a:cubicBezTo>
                  <a:cubicBezTo>
                    <a:pt x="30" y="284"/>
                    <a:pt x="31" y="284"/>
                    <a:pt x="31" y="284"/>
                  </a:cubicBezTo>
                  <a:cubicBezTo>
                    <a:pt x="31" y="284"/>
                    <a:pt x="32" y="284"/>
                    <a:pt x="32" y="284"/>
                  </a:cubicBezTo>
                  <a:cubicBezTo>
                    <a:pt x="32" y="284"/>
                    <a:pt x="32" y="284"/>
                    <a:pt x="32" y="284"/>
                  </a:cubicBezTo>
                  <a:cubicBezTo>
                    <a:pt x="33" y="283"/>
                    <a:pt x="33" y="283"/>
                    <a:pt x="34" y="283"/>
                  </a:cubicBezTo>
                  <a:cubicBezTo>
                    <a:pt x="34" y="283"/>
                    <a:pt x="34" y="282"/>
                    <a:pt x="34" y="282"/>
                  </a:cubicBezTo>
                  <a:cubicBezTo>
                    <a:pt x="34" y="281"/>
                    <a:pt x="34" y="281"/>
                    <a:pt x="35" y="281"/>
                  </a:cubicBezTo>
                  <a:cubicBezTo>
                    <a:pt x="34" y="281"/>
                    <a:pt x="33" y="281"/>
                    <a:pt x="33" y="282"/>
                  </a:cubicBezTo>
                  <a:cubicBezTo>
                    <a:pt x="33" y="281"/>
                    <a:pt x="34" y="280"/>
                    <a:pt x="34" y="279"/>
                  </a:cubicBezTo>
                  <a:close/>
                  <a:moveTo>
                    <a:pt x="18" y="271"/>
                  </a:moveTo>
                  <a:cubicBezTo>
                    <a:pt x="18" y="271"/>
                    <a:pt x="18" y="270"/>
                    <a:pt x="18" y="270"/>
                  </a:cubicBezTo>
                  <a:cubicBezTo>
                    <a:pt x="18" y="270"/>
                    <a:pt x="18" y="270"/>
                    <a:pt x="18" y="270"/>
                  </a:cubicBezTo>
                  <a:cubicBezTo>
                    <a:pt x="17" y="270"/>
                    <a:pt x="15" y="271"/>
                    <a:pt x="16" y="272"/>
                  </a:cubicBezTo>
                  <a:cubicBezTo>
                    <a:pt x="16" y="272"/>
                    <a:pt x="16" y="272"/>
                    <a:pt x="16" y="272"/>
                  </a:cubicBezTo>
                  <a:cubicBezTo>
                    <a:pt x="17" y="273"/>
                    <a:pt x="17" y="272"/>
                    <a:pt x="18" y="271"/>
                  </a:cubicBezTo>
                  <a:close/>
                  <a:moveTo>
                    <a:pt x="6" y="240"/>
                  </a:moveTo>
                  <a:cubicBezTo>
                    <a:pt x="5" y="239"/>
                    <a:pt x="4" y="239"/>
                    <a:pt x="2" y="239"/>
                  </a:cubicBezTo>
                  <a:cubicBezTo>
                    <a:pt x="2" y="240"/>
                    <a:pt x="1" y="241"/>
                    <a:pt x="1" y="242"/>
                  </a:cubicBezTo>
                  <a:cubicBezTo>
                    <a:pt x="0" y="244"/>
                    <a:pt x="0" y="246"/>
                    <a:pt x="2" y="248"/>
                  </a:cubicBezTo>
                  <a:cubicBezTo>
                    <a:pt x="2" y="248"/>
                    <a:pt x="2" y="248"/>
                    <a:pt x="2" y="248"/>
                  </a:cubicBezTo>
                  <a:cubicBezTo>
                    <a:pt x="2" y="248"/>
                    <a:pt x="2" y="248"/>
                    <a:pt x="2" y="248"/>
                  </a:cubicBezTo>
                  <a:cubicBezTo>
                    <a:pt x="2" y="248"/>
                    <a:pt x="2" y="248"/>
                    <a:pt x="2" y="248"/>
                  </a:cubicBezTo>
                  <a:cubicBezTo>
                    <a:pt x="2" y="247"/>
                    <a:pt x="4" y="244"/>
                    <a:pt x="5" y="242"/>
                  </a:cubicBezTo>
                  <a:cubicBezTo>
                    <a:pt x="5" y="242"/>
                    <a:pt x="5" y="242"/>
                    <a:pt x="5" y="242"/>
                  </a:cubicBezTo>
                  <a:cubicBezTo>
                    <a:pt x="5" y="242"/>
                    <a:pt x="5" y="242"/>
                    <a:pt x="5" y="242"/>
                  </a:cubicBezTo>
                  <a:cubicBezTo>
                    <a:pt x="5" y="242"/>
                    <a:pt x="5" y="242"/>
                    <a:pt x="5" y="242"/>
                  </a:cubicBezTo>
                  <a:cubicBezTo>
                    <a:pt x="5" y="242"/>
                    <a:pt x="5" y="241"/>
                    <a:pt x="5" y="241"/>
                  </a:cubicBezTo>
                  <a:cubicBezTo>
                    <a:pt x="6" y="240"/>
                    <a:pt x="6" y="240"/>
                    <a:pt x="6" y="240"/>
                  </a:cubicBezTo>
                  <a:cubicBezTo>
                    <a:pt x="6" y="240"/>
                    <a:pt x="6" y="240"/>
                    <a:pt x="6" y="240"/>
                  </a:cubicBezTo>
                  <a:cubicBezTo>
                    <a:pt x="6" y="240"/>
                    <a:pt x="6" y="240"/>
                    <a:pt x="6" y="240"/>
                  </a:cubicBezTo>
                  <a:cubicBezTo>
                    <a:pt x="6" y="240"/>
                    <a:pt x="6" y="240"/>
                    <a:pt x="6" y="240"/>
                  </a:cubicBezTo>
                  <a:close/>
                  <a:moveTo>
                    <a:pt x="7" y="239"/>
                  </a:moveTo>
                  <a:cubicBezTo>
                    <a:pt x="7" y="239"/>
                    <a:pt x="7" y="240"/>
                    <a:pt x="6" y="240"/>
                  </a:cubicBezTo>
                  <a:cubicBezTo>
                    <a:pt x="6" y="240"/>
                    <a:pt x="6" y="240"/>
                    <a:pt x="6" y="240"/>
                  </a:cubicBezTo>
                  <a:cubicBezTo>
                    <a:pt x="7" y="240"/>
                    <a:pt x="7" y="240"/>
                    <a:pt x="7" y="240"/>
                  </a:cubicBezTo>
                  <a:cubicBezTo>
                    <a:pt x="7" y="240"/>
                    <a:pt x="7" y="240"/>
                    <a:pt x="7" y="240"/>
                  </a:cubicBezTo>
                  <a:cubicBezTo>
                    <a:pt x="7" y="240"/>
                    <a:pt x="7" y="240"/>
                    <a:pt x="7" y="240"/>
                  </a:cubicBezTo>
                  <a:cubicBezTo>
                    <a:pt x="7" y="240"/>
                    <a:pt x="7" y="239"/>
                    <a:pt x="7" y="239"/>
                  </a:cubicBezTo>
                  <a:close/>
                  <a:moveTo>
                    <a:pt x="36" y="281"/>
                  </a:moveTo>
                  <a:cubicBezTo>
                    <a:pt x="36" y="281"/>
                    <a:pt x="36" y="282"/>
                    <a:pt x="36" y="282"/>
                  </a:cubicBezTo>
                  <a:cubicBezTo>
                    <a:pt x="36" y="282"/>
                    <a:pt x="36" y="282"/>
                    <a:pt x="36" y="282"/>
                  </a:cubicBezTo>
                  <a:cubicBezTo>
                    <a:pt x="36" y="282"/>
                    <a:pt x="36" y="283"/>
                    <a:pt x="36" y="283"/>
                  </a:cubicBezTo>
                  <a:cubicBezTo>
                    <a:pt x="36" y="283"/>
                    <a:pt x="37" y="282"/>
                    <a:pt x="37" y="282"/>
                  </a:cubicBezTo>
                  <a:cubicBezTo>
                    <a:pt x="37" y="282"/>
                    <a:pt x="37" y="282"/>
                    <a:pt x="37" y="282"/>
                  </a:cubicBezTo>
                  <a:cubicBezTo>
                    <a:pt x="37" y="282"/>
                    <a:pt x="37" y="282"/>
                    <a:pt x="36" y="281"/>
                  </a:cubicBezTo>
                  <a:close/>
                  <a:moveTo>
                    <a:pt x="2" y="249"/>
                  </a:moveTo>
                  <a:cubicBezTo>
                    <a:pt x="3" y="249"/>
                    <a:pt x="3" y="249"/>
                    <a:pt x="3" y="249"/>
                  </a:cubicBezTo>
                  <a:cubicBezTo>
                    <a:pt x="3" y="248"/>
                    <a:pt x="3" y="248"/>
                    <a:pt x="2" y="248"/>
                  </a:cubicBezTo>
                  <a:cubicBezTo>
                    <a:pt x="2" y="248"/>
                    <a:pt x="2" y="248"/>
                    <a:pt x="2" y="248"/>
                  </a:cubicBezTo>
                  <a:cubicBezTo>
                    <a:pt x="2" y="248"/>
                    <a:pt x="2" y="248"/>
                    <a:pt x="2" y="248"/>
                  </a:cubicBezTo>
                  <a:cubicBezTo>
                    <a:pt x="2" y="248"/>
                    <a:pt x="2" y="249"/>
                    <a:pt x="2" y="249"/>
                  </a:cubicBezTo>
                  <a:close/>
                  <a:moveTo>
                    <a:pt x="35" y="278"/>
                  </a:moveTo>
                  <a:cubicBezTo>
                    <a:pt x="35" y="278"/>
                    <a:pt x="35" y="278"/>
                    <a:pt x="35" y="278"/>
                  </a:cubicBezTo>
                  <a:cubicBezTo>
                    <a:pt x="36" y="278"/>
                    <a:pt x="36" y="279"/>
                    <a:pt x="37" y="279"/>
                  </a:cubicBezTo>
                  <a:cubicBezTo>
                    <a:pt x="36" y="279"/>
                    <a:pt x="36" y="278"/>
                    <a:pt x="35" y="278"/>
                  </a:cubicBezTo>
                  <a:cubicBezTo>
                    <a:pt x="35" y="278"/>
                    <a:pt x="35" y="278"/>
                    <a:pt x="35" y="278"/>
                  </a:cubicBezTo>
                  <a:close/>
                  <a:moveTo>
                    <a:pt x="33" y="273"/>
                  </a:moveTo>
                  <a:cubicBezTo>
                    <a:pt x="33" y="273"/>
                    <a:pt x="33" y="273"/>
                    <a:pt x="33" y="273"/>
                  </a:cubicBezTo>
                  <a:cubicBezTo>
                    <a:pt x="33" y="274"/>
                    <a:pt x="33" y="274"/>
                    <a:pt x="34" y="273"/>
                  </a:cubicBezTo>
                  <a:cubicBezTo>
                    <a:pt x="34" y="273"/>
                    <a:pt x="34" y="273"/>
                    <a:pt x="34" y="273"/>
                  </a:cubicBezTo>
                  <a:cubicBezTo>
                    <a:pt x="34" y="273"/>
                    <a:pt x="34" y="273"/>
                    <a:pt x="34" y="273"/>
                  </a:cubicBezTo>
                  <a:lnTo>
                    <a:pt x="33" y="273"/>
                  </a:lnTo>
                  <a:close/>
                  <a:moveTo>
                    <a:pt x="32" y="268"/>
                  </a:moveTo>
                  <a:cubicBezTo>
                    <a:pt x="33" y="268"/>
                    <a:pt x="33" y="267"/>
                    <a:pt x="33" y="267"/>
                  </a:cubicBezTo>
                  <a:cubicBezTo>
                    <a:pt x="33" y="267"/>
                    <a:pt x="33" y="267"/>
                    <a:pt x="33" y="267"/>
                  </a:cubicBezTo>
                  <a:cubicBezTo>
                    <a:pt x="33" y="267"/>
                    <a:pt x="33" y="267"/>
                    <a:pt x="33" y="267"/>
                  </a:cubicBezTo>
                  <a:cubicBezTo>
                    <a:pt x="33" y="267"/>
                    <a:pt x="32" y="267"/>
                    <a:pt x="32" y="268"/>
                  </a:cubicBezTo>
                  <a:close/>
                  <a:moveTo>
                    <a:pt x="31" y="265"/>
                  </a:moveTo>
                  <a:cubicBezTo>
                    <a:pt x="31" y="265"/>
                    <a:pt x="31" y="265"/>
                    <a:pt x="30" y="265"/>
                  </a:cubicBezTo>
                  <a:cubicBezTo>
                    <a:pt x="31" y="265"/>
                    <a:pt x="31" y="265"/>
                    <a:pt x="31" y="265"/>
                  </a:cubicBezTo>
                  <a:cubicBezTo>
                    <a:pt x="32" y="265"/>
                    <a:pt x="32" y="265"/>
                    <a:pt x="32" y="264"/>
                  </a:cubicBezTo>
                  <a:cubicBezTo>
                    <a:pt x="32" y="264"/>
                    <a:pt x="31" y="265"/>
                    <a:pt x="30" y="265"/>
                  </a:cubicBezTo>
                  <a:cubicBezTo>
                    <a:pt x="30" y="265"/>
                    <a:pt x="31" y="265"/>
                    <a:pt x="31" y="265"/>
                  </a:cubicBezTo>
                  <a:close/>
                  <a:moveTo>
                    <a:pt x="32" y="265"/>
                  </a:moveTo>
                  <a:cubicBezTo>
                    <a:pt x="32" y="265"/>
                    <a:pt x="32" y="265"/>
                    <a:pt x="31" y="265"/>
                  </a:cubicBezTo>
                  <a:cubicBezTo>
                    <a:pt x="31" y="265"/>
                    <a:pt x="32" y="265"/>
                    <a:pt x="32" y="265"/>
                  </a:cubicBezTo>
                  <a:cubicBezTo>
                    <a:pt x="32" y="266"/>
                    <a:pt x="32" y="266"/>
                    <a:pt x="32" y="266"/>
                  </a:cubicBezTo>
                  <a:cubicBezTo>
                    <a:pt x="32" y="266"/>
                    <a:pt x="32" y="267"/>
                    <a:pt x="32" y="267"/>
                  </a:cubicBezTo>
                  <a:cubicBezTo>
                    <a:pt x="32" y="267"/>
                    <a:pt x="32" y="267"/>
                    <a:pt x="32" y="267"/>
                  </a:cubicBezTo>
                  <a:cubicBezTo>
                    <a:pt x="32" y="267"/>
                    <a:pt x="32" y="267"/>
                    <a:pt x="32" y="267"/>
                  </a:cubicBezTo>
                  <a:cubicBezTo>
                    <a:pt x="32" y="267"/>
                    <a:pt x="32" y="267"/>
                    <a:pt x="33" y="266"/>
                  </a:cubicBezTo>
                  <a:cubicBezTo>
                    <a:pt x="33" y="266"/>
                    <a:pt x="33" y="266"/>
                    <a:pt x="33" y="265"/>
                  </a:cubicBezTo>
                  <a:cubicBezTo>
                    <a:pt x="33" y="265"/>
                    <a:pt x="33" y="265"/>
                    <a:pt x="33" y="264"/>
                  </a:cubicBezTo>
                  <a:cubicBezTo>
                    <a:pt x="33" y="265"/>
                    <a:pt x="32" y="265"/>
                    <a:pt x="32" y="265"/>
                  </a:cubicBezTo>
                  <a:close/>
                  <a:moveTo>
                    <a:pt x="34" y="271"/>
                  </a:moveTo>
                  <a:cubicBezTo>
                    <a:pt x="34" y="271"/>
                    <a:pt x="33" y="271"/>
                    <a:pt x="33" y="270"/>
                  </a:cubicBezTo>
                  <a:cubicBezTo>
                    <a:pt x="33" y="271"/>
                    <a:pt x="33" y="271"/>
                    <a:pt x="33" y="271"/>
                  </a:cubicBezTo>
                  <a:cubicBezTo>
                    <a:pt x="33" y="271"/>
                    <a:pt x="33" y="271"/>
                    <a:pt x="33" y="271"/>
                  </a:cubicBezTo>
                  <a:cubicBezTo>
                    <a:pt x="33" y="272"/>
                    <a:pt x="34" y="273"/>
                    <a:pt x="35" y="273"/>
                  </a:cubicBezTo>
                  <a:cubicBezTo>
                    <a:pt x="35" y="272"/>
                    <a:pt x="34" y="272"/>
                    <a:pt x="34" y="271"/>
                  </a:cubicBezTo>
                  <a:close/>
                  <a:moveTo>
                    <a:pt x="32" y="266"/>
                  </a:moveTo>
                  <a:cubicBezTo>
                    <a:pt x="32" y="266"/>
                    <a:pt x="32" y="266"/>
                    <a:pt x="32" y="266"/>
                  </a:cubicBezTo>
                  <a:cubicBezTo>
                    <a:pt x="30" y="266"/>
                    <a:pt x="31" y="267"/>
                    <a:pt x="30" y="268"/>
                  </a:cubicBezTo>
                  <a:cubicBezTo>
                    <a:pt x="30" y="268"/>
                    <a:pt x="30" y="268"/>
                    <a:pt x="30" y="268"/>
                  </a:cubicBezTo>
                  <a:cubicBezTo>
                    <a:pt x="30" y="268"/>
                    <a:pt x="30" y="268"/>
                    <a:pt x="30" y="268"/>
                  </a:cubicBezTo>
                  <a:cubicBezTo>
                    <a:pt x="31" y="268"/>
                    <a:pt x="32" y="267"/>
                    <a:pt x="32" y="266"/>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60" name="Cameroon">
              <a:extLst>
                <a:ext uri="{FF2B5EF4-FFF2-40B4-BE49-F238E27FC236}">
                  <a16:creationId xmlns:a16="http://schemas.microsoft.com/office/drawing/2014/main" id="{A1368FE6-C977-4928-B007-90DDA2DFE56A}"/>
                </a:ext>
              </a:extLst>
            </p:cNvPr>
            <p:cNvSpPr>
              <a:spLocks noEditPoints="1"/>
            </p:cNvSpPr>
            <p:nvPr/>
          </p:nvSpPr>
          <p:spPr bwMode="auto">
            <a:xfrm>
              <a:off x="4319938" y="3413042"/>
              <a:ext cx="221838" cy="365564"/>
            </a:xfrm>
            <a:custGeom>
              <a:avLst/>
              <a:gdLst>
                <a:gd name="T0" fmla="*/ 4 w 67"/>
                <a:gd name="T1" fmla="*/ 76 h 110"/>
                <a:gd name="T2" fmla="*/ 6 w 67"/>
                <a:gd name="T3" fmla="*/ 69 h 110"/>
                <a:gd name="T4" fmla="*/ 12 w 67"/>
                <a:gd name="T5" fmla="*/ 62 h 110"/>
                <a:gd name="T6" fmla="*/ 18 w 67"/>
                <a:gd name="T7" fmla="*/ 60 h 110"/>
                <a:gd name="T8" fmla="*/ 23 w 67"/>
                <a:gd name="T9" fmla="*/ 60 h 110"/>
                <a:gd name="T10" fmla="*/ 25 w 67"/>
                <a:gd name="T11" fmla="*/ 64 h 110"/>
                <a:gd name="T12" fmla="*/ 29 w 67"/>
                <a:gd name="T13" fmla="*/ 58 h 110"/>
                <a:gd name="T14" fmla="*/ 33 w 67"/>
                <a:gd name="T15" fmla="*/ 49 h 110"/>
                <a:gd name="T16" fmla="*/ 35 w 67"/>
                <a:gd name="T17" fmla="*/ 43 h 110"/>
                <a:gd name="T18" fmla="*/ 38 w 67"/>
                <a:gd name="T19" fmla="*/ 36 h 110"/>
                <a:gd name="T20" fmla="*/ 42 w 67"/>
                <a:gd name="T21" fmla="*/ 30 h 110"/>
                <a:gd name="T22" fmla="*/ 44 w 67"/>
                <a:gd name="T23" fmla="*/ 25 h 110"/>
                <a:gd name="T24" fmla="*/ 48 w 67"/>
                <a:gd name="T25" fmla="*/ 17 h 110"/>
                <a:gd name="T26" fmla="*/ 53 w 67"/>
                <a:gd name="T27" fmla="*/ 12 h 110"/>
                <a:gd name="T28" fmla="*/ 51 w 67"/>
                <a:gd name="T29" fmla="*/ 7 h 110"/>
                <a:gd name="T30" fmla="*/ 49 w 67"/>
                <a:gd name="T31" fmla="*/ 0 h 110"/>
                <a:gd name="T32" fmla="*/ 54 w 67"/>
                <a:gd name="T33" fmla="*/ 4 h 110"/>
                <a:gd name="T34" fmla="*/ 57 w 67"/>
                <a:gd name="T35" fmla="*/ 9 h 110"/>
                <a:gd name="T36" fmla="*/ 62 w 67"/>
                <a:gd name="T37" fmla="*/ 30 h 110"/>
                <a:gd name="T38" fmla="*/ 56 w 67"/>
                <a:gd name="T39" fmla="*/ 30 h 110"/>
                <a:gd name="T40" fmla="*/ 50 w 67"/>
                <a:gd name="T41" fmla="*/ 36 h 110"/>
                <a:gd name="T42" fmla="*/ 58 w 67"/>
                <a:gd name="T43" fmla="*/ 45 h 110"/>
                <a:gd name="T44" fmla="*/ 60 w 67"/>
                <a:gd name="T45" fmla="*/ 55 h 110"/>
                <a:gd name="T46" fmla="*/ 56 w 67"/>
                <a:gd name="T47" fmla="*/ 62 h 110"/>
                <a:gd name="T48" fmla="*/ 52 w 67"/>
                <a:gd name="T49" fmla="*/ 68 h 110"/>
                <a:gd name="T50" fmla="*/ 53 w 67"/>
                <a:gd name="T51" fmla="*/ 75 h 110"/>
                <a:gd name="T52" fmla="*/ 55 w 67"/>
                <a:gd name="T53" fmla="*/ 81 h 110"/>
                <a:gd name="T54" fmla="*/ 58 w 67"/>
                <a:gd name="T55" fmla="*/ 87 h 110"/>
                <a:gd name="T56" fmla="*/ 66 w 67"/>
                <a:gd name="T57" fmla="*/ 97 h 110"/>
                <a:gd name="T58" fmla="*/ 67 w 67"/>
                <a:gd name="T59" fmla="*/ 104 h 110"/>
                <a:gd name="T60" fmla="*/ 62 w 67"/>
                <a:gd name="T61" fmla="*/ 107 h 110"/>
                <a:gd name="T62" fmla="*/ 56 w 67"/>
                <a:gd name="T63" fmla="*/ 106 h 110"/>
                <a:gd name="T64" fmla="*/ 49 w 67"/>
                <a:gd name="T65" fmla="*/ 105 h 110"/>
                <a:gd name="T66" fmla="*/ 42 w 67"/>
                <a:gd name="T67" fmla="*/ 105 h 110"/>
                <a:gd name="T68" fmla="*/ 36 w 67"/>
                <a:gd name="T69" fmla="*/ 104 h 110"/>
                <a:gd name="T70" fmla="*/ 26 w 67"/>
                <a:gd name="T71" fmla="*/ 104 h 110"/>
                <a:gd name="T72" fmla="*/ 22 w 67"/>
                <a:gd name="T73" fmla="*/ 105 h 110"/>
                <a:gd name="T74" fmla="*/ 13 w 67"/>
                <a:gd name="T75" fmla="*/ 100 h 110"/>
                <a:gd name="T76" fmla="*/ 13 w 67"/>
                <a:gd name="T77" fmla="*/ 91 h 110"/>
                <a:gd name="T78" fmla="*/ 11 w 67"/>
                <a:gd name="T79" fmla="*/ 87 h 110"/>
                <a:gd name="T80" fmla="*/ 10 w 67"/>
                <a:gd name="T81" fmla="*/ 86 h 110"/>
                <a:gd name="T82" fmla="*/ 9 w 67"/>
                <a:gd name="T83" fmla="*/ 88 h 110"/>
                <a:gd name="T84" fmla="*/ 6 w 67"/>
                <a:gd name="T85" fmla="*/ 86 h 110"/>
                <a:gd name="T86" fmla="*/ 3 w 67"/>
                <a:gd name="T87" fmla="*/ 81 h 110"/>
                <a:gd name="T88" fmla="*/ 2 w 67"/>
                <a:gd name="T89" fmla="*/ 79 h 110"/>
                <a:gd name="T90" fmla="*/ 4 w 67"/>
                <a:gd name="T91" fmla="*/ 89 h 110"/>
                <a:gd name="T92" fmla="*/ 1 w 67"/>
                <a:gd name="T93" fmla="*/ 93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67" h="110">
                  <a:moveTo>
                    <a:pt x="2" y="79"/>
                  </a:moveTo>
                  <a:cubicBezTo>
                    <a:pt x="3" y="78"/>
                    <a:pt x="4" y="77"/>
                    <a:pt x="4" y="76"/>
                  </a:cubicBezTo>
                  <a:cubicBezTo>
                    <a:pt x="4" y="75"/>
                    <a:pt x="6" y="72"/>
                    <a:pt x="5" y="71"/>
                  </a:cubicBezTo>
                  <a:cubicBezTo>
                    <a:pt x="5" y="70"/>
                    <a:pt x="5" y="70"/>
                    <a:pt x="6" y="69"/>
                  </a:cubicBezTo>
                  <a:cubicBezTo>
                    <a:pt x="7" y="67"/>
                    <a:pt x="8" y="66"/>
                    <a:pt x="10" y="64"/>
                  </a:cubicBezTo>
                  <a:cubicBezTo>
                    <a:pt x="11" y="64"/>
                    <a:pt x="12" y="63"/>
                    <a:pt x="12" y="62"/>
                  </a:cubicBezTo>
                  <a:cubicBezTo>
                    <a:pt x="12" y="61"/>
                    <a:pt x="14" y="59"/>
                    <a:pt x="15" y="59"/>
                  </a:cubicBezTo>
                  <a:cubicBezTo>
                    <a:pt x="16" y="58"/>
                    <a:pt x="17" y="60"/>
                    <a:pt x="18" y="60"/>
                  </a:cubicBezTo>
                  <a:cubicBezTo>
                    <a:pt x="19" y="59"/>
                    <a:pt x="19" y="58"/>
                    <a:pt x="19" y="57"/>
                  </a:cubicBezTo>
                  <a:cubicBezTo>
                    <a:pt x="19" y="58"/>
                    <a:pt x="22" y="60"/>
                    <a:pt x="23" y="60"/>
                  </a:cubicBezTo>
                  <a:cubicBezTo>
                    <a:pt x="23" y="61"/>
                    <a:pt x="24" y="62"/>
                    <a:pt x="23" y="63"/>
                  </a:cubicBezTo>
                  <a:cubicBezTo>
                    <a:pt x="23" y="63"/>
                    <a:pt x="24" y="64"/>
                    <a:pt x="25" y="64"/>
                  </a:cubicBezTo>
                  <a:cubicBezTo>
                    <a:pt x="26" y="63"/>
                    <a:pt x="28" y="61"/>
                    <a:pt x="27" y="60"/>
                  </a:cubicBezTo>
                  <a:cubicBezTo>
                    <a:pt x="27" y="59"/>
                    <a:pt x="29" y="58"/>
                    <a:pt x="29" y="58"/>
                  </a:cubicBezTo>
                  <a:cubicBezTo>
                    <a:pt x="30" y="57"/>
                    <a:pt x="29" y="56"/>
                    <a:pt x="30" y="55"/>
                  </a:cubicBezTo>
                  <a:cubicBezTo>
                    <a:pt x="31" y="53"/>
                    <a:pt x="32" y="51"/>
                    <a:pt x="33" y="49"/>
                  </a:cubicBezTo>
                  <a:cubicBezTo>
                    <a:pt x="33" y="47"/>
                    <a:pt x="33" y="46"/>
                    <a:pt x="33" y="45"/>
                  </a:cubicBezTo>
                  <a:cubicBezTo>
                    <a:pt x="33" y="44"/>
                    <a:pt x="35" y="44"/>
                    <a:pt x="35" y="43"/>
                  </a:cubicBezTo>
                  <a:cubicBezTo>
                    <a:pt x="34" y="43"/>
                    <a:pt x="37" y="43"/>
                    <a:pt x="38" y="40"/>
                  </a:cubicBezTo>
                  <a:cubicBezTo>
                    <a:pt x="38" y="39"/>
                    <a:pt x="39" y="36"/>
                    <a:pt x="38" y="36"/>
                  </a:cubicBezTo>
                  <a:cubicBezTo>
                    <a:pt x="40" y="35"/>
                    <a:pt x="42" y="34"/>
                    <a:pt x="42" y="33"/>
                  </a:cubicBezTo>
                  <a:cubicBezTo>
                    <a:pt x="42" y="32"/>
                    <a:pt x="42" y="31"/>
                    <a:pt x="42" y="30"/>
                  </a:cubicBezTo>
                  <a:cubicBezTo>
                    <a:pt x="42" y="29"/>
                    <a:pt x="43" y="29"/>
                    <a:pt x="43" y="28"/>
                  </a:cubicBezTo>
                  <a:cubicBezTo>
                    <a:pt x="44" y="27"/>
                    <a:pt x="44" y="26"/>
                    <a:pt x="44" y="25"/>
                  </a:cubicBezTo>
                  <a:cubicBezTo>
                    <a:pt x="45" y="24"/>
                    <a:pt x="45" y="23"/>
                    <a:pt x="45" y="22"/>
                  </a:cubicBezTo>
                  <a:cubicBezTo>
                    <a:pt x="45" y="20"/>
                    <a:pt x="46" y="18"/>
                    <a:pt x="48" y="17"/>
                  </a:cubicBezTo>
                  <a:cubicBezTo>
                    <a:pt x="48" y="17"/>
                    <a:pt x="53" y="17"/>
                    <a:pt x="53" y="15"/>
                  </a:cubicBezTo>
                  <a:cubicBezTo>
                    <a:pt x="54" y="14"/>
                    <a:pt x="53" y="13"/>
                    <a:pt x="53" y="12"/>
                  </a:cubicBezTo>
                  <a:cubicBezTo>
                    <a:pt x="53" y="11"/>
                    <a:pt x="53" y="10"/>
                    <a:pt x="53" y="9"/>
                  </a:cubicBezTo>
                  <a:cubicBezTo>
                    <a:pt x="54" y="8"/>
                    <a:pt x="51" y="7"/>
                    <a:pt x="51" y="7"/>
                  </a:cubicBezTo>
                  <a:cubicBezTo>
                    <a:pt x="50" y="7"/>
                    <a:pt x="49" y="6"/>
                    <a:pt x="49" y="4"/>
                  </a:cubicBezTo>
                  <a:cubicBezTo>
                    <a:pt x="49" y="2"/>
                    <a:pt x="49" y="1"/>
                    <a:pt x="49" y="0"/>
                  </a:cubicBezTo>
                  <a:cubicBezTo>
                    <a:pt x="49" y="0"/>
                    <a:pt x="51" y="0"/>
                    <a:pt x="52" y="1"/>
                  </a:cubicBezTo>
                  <a:cubicBezTo>
                    <a:pt x="53" y="2"/>
                    <a:pt x="52" y="3"/>
                    <a:pt x="54" y="4"/>
                  </a:cubicBezTo>
                  <a:cubicBezTo>
                    <a:pt x="55" y="4"/>
                    <a:pt x="56" y="7"/>
                    <a:pt x="56" y="8"/>
                  </a:cubicBezTo>
                  <a:cubicBezTo>
                    <a:pt x="56" y="9"/>
                    <a:pt x="56" y="8"/>
                    <a:pt x="57" y="9"/>
                  </a:cubicBezTo>
                  <a:cubicBezTo>
                    <a:pt x="59" y="11"/>
                    <a:pt x="56" y="17"/>
                    <a:pt x="57" y="20"/>
                  </a:cubicBezTo>
                  <a:cubicBezTo>
                    <a:pt x="57" y="24"/>
                    <a:pt x="59" y="28"/>
                    <a:pt x="62" y="30"/>
                  </a:cubicBezTo>
                  <a:cubicBezTo>
                    <a:pt x="61" y="31"/>
                    <a:pt x="59" y="30"/>
                    <a:pt x="58" y="30"/>
                  </a:cubicBezTo>
                  <a:cubicBezTo>
                    <a:pt x="57" y="30"/>
                    <a:pt x="57" y="30"/>
                    <a:pt x="56" y="30"/>
                  </a:cubicBezTo>
                  <a:cubicBezTo>
                    <a:pt x="53" y="30"/>
                    <a:pt x="51" y="29"/>
                    <a:pt x="49" y="31"/>
                  </a:cubicBezTo>
                  <a:cubicBezTo>
                    <a:pt x="48" y="33"/>
                    <a:pt x="48" y="33"/>
                    <a:pt x="50" y="36"/>
                  </a:cubicBezTo>
                  <a:cubicBezTo>
                    <a:pt x="52" y="38"/>
                    <a:pt x="54" y="40"/>
                    <a:pt x="56" y="42"/>
                  </a:cubicBezTo>
                  <a:cubicBezTo>
                    <a:pt x="57" y="43"/>
                    <a:pt x="58" y="44"/>
                    <a:pt x="58" y="45"/>
                  </a:cubicBezTo>
                  <a:cubicBezTo>
                    <a:pt x="59" y="46"/>
                    <a:pt x="60" y="50"/>
                    <a:pt x="61" y="51"/>
                  </a:cubicBezTo>
                  <a:cubicBezTo>
                    <a:pt x="62" y="53"/>
                    <a:pt x="60" y="54"/>
                    <a:pt x="60" y="55"/>
                  </a:cubicBezTo>
                  <a:cubicBezTo>
                    <a:pt x="59" y="56"/>
                    <a:pt x="58" y="58"/>
                    <a:pt x="57" y="60"/>
                  </a:cubicBezTo>
                  <a:cubicBezTo>
                    <a:pt x="57" y="60"/>
                    <a:pt x="56" y="61"/>
                    <a:pt x="56" y="62"/>
                  </a:cubicBezTo>
                  <a:cubicBezTo>
                    <a:pt x="56" y="63"/>
                    <a:pt x="55" y="64"/>
                    <a:pt x="54" y="65"/>
                  </a:cubicBezTo>
                  <a:cubicBezTo>
                    <a:pt x="54" y="66"/>
                    <a:pt x="50" y="67"/>
                    <a:pt x="52" y="68"/>
                  </a:cubicBezTo>
                  <a:cubicBezTo>
                    <a:pt x="54" y="69"/>
                    <a:pt x="54" y="70"/>
                    <a:pt x="53" y="72"/>
                  </a:cubicBezTo>
                  <a:cubicBezTo>
                    <a:pt x="53" y="73"/>
                    <a:pt x="53" y="74"/>
                    <a:pt x="53" y="75"/>
                  </a:cubicBezTo>
                  <a:cubicBezTo>
                    <a:pt x="53" y="75"/>
                    <a:pt x="54" y="76"/>
                    <a:pt x="54" y="76"/>
                  </a:cubicBezTo>
                  <a:cubicBezTo>
                    <a:pt x="54" y="78"/>
                    <a:pt x="54" y="80"/>
                    <a:pt x="55" y="81"/>
                  </a:cubicBezTo>
                  <a:cubicBezTo>
                    <a:pt x="55" y="82"/>
                    <a:pt x="56" y="83"/>
                    <a:pt x="57" y="84"/>
                  </a:cubicBezTo>
                  <a:cubicBezTo>
                    <a:pt x="57" y="85"/>
                    <a:pt x="57" y="86"/>
                    <a:pt x="58" y="87"/>
                  </a:cubicBezTo>
                  <a:cubicBezTo>
                    <a:pt x="55" y="87"/>
                    <a:pt x="62" y="94"/>
                    <a:pt x="62" y="94"/>
                  </a:cubicBezTo>
                  <a:cubicBezTo>
                    <a:pt x="63" y="95"/>
                    <a:pt x="65" y="96"/>
                    <a:pt x="66" y="97"/>
                  </a:cubicBezTo>
                  <a:cubicBezTo>
                    <a:pt x="66" y="98"/>
                    <a:pt x="66" y="98"/>
                    <a:pt x="66" y="99"/>
                  </a:cubicBezTo>
                  <a:cubicBezTo>
                    <a:pt x="66" y="101"/>
                    <a:pt x="66" y="103"/>
                    <a:pt x="67" y="104"/>
                  </a:cubicBezTo>
                  <a:cubicBezTo>
                    <a:pt x="65" y="105"/>
                    <a:pt x="67" y="109"/>
                    <a:pt x="66" y="110"/>
                  </a:cubicBezTo>
                  <a:cubicBezTo>
                    <a:pt x="65" y="109"/>
                    <a:pt x="63" y="107"/>
                    <a:pt x="62" y="107"/>
                  </a:cubicBezTo>
                  <a:cubicBezTo>
                    <a:pt x="61" y="107"/>
                    <a:pt x="59" y="106"/>
                    <a:pt x="58" y="106"/>
                  </a:cubicBezTo>
                  <a:cubicBezTo>
                    <a:pt x="58" y="107"/>
                    <a:pt x="56" y="107"/>
                    <a:pt x="56" y="106"/>
                  </a:cubicBezTo>
                  <a:cubicBezTo>
                    <a:pt x="56" y="106"/>
                    <a:pt x="53" y="105"/>
                    <a:pt x="53" y="105"/>
                  </a:cubicBezTo>
                  <a:cubicBezTo>
                    <a:pt x="52" y="105"/>
                    <a:pt x="50" y="105"/>
                    <a:pt x="49" y="105"/>
                  </a:cubicBezTo>
                  <a:cubicBezTo>
                    <a:pt x="47" y="105"/>
                    <a:pt x="45" y="105"/>
                    <a:pt x="44" y="104"/>
                  </a:cubicBezTo>
                  <a:cubicBezTo>
                    <a:pt x="43" y="104"/>
                    <a:pt x="42" y="105"/>
                    <a:pt x="42" y="105"/>
                  </a:cubicBezTo>
                  <a:cubicBezTo>
                    <a:pt x="41" y="104"/>
                    <a:pt x="42" y="104"/>
                    <a:pt x="41" y="104"/>
                  </a:cubicBezTo>
                  <a:cubicBezTo>
                    <a:pt x="40" y="104"/>
                    <a:pt x="38" y="104"/>
                    <a:pt x="36" y="104"/>
                  </a:cubicBezTo>
                  <a:cubicBezTo>
                    <a:pt x="34" y="103"/>
                    <a:pt x="33" y="104"/>
                    <a:pt x="31" y="104"/>
                  </a:cubicBezTo>
                  <a:cubicBezTo>
                    <a:pt x="30" y="104"/>
                    <a:pt x="27" y="103"/>
                    <a:pt x="26" y="104"/>
                  </a:cubicBezTo>
                  <a:cubicBezTo>
                    <a:pt x="26" y="104"/>
                    <a:pt x="26" y="105"/>
                    <a:pt x="25" y="105"/>
                  </a:cubicBezTo>
                  <a:cubicBezTo>
                    <a:pt x="22" y="105"/>
                    <a:pt x="22" y="105"/>
                    <a:pt x="22" y="105"/>
                  </a:cubicBezTo>
                  <a:cubicBezTo>
                    <a:pt x="20" y="105"/>
                    <a:pt x="18" y="105"/>
                    <a:pt x="17" y="105"/>
                  </a:cubicBezTo>
                  <a:cubicBezTo>
                    <a:pt x="13" y="105"/>
                    <a:pt x="12" y="103"/>
                    <a:pt x="13" y="100"/>
                  </a:cubicBezTo>
                  <a:cubicBezTo>
                    <a:pt x="13" y="98"/>
                    <a:pt x="14" y="95"/>
                    <a:pt x="13" y="94"/>
                  </a:cubicBezTo>
                  <a:cubicBezTo>
                    <a:pt x="13" y="93"/>
                    <a:pt x="11" y="91"/>
                    <a:pt x="13" y="91"/>
                  </a:cubicBezTo>
                  <a:cubicBezTo>
                    <a:pt x="12" y="91"/>
                    <a:pt x="10" y="90"/>
                    <a:pt x="11" y="89"/>
                  </a:cubicBezTo>
                  <a:cubicBezTo>
                    <a:pt x="11" y="89"/>
                    <a:pt x="13" y="87"/>
                    <a:pt x="11" y="87"/>
                  </a:cubicBezTo>
                  <a:cubicBezTo>
                    <a:pt x="11" y="87"/>
                    <a:pt x="12" y="87"/>
                    <a:pt x="12" y="86"/>
                  </a:cubicBezTo>
                  <a:cubicBezTo>
                    <a:pt x="11" y="87"/>
                    <a:pt x="10" y="86"/>
                    <a:pt x="10" y="86"/>
                  </a:cubicBezTo>
                  <a:cubicBezTo>
                    <a:pt x="10" y="87"/>
                    <a:pt x="10" y="87"/>
                    <a:pt x="10" y="87"/>
                  </a:cubicBezTo>
                  <a:cubicBezTo>
                    <a:pt x="10" y="87"/>
                    <a:pt x="10" y="88"/>
                    <a:pt x="9" y="88"/>
                  </a:cubicBezTo>
                  <a:cubicBezTo>
                    <a:pt x="9" y="88"/>
                    <a:pt x="8" y="88"/>
                    <a:pt x="8" y="87"/>
                  </a:cubicBezTo>
                  <a:cubicBezTo>
                    <a:pt x="8" y="88"/>
                    <a:pt x="6" y="87"/>
                    <a:pt x="6" y="86"/>
                  </a:cubicBezTo>
                  <a:cubicBezTo>
                    <a:pt x="5" y="84"/>
                    <a:pt x="5" y="82"/>
                    <a:pt x="4" y="81"/>
                  </a:cubicBezTo>
                  <a:cubicBezTo>
                    <a:pt x="3" y="82"/>
                    <a:pt x="4" y="81"/>
                    <a:pt x="3" y="81"/>
                  </a:cubicBezTo>
                  <a:cubicBezTo>
                    <a:pt x="3" y="81"/>
                    <a:pt x="3" y="82"/>
                    <a:pt x="3" y="82"/>
                  </a:cubicBezTo>
                  <a:cubicBezTo>
                    <a:pt x="1" y="83"/>
                    <a:pt x="2" y="81"/>
                    <a:pt x="2" y="79"/>
                  </a:cubicBezTo>
                  <a:moveTo>
                    <a:pt x="3" y="95"/>
                  </a:moveTo>
                  <a:cubicBezTo>
                    <a:pt x="4" y="94"/>
                    <a:pt x="6" y="89"/>
                    <a:pt x="4" y="89"/>
                  </a:cubicBezTo>
                  <a:cubicBezTo>
                    <a:pt x="3" y="90"/>
                    <a:pt x="3" y="90"/>
                    <a:pt x="2" y="91"/>
                  </a:cubicBezTo>
                  <a:cubicBezTo>
                    <a:pt x="2" y="92"/>
                    <a:pt x="1" y="92"/>
                    <a:pt x="1" y="93"/>
                  </a:cubicBezTo>
                  <a:cubicBezTo>
                    <a:pt x="0" y="94"/>
                    <a:pt x="3" y="95"/>
                    <a:pt x="3" y="95"/>
                  </a:cubicBezTo>
                </a:path>
              </a:pathLst>
            </a:custGeom>
            <a:solidFill>
              <a:srgbClr val="333399"/>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61" name="Cambodia">
              <a:extLst>
                <a:ext uri="{FF2B5EF4-FFF2-40B4-BE49-F238E27FC236}">
                  <a16:creationId xmlns:a16="http://schemas.microsoft.com/office/drawing/2014/main" id="{5C6405F2-0E7C-44F3-B72A-4C3233D88781}"/>
                </a:ext>
              </a:extLst>
            </p:cNvPr>
            <p:cNvSpPr>
              <a:spLocks noEditPoints="1"/>
            </p:cNvSpPr>
            <p:nvPr/>
          </p:nvSpPr>
          <p:spPr bwMode="auto">
            <a:xfrm>
              <a:off x="6941375" y="3359926"/>
              <a:ext cx="153099" cy="149975"/>
            </a:xfrm>
            <a:custGeom>
              <a:avLst/>
              <a:gdLst>
                <a:gd name="T0" fmla="*/ 17 w 46"/>
                <a:gd name="T1" fmla="*/ 45 h 45"/>
                <a:gd name="T2" fmla="*/ 15 w 46"/>
                <a:gd name="T3" fmla="*/ 42 h 45"/>
                <a:gd name="T4" fmla="*/ 16 w 46"/>
                <a:gd name="T5" fmla="*/ 41 h 45"/>
                <a:gd name="T6" fmla="*/ 17 w 46"/>
                <a:gd name="T7" fmla="*/ 45 h 45"/>
                <a:gd name="T8" fmla="*/ 9 w 46"/>
                <a:gd name="T9" fmla="*/ 38 h 45"/>
                <a:gd name="T10" fmla="*/ 10 w 46"/>
                <a:gd name="T11" fmla="*/ 39 h 45"/>
                <a:gd name="T12" fmla="*/ 9 w 46"/>
                <a:gd name="T13" fmla="*/ 38 h 45"/>
                <a:gd name="T14" fmla="*/ 7 w 46"/>
                <a:gd name="T15" fmla="*/ 32 h 45"/>
                <a:gd name="T16" fmla="*/ 8 w 46"/>
                <a:gd name="T17" fmla="*/ 33 h 45"/>
                <a:gd name="T18" fmla="*/ 7 w 46"/>
                <a:gd name="T19" fmla="*/ 32 h 45"/>
                <a:gd name="T20" fmla="*/ 45 w 46"/>
                <a:gd name="T21" fmla="*/ 20 h 45"/>
                <a:gd name="T22" fmla="*/ 44 w 46"/>
                <a:gd name="T23" fmla="*/ 17 h 45"/>
                <a:gd name="T24" fmla="*/ 44 w 46"/>
                <a:gd name="T25" fmla="*/ 14 h 45"/>
                <a:gd name="T26" fmla="*/ 43 w 46"/>
                <a:gd name="T27" fmla="*/ 9 h 45"/>
                <a:gd name="T28" fmla="*/ 42 w 46"/>
                <a:gd name="T29" fmla="*/ 7 h 45"/>
                <a:gd name="T30" fmla="*/ 41 w 46"/>
                <a:gd name="T31" fmla="*/ 5 h 45"/>
                <a:gd name="T32" fmla="*/ 42 w 46"/>
                <a:gd name="T33" fmla="*/ 2 h 45"/>
                <a:gd name="T34" fmla="*/ 43 w 46"/>
                <a:gd name="T35" fmla="*/ 0 h 45"/>
                <a:gd name="T36" fmla="*/ 36 w 46"/>
                <a:gd name="T37" fmla="*/ 3 h 45"/>
                <a:gd name="T38" fmla="*/ 34 w 46"/>
                <a:gd name="T39" fmla="*/ 2 h 45"/>
                <a:gd name="T40" fmla="*/ 33 w 46"/>
                <a:gd name="T41" fmla="*/ 3 h 45"/>
                <a:gd name="T42" fmla="*/ 32 w 46"/>
                <a:gd name="T43" fmla="*/ 3 h 45"/>
                <a:gd name="T44" fmla="*/ 30 w 46"/>
                <a:gd name="T45" fmla="*/ 4 h 45"/>
                <a:gd name="T46" fmla="*/ 31 w 46"/>
                <a:gd name="T47" fmla="*/ 6 h 45"/>
                <a:gd name="T48" fmla="*/ 29 w 46"/>
                <a:gd name="T49" fmla="*/ 7 h 45"/>
                <a:gd name="T50" fmla="*/ 23 w 46"/>
                <a:gd name="T51" fmla="*/ 4 h 45"/>
                <a:gd name="T52" fmla="*/ 19 w 46"/>
                <a:gd name="T53" fmla="*/ 3 h 45"/>
                <a:gd name="T54" fmla="*/ 14 w 46"/>
                <a:gd name="T55" fmla="*/ 3 h 45"/>
                <a:gd name="T56" fmla="*/ 11 w 46"/>
                <a:gd name="T57" fmla="*/ 3 h 45"/>
                <a:gd name="T58" fmla="*/ 4 w 46"/>
                <a:gd name="T59" fmla="*/ 6 h 45"/>
                <a:gd name="T60" fmla="*/ 0 w 46"/>
                <a:gd name="T61" fmla="*/ 11 h 45"/>
                <a:gd name="T62" fmla="*/ 0 w 46"/>
                <a:gd name="T63" fmla="*/ 14 h 45"/>
                <a:gd name="T64" fmla="*/ 4 w 46"/>
                <a:gd name="T65" fmla="*/ 22 h 45"/>
                <a:gd name="T66" fmla="*/ 5 w 46"/>
                <a:gd name="T67" fmla="*/ 26 h 45"/>
                <a:gd name="T68" fmla="*/ 6 w 46"/>
                <a:gd name="T69" fmla="*/ 30 h 45"/>
                <a:gd name="T70" fmla="*/ 7 w 46"/>
                <a:gd name="T71" fmla="*/ 29 h 45"/>
                <a:gd name="T72" fmla="*/ 8 w 46"/>
                <a:gd name="T73" fmla="*/ 31 h 45"/>
                <a:gd name="T74" fmla="*/ 8 w 46"/>
                <a:gd name="T75" fmla="*/ 34 h 45"/>
                <a:gd name="T76" fmla="*/ 9 w 46"/>
                <a:gd name="T77" fmla="*/ 37 h 45"/>
                <a:gd name="T78" fmla="*/ 11 w 46"/>
                <a:gd name="T79" fmla="*/ 37 h 45"/>
                <a:gd name="T80" fmla="*/ 12 w 46"/>
                <a:gd name="T81" fmla="*/ 35 h 45"/>
                <a:gd name="T82" fmla="*/ 13 w 46"/>
                <a:gd name="T83" fmla="*/ 38 h 45"/>
                <a:gd name="T84" fmla="*/ 13 w 46"/>
                <a:gd name="T85" fmla="*/ 40 h 45"/>
                <a:gd name="T86" fmla="*/ 15 w 46"/>
                <a:gd name="T87" fmla="*/ 39 h 45"/>
                <a:gd name="T88" fmla="*/ 19 w 46"/>
                <a:gd name="T89" fmla="*/ 41 h 45"/>
                <a:gd name="T90" fmla="*/ 21 w 46"/>
                <a:gd name="T91" fmla="*/ 41 h 45"/>
                <a:gd name="T92" fmla="*/ 24 w 46"/>
                <a:gd name="T93" fmla="*/ 40 h 45"/>
                <a:gd name="T94" fmla="*/ 25 w 46"/>
                <a:gd name="T95" fmla="*/ 36 h 45"/>
                <a:gd name="T96" fmla="*/ 30 w 46"/>
                <a:gd name="T97" fmla="*/ 36 h 45"/>
                <a:gd name="T98" fmla="*/ 32 w 46"/>
                <a:gd name="T99" fmla="*/ 37 h 45"/>
                <a:gd name="T100" fmla="*/ 34 w 46"/>
                <a:gd name="T101" fmla="*/ 38 h 45"/>
                <a:gd name="T102" fmla="*/ 35 w 46"/>
                <a:gd name="T103" fmla="*/ 36 h 45"/>
                <a:gd name="T104" fmla="*/ 32 w 46"/>
                <a:gd name="T105" fmla="*/ 34 h 45"/>
                <a:gd name="T106" fmla="*/ 31 w 46"/>
                <a:gd name="T107" fmla="*/ 31 h 45"/>
                <a:gd name="T108" fmla="*/ 32 w 46"/>
                <a:gd name="T109" fmla="*/ 29 h 45"/>
                <a:gd name="T110" fmla="*/ 36 w 46"/>
                <a:gd name="T111" fmla="*/ 30 h 45"/>
                <a:gd name="T112" fmla="*/ 36 w 46"/>
                <a:gd name="T113" fmla="*/ 27 h 45"/>
                <a:gd name="T114" fmla="*/ 40 w 46"/>
                <a:gd name="T115" fmla="*/ 26 h 45"/>
                <a:gd name="T116" fmla="*/ 42 w 46"/>
                <a:gd name="T117" fmla="*/ 24 h 45"/>
                <a:gd name="T118" fmla="*/ 45 w 46"/>
                <a:gd name="T119" fmla="*/ 2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6" h="45">
                  <a:moveTo>
                    <a:pt x="17" y="45"/>
                  </a:moveTo>
                  <a:cubicBezTo>
                    <a:pt x="16" y="44"/>
                    <a:pt x="16" y="43"/>
                    <a:pt x="15" y="42"/>
                  </a:cubicBezTo>
                  <a:cubicBezTo>
                    <a:pt x="16" y="42"/>
                    <a:pt x="16" y="42"/>
                    <a:pt x="16" y="41"/>
                  </a:cubicBezTo>
                  <a:cubicBezTo>
                    <a:pt x="18" y="42"/>
                    <a:pt x="17" y="44"/>
                    <a:pt x="17" y="45"/>
                  </a:cubicBezTo>
                  <a:close/>
                  <a:moveTo>
                    <a:pt x="9" y="38"/>
                  </a:moveTo>
                  <a:cubicBezTo>
                    <a:pt x="9" y="39"/>
                    <a:pt x="10" y="39"/>
                    <a:pt x="10" y="39"/>
                  </a:cubicBezTo>
                  <a:cubicBezTo>
                    <a:pt x="10" y="38"/>
                    <a:pt x="10" y="38"/>
                    <a:pt x="9" y="38"/>
                  </a:cubicBezTo>
                  <a:close/>
                  <a:moveTo>
                    <a:pt x="7" y="32"/>
                  </a:moveTo>
                  <a:cubicBezTo>
                    <a:pt x="7" y="32"/>
                    <a:pt x="7" y="33"/>
                    <a:pt x="8" y="33"/>
                  </a:cubicBezTo>
                  <a:cubicBezTo>
                    <a:pt x="7" y="32"/>
                    <a:pt x="7" y="32"/>
                    <a:pt x="7" y="32"/>
                  </a:cubicBezTo>
                  <a:close/>
                  <a:moveTo>
                    <a:pt x="45" y="20"/>
                  </a:moveTo>
                  <a:cubicBezTo>
                    <a:pt x="45" y="19"/>
                    <a:pt x="44" y="18"/>
                    <a:pt x="44" y="17"/>
                  </a:cubicBezTo>
                  <a:cubicBezTo>
                    <a:pt x="44" y="16"/>
                    <a:pt x="44" y="15"/>
                    <a:pt x="44" y="14"/>
                  </a:cubicBezTo>
                  <a:cubicBezTo>
                    <a:pt x="45" y="12"/>
                    <a:pt x="43" y="11"/>
                    <a:pt x="43" y="9"/>
                  </a:cubicBezTo>
                  <a:cubicBezTo>
                    <a:pt x="43" y="8"/>
                    <a:pt x="43" y="7"/>
                    <a:pt x="42" y="7"/>
                  </a:cubicBezTo>
                  <a:cubicBezTo>
                    <a:pt x="41" y="6"/>
                    <a:pt x="42" y="5"/>
                    <a:pt x="41" y="5"/>
                  </a:cubicBezTo>
                  <a:cubicBezTo>
                    <a:pt x="41" y="4"/>
                    <a:pt x="42" y="3"/>
                    <a:pt x="42" y="2"/>
                  </a:cubicBezTo>
                  <a:cubicBezTo>
                    <a:pt x="43" y="2"/>
                    <a:pt x="43" y="1"/>
                    <a:pt x="43" y="0"/>
                  </a:cubicBezTo>
                  <a:cubicBezTo>
                    <a:pt x="41" y="2"/>
                    <a:pt x="38" y="5"/>
                    <a:pt x="36" y="3"/>
                  </a:cubicBezTo>
                  <a:cubicBezTo>
                    <a:pt x="35" y="3"/>
                    <a:pt x="35" y="2"/>
                    <a:pt x="34" y="2"/>
                  </a:cubicBezTo>
                  <a:cubicBezTo>
                    <a:pt x="33" y="2"/>
                    <a:pt x="33" y="3"/>
                    <a:pt x="33" y="3"/>
                  </a:cubicBezTo>
                  <a:cubicBezTo>
                    <a:pt x="32" y="3"/>
                    <a:pt x="32" y="2"/>
                    <a:pt x="32" y="3"/>
                  </a:cubicBezTo>
                  <a:cubicBezTo>
                    <a:pt x="31" y="4"/>
                    <a:pt x="31" y="3"/>
                    <a:pt x="30" y="4"/>
                  </a:cubicBezTo>
                  <a:cubicBezTo>
                    <a:pt x="29" y="4"/>
                    <a:pt x="31" y="6"/>
                    <a:pt x="31" y="6"/>
                  </a:cubicBezTo>
                  <a:cubicBezTo>
                    <a:pt x="32" y="8"/>
                    <a:pt x="29" y="8"/>
                    <a:pt x="29" y="7"/>
                  </a:cubicBezTo>
                  <a:cubicBezTo>
                    <a:pt x="27" y="5"/>
                    <a:pt x="23" y="7"/>
                    <a:pt x="23" y="4"/>
                  </a:cubicBezTo>
                  <a:cubicBezTo>
                    <a:pt x="21" y="6"/>
                    <a:pt x="22" y="2"/>
                    <a:pt x="19" y="3"/>
                  </a:cubicBezTo>
                  <a:cubicBezTo>
                    <a:pt x="15" y="4"/>
                    <a:pt x="16" y="3"/>
                    <a:pt x="14" y="3"/>
                  </a:cubicBezTo>
                  <a:cubicBezTo>
                    <a:pt x="13" y="4"/>
                    <a:pt x="12" y="4"/>
                    <a:pt x="11" y="3"/>
                  </a:cubicBezTo>
                  <a:cubicBezTo>
                    <a:pt x="10" y="2"/>
                    <a:pt x="5" y="4"/>
                    <a:pt x="4" y="6"/>
                  </a:cubicBezTo>
                  <a:cubicBezTo>
                    <a:pt x="4" y="8"/>
                    <a:pt x="2" y="11"/>
                    <a:pt x="0" y="11"/>
                  </a:cubicBezTo>
                  <a:cubicBezTo>
                    <a:pt x="0" y="12"/>
                    <a:pt x="0" y="13"/>
                    <a:pt x="0" y="14"/>
                  </a:cubicBezTo>
                  <a:cubicBezTo>
                    <a:pt x="1" y="17"/>
                    <a:pt x="2" y="19"/>
                    <a:pt x="4" y="22"/>
                  </a:cubicBezTo>
                  <a:cubicBezTo>
                    <a:pt x="5" y="23"/>
                    <a:pt x="4" y="25"/>
                    <a:pt x="5" y="26"/>
                  </a:cubicBezTo>
                  <a:cubicBezTo>
                    <a:pt x="5" y="27"/>
                    <a:pt x="6" y="28"/>
                    <a:pt x="6" y="30"/>
                  </a:cubicBezTo>
                  <a:cubicBezTo>
                    <a:pt x="6" y="29"/>
                    <a:pt x="7" y="29"/>
                    <a:pt x="7" y="29"/>
                  </a:cubicBezTo>
                  <a:cubicBezTo>
                    <a:pt x="6" y="29"/>
                    <a:pt x="7" y="31"/>
                    <a:pt x="8" y="31"/>
                  </a:cubicBezTo>
                  <a:cubicBezTo>
                    <a:pt x="9" y="32"/>
                    <a:pt x="8" y="33"/>
                    <a:pt x="8" y="34"/>
                  </a:cubicBezTo>
                  <a:cubicBezTo>
                    <a:pt x="8" y="35"/>
                    <a:pt x="8" y="36"/>
                    <a:pt x="9" y="37"/>
                  </a:cubicBezTo>
                  <a:cubicBezTo>
                    <a:pt x="10" y="37"/>
                    <a:pt x="10" y="36"/>
                    <a:pt x="11" y="37"/>
                  </a:cubicBezTo>
                  <a:cubicBezTo>
                    <a:pt x="11" y="36"/>
                    <a:pt x="11" y="34"/>
                    <a:pt x="12" y="35"/>
                  </a:cubicBezTo>
                  <a:cubicBezTo>
                    <a:pt x="13" y="35"/>
                    <a:pt x="14" y="38"/>
                    <a:pt x="13" y="38"/>
                  </a:cubicBezTo>
                  <a:cubicBezTo>
                    <a:pt x="13" y="39"/>
                    <a:pt x="12" y="39"/>
                    <a:pt x="13" y="40"/>
                  </a:cubicBezTo>
                  <a:cubicBezTo>
                    <a:pt x="14" y="41"/>
                    <a:pt x="15" y="40"/>
                    <a:pt x="15" y="39"/>
                  </a:cubicBezTo>
                  <a:cubicBezTo>
                    <a:pt x="15" y="40"/>
                    <a:pt x="18" y="41"/>
                    <a:pt x="19" y="41"/>
                  </a:cubicBezTo>
                  <a:cubicBezTo>
                    <a:pt x="20" y="41"/>
                    <a:pt x="20" y="41"/>
                    <a:pt x="21" y="41"/>
                  </a:cubicBezTo>
                  <a:cubicBezTo>
                    <a:pt x="22" y="40"/>
                    <a:pt x="23" y="41"/>
                    <a:pt x="24" y="40"/>
                  </a:cubicBezTo>
                  <a:cubicBezTo>
                    <a:pt x="25" y="38"/>
                    <a:pt x="24" y="37"/>
                    <a:pt x="25" y="36"/>
                  </a:cubicBezTo>
                  <a:cubicBezTo>
                    <a:pt x="27" y="38"/>
                    <a:pt x="29" y="36"/>
                    <a:pt x="30" y="36"/>
                  </a:cubicBezTo>
                  <a:cubicBezTo>
                    <a:pt x="31" y="36"/>
                    <a:pt x="32" y="37"/>
                    <a:pt x="32" y="37"/>
                  </a:cubicBezTo>
                  <a:cubicBezTo>
                    <a:pt x="33" y="38"/>
                    <a:pt x="34" y="38"/>
                    <a:pt x="34" y="38"/>
                  </a:cubicBezTo>
                  <a:cubicBezTo>
                    <a:pt x="34" y="37"/>
                    <a:pt x="34" y="36"/>
                    <a:pt x="35" y="36"/>
                  </a:cubicBezTo>
                  <a:cubicBezTo>
                    <a:pt x="34" y="35"/>
                    <a:pt x="33" y="35"/>
                    <a:pt x="32" y="34"/>
                  </a:cubicBezTo>
                  <a:cubicBezTo>
                    <a:pt x="31" y="33"/>
                    <a:pt x="31" y="32"/>
                    <a:pt x="31" y="31"/>
                  </a:cubicBezTo>
                  <a:cubicBezTo>
                    <a:pt x="31" y="30"/>
                    <a:pt x="32" y="30"/>
                    <a:pt x="32" y="29"/>
                  </a:cubicBezTo>
                  <a:cubicBezTo>
                    <a:pt x="33" y="28"/>
                    <a:pt x="35" y="29"/>
                    <a:pt x="36" y="30"/>
                  </a:cubicBezTo>
                  <a:cubicBezTo>
                    <a:pt x="36" y="29"/>
                    <a:pt x="36" y="28"/>
                    <a:pt x="36" y="27"/>
                  </a:cubicBezTo>
                  <a:cubicBezTo>
                    <a:pt x="37" y="27"/>
                    <a:pt x="38" y="27"/>
                    <a:pt x="40" y="26"/>
                  </a:cubicBezTo>
                  <a:cubicBezTo>
                    <a:pt x="41" y="25"/>
                    <a:pt x="41" y="24"/>
                    <a:pt x="42" y="24"/>
                  </a:cubicBezTo>
                  <a:cubicBezTo>
                    <a:pt x="42" y="23"/>
                    <a:pt x="46" y="24"/>
                    <a:pt x="45" y="20"/>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62" name="Burundi">
              <a:extLst>
                <a:ext uri="{FF2B5EF4-FFF2-40B4-BE49-F238E27FC236}">
                  <a16:creationId xmlns:a16="http://schemas.microsoft.com/office/drawing/2014/main" id="{45C97DD5-219E-4326-91E5-C730EDE9D85F}"/>
                </a:ext>
              </a:extLst>
            </p:cNvPr>
            <p:cNvSpPr>
              <a:spLocks/>
            </p:cNvSpPr>
            <p:nvPr/>
          </p:nvSpPr>
          <p:spPr bwMode="auto">
            <a:xfrm>
              <a:off x="4899529" y="3900460"/>
              <a:ext cx="56241" cy="70301"/>
            </a:xfrm>
            <a:custGeom>
              <a:avLst/>
              <a:gdLst>
                <a:gd name="T0" fmla="*/ 0 w 17"/>
                <a:gd name="T1" fmla="*/ 5 h 21"/>
                <a:gd name="T2" fmla="*/ 4 w 17"/>
                <a:gd name="T3" fmla="*/ 5 h 21"/>
                <a:gd name="T4" fmla="*/ 8 w 17"/>
                <a:gd name="T5" fmla="*/ 1 h 21"/>
                <a:gd name="T6" fmla="*/ 14 w 17"/>
                <a:gd name="T7" fmla="*/ 2 h 21"/>
                <a:gd name="T8" fmla="*/ 13 w 17"/>
                <a:gd name="T9" fmla="*/ 4 h 21"/>
                <a:gd name="T10" fmla="*/ 16 w 17"/>
                <a:gd name="T11" fmla="*/ 7 h 21"/>
                <a:gd name="T12" fmla="*/ 15 w 17"/>
                <a:gd name="T13" fmla="*/ 10 h 21"/>
                <a:gd name="T14" fmla="*/ 14 w 17"/>
                <a:gd name="T15" fmla="*/ 12 h 21"/>
                <a:gd name="T16" fmla="*/ 12 w 17"/>
                <a:gd name="T17" fmla="*/ 13 h 21"/>
                <a:gd name="T18" fmla="*/ 13 w 17"/>
                <a:gd name="T19" fmla="*/ 15 h 21"/>
                <a:gd name="T20" fmla="*/ 11 w 17"/>
                <a:gd name="T21" fmla="*/ 17 h 21"/>
                <a:gd name="T22" fmla="*/ 8 w 17"/>
                <a:gd name="T23" fmla="*/ 20 h 21"/>
                <a:gd name="T24" fmla="*/ 5 w 17"/>
                <a:gd name="T25" fmla="*/ 21 h 21"/>
                <a:gd name="T26" fmla="*/ 3 w 17"/>
                <a:gd name="T27" fmla="*/ 15 h 21"/>
                <a:gd name="T28" fmla="*/ 2 w 17"/>
                <a:gd name="T29" fmla="*/ 10 h 21"/>
                <a:gd name="T30" fmla="*/ 2 w 17"/>
                <a:gd name="T31" fmla="*/ 7 h 21"/>
                <a:gd name="T32" fmla="*/ 0 w 17"/>
                <a:gd name="T33" fmla="*/ 5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 h="21">
                  <a:moveTo>
                    <a:pt x="0" y="5"/>
                  </a:moveTo>
                  <a:cubicBezTo>
                    <a:pt x="1" y="1"/>
                    <a:pt x="3" y="5"/>
                    <a:pt x="4" y="5"/>
                  </a:cubicBezTo>
                  <a:cubicBezTo>
                    <a:pt x="7" y="6"/>
                    <a:pt x="8" y="4"/>
                    <a:pt x="8" y="1"/>
                  </a:cubicBezTo>
                  <a:cubicBezTo>
                    <a:pt x="10" y="2"/>
                    <a:pt x="10" y="0"/>
                    <a:pt x="14" y="2"/>
                  </a:cubicBezTo>
                  <a:cubicBezTo>
                    <a:pt x="14" y="2"/>
                    <a:pt x="12" y="4"/>
                    <a:pt x="13" y="4"/>
                  </a:cubicBezTo>
                  <a:cubicBezTo>
                    <a:pt x="12" y="7"/>
                    <a:pt x="14" y="8"/>
                    <a:pt x="16" y="7"/>
                  </a:cubicBezTo>
                  <a:cubicBezTo>
                    <a:pt x="15" y="8"/>
                    <a:pt x="17" y="9"/>
                    <a:pt x="15" y="10"/>
                  </a:cubicBezTo>
                  <a:cubicBezTo>
                    <a:pt x="14" y="11"/>
                    <a:pt x="14" y="11"/>
                    <a:pt x="14" y="12"/>
                  </a:cubicBezTo>
                  <a:cubicBezTo>
                    <a:pt x="14" y="13"/>
                    <a:pt x="12" y="12"/>
                    <a:pt x="12" y="13"/>
                  </a:cubicBezTo>
                  <a:cubicBezTo>
                    <a:pt x="12" y="13"/>
                    <a:pt x="13" y="15"/>
                    <a:pt x="13" y="15"/>
                  </a:cubicBezTo>
                  <a:cubicBezTo>
                    <a:pt x="13" y="15"/>
                    <a:pt x="12" y="16"/>
                    <a:pt x="11" y="17"/>
                  </a:cubicBezTo>
                  <a:cubicBezTo>
                    <a:pt x="10" y="18"/>
                    <a:pt x="9" y="19"/>
                    <a:pt x="8" y="20"/>
                  </a:cubicBezTo>
                  <a:cubicBezTo>
                    <a:pt x="7" y="21"/>
                    <a:pt x="6" y="21"/>
                    <a:pt x="5" y="21"/>
                  </a:cubicBezTo>
                  <a:cubicBezTo>
                    <a:pt x="5" y="20"/>
                    <a:pt x="3" y="17"/>
                    <a:pt x="3" y="15"/>
                  </a:cubicBezTo>
                  <a:cubicBezTo>
                    <a:pt x="3" y="14"/>
                    <a:pt x="3" y="12"/>
                    <a:pt x="2" y="10"/>
                  </a:cubicBezTo>
                  <a:cubicBezTo>
                    <a:pt x="2" y="9"/>
                    <a:pt x="3" y="8"/>
                    <a:pt x="2" y="7"/>
                  </a:cubicBezTo>
                  <a:cubicBezTo>
                    <a:pt x="1" y="7"/>
                    <a:pt x="1" y="6"/>
                    <a:pt x="0" y="5"/>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63" name="Burma">
              <a:extLst>
                <a:ext uri="{FF2B5EF4-FFF2-40B4-BE49-F238E27FC236}">
                  <a16:creationId xmlns:a16="http://schemas.microsoft.com/office/drawing/2014/main" id="{A54A3F8B-6647-4363-9A54-0610AD54503F}"/>
                </a:ext>
              </a:extLst>
            </p:cNvPr>
            <p:cNvSpPr>
              <a:spLocks noEditPoints="1"/>
            </p:cNvSpPr>
            <p:nvPr/>
          </p:nvSpPr>
          <p:spPr bwMode="auto">
            <a:xfrm>
              <a:off x="6630489" y="2922499"/>
              <a:ext cx="248396" cy="693634"/>
            </a:xfrm>
            <a:custGeom>
              <a:avLst/>
              <a:gdLst>
                <a:gd name="T0" fmla="*/ 25 w 75"/>
                <a:gd name="T1" fmla="*/ 205 h 209"/>
                <a:gd name="T2" fmla="*/ 25 w 75"/>
                <a:gd name="T3" fmla="*/ 203 h 209"/>
                <a:gd name="T4" fmla="*/ 25 w 75"/>
                <a:gd name="T5" fmla="*/ 204 h 209"/>
                <a:gd name="T6" fmla="*/ 23 w 75"/>
                <a:gd name="T7" fmla="*/ 195 h 209"/>
                <a:gd name="T8" fmla="*/ 23 w 75"/>
                <a:gd name="T9" fmla="*/ 195 h 209"/>
                <a:gd name="T10" fmla="*/ 66 w 75"/>
                <a:gd name="T11" fmla="*/ 68 h 209"/>
                <a:gd name="T12" fmla="*/ 58 w 75"/>
                <a:gd name="T13" fmla="*/ 57 h 209"/>
                <a:gd name="T14" fmla="*/ 52 w 75"/>
                <a:gd name="T15" fmla="*/ 46 h 209"/>
                <a:gd name="T16" fmla="*/ 42 w 75"/>
                <a:gd name="T17" fmla="*/ 44 h 209"/>
                <a:gd name="T18" fmla="*/ 42 w 75"/>
                <a:gd name="T19" fmla="*/ 35 h 209"/>
                <a:gd name="T20" fmla="*/ 46 w 75"/>
                <a:gd name="T21" fmla="*/ 26 h 209"/>
                <a:gd name="T22" fmla="*/ 42 w 75"/>
                <a:gd name="T23" fmla="*/ 8 h 209"/>
                <a:gd name="T24" fmla="*/ 33 w 75"/>
                <a:gd name="T25" fmla="*/ 0 h 209"/>
                <a:gd name="T26" fmla="*/ 30 w 75"/>
                <a:gd name="T27" fmla="*/ 11 h 209"/>
                <a:gd name="T28" fmla="*/ 23 w 75"/>
                <a:gd name="T29" fmla="*/ 13 h 209"/>
                <a:gd name="T30" fmla="*/ 17 w 75"/>
                <a:gd name="T31" fmla="*/ 22 h 209"/>
                <a:gd name="T32" fmla="*/ 9 w 75"/>
                <a:gd name="T33" fmla="*/ 43 h 209"/>
                <a:gd name="T34" fmla="*/ 6 w 75"/>
                <a:gd name="T35" fmla="*/ 52 h 209"/>
                <a:gd name="T36" fmla="*/ 3 w 75"/>
                <a:gd name="T37" fmla="*/ 61 h 209"/>
                <a:gd name="T38" fmla="*/ 0 w 75"/>
                <a:gd name="T39" fmla="*/ 70 h 209"/>
                <a:gd name="T40" fmla="*/ 7 w 75"/>
                <a:gd name="T41" fmla="*/ 79 h 209"/>
                <a:gd name="T42" fmla="*/ 9 w 75"/>
                <a:gd name="T43" fmla="*/ 78 h 209"/>
                <a:gd name="T44" fmla="*/ 10 w 75"/>
                <a:gd name="T45" fmla="*/ 82 h 209"/>
                <a:gd name="T46" fmla="*/ 14 w 75"/>
                <a:gd name="T47" fmla="*/ 82 h 209"/>
                <a:gd name="T48" fmla="*/ 16 w 75"/>
                <a:gd name="T49" fmla="*/ 89 h 209"/>
                <a:gd name="T50" fmla="*/ 17 w 75"/>
                <a:gd name="T51" fmla="*/ 89 h 209"/>
                <a:gd name="T52" fmla="*/ 21 w 75"/>
                <a:gd name="T53" fmla="*/ 95 h 209"/>
                <a:gd name="T54" fmla="*/ 24 w 75"/>
                <a:gd name="T55" fmla="*/ 112 h 209"/>
                <a:gd name="T56" fmla="*/ 26 w 75"/>
                <a:gd name="T57" fmla="*/ 120 h 209"/>
                <a:gd name="T58" fmla="*/ 29 w 75"/>
                <a:gd name="T59" fmla="*/ 118 h 209"/>
                <a:gd name="T60" fmla="*/ 32 w 75"/>
                <a:gd name="T61" fmla="*/ 120 h 209"/>
                <a:gd name="T62" fmla="*/ 38 w 75"/>
                <a:gd name="T63" fmla="*/ 116 h 209"/>
                <a:gd name="T64" fmla="*/ 44 w 75"/>
                <a:gd name="T65" fmla="*/ 113 h 209"/>
                <a:gd name="T66" fmla="*/ 47 w 75"/>
                <a:gd name="T67" fmla="*/ 109 h 209"/>
                <a:gd name="T68" fmla="*/ 52 w 75"/>
                <a:gd name="T69" fmla="*/ 120 h 209"/>
                <a:gd name="T70" fmla="*/ 56 w 75"/>
                <a:gd name="T71" fmla="*/ 133 h 209"/>
                <a:gd name="T72" fmla="*/ 58 w 75"/>
                <a:gd name="T73" fmla="*/ 139 h 209"/>
                <a:gd name="T74" fmla="*/ 64 w 75"/>
                <a:gd name="T75" fmla="*/ 154 h 209"/>
                <a:gd name="T76" fmla="*/ 64 w 75"/>
                <a:gd name="T77" fmla="*/ 160 h 209"/>
                <a:gd name="T78" fmla="*/ 65 w 75"/>
                <a:gd name="T79" fmla="*/ 164 h 209"/>
                <a:gd name="T80" fmla="*/ 65 w 75"/>
                <a:gd name="T81" fmla="*/ 178 h 209"/>
                <a:gd name="T82" fmla="*/ 72 w 75"/>
                <a:gd name="T83" fmla="*/ 160 h 209"/>
                <a:gd name="T84" fmla="*/ 67 w 75"/>
                <a:gd name="T85" fmla="*/ 146 h 209"/>
                <a:gd name="T86" fmla="*/ 59 w 75"/>
                <a:gd name="T87" fmla="*/ 127 h 209"/>
                <a:gd name="T88" fmla="*/ 62 w 75"/>
                <a:gd name="T89" fmla="*/ 115 h 209"/>
                <a:gd name="T90" fmla="*/ 51 w 75"/>
                <a:gd name="T91" fmla="*/ 103 h 209"/>
                <a:gd name="T92" fmla="*/ 50 w 75"/>
                <a:gd name="T93" fmla="*/ 95 h 209"/>
                <a:gd name="T94" fmla="*/ 51 w 75"/>
                <a:gd name="T95" fmla="*/ 84 h 209"/>
                <a:gd name="T96" fmla="*/ 60 w 75"/>
                <a:gd name="T97" fmla="*/ 81 h 209"/>
                <a:gd name="T98" fmla="*/ 68 w 75"/>
                <a:gd name="T99" fmla="*/ 74 h 209"/>
                <a:gd name="T100" fmla="*/ 22 w 75"/>
                <a:gd name="T101" fmla="*/ 197 h 209"/>
                <a:gd name="T102" fmla="*/ 50 w 75"/>
                <a:gd name="T103" fmla="*/ 115 h 209"/>
                <a:gd name="T104" fmla="*/ 59 w 75"/>
                <a:gd name="T105" fmla="*/ 162 h 209"/>
                <a:gd name="T106" fmla="*/ 59 w 75"/>
                <a:gd name="T107" fmla="*/ 157 h 209"/>
                <a:gd name="T108" fmla="*/ 60 w 75"/>
                <a:gd name="T109" fmla="*/ 149 h 209"/>
                <a:gd name="T110" fmla="*/ 62 w 75"/>
                <a:gd name="T111" fmla="*/ 171 h 209"/>
                <a:gd name="T112" fmla="*/ 61 w 75"/>
                <a:gd name="T113" fmla="*/ 160 h 209"/>
                <a:gd name="T114" fmla="*/ 61 w 75"/>
                <a:gd name="T115" fmla="*/ 178 h 209"/>
                <a:gd name="T116" fmla="*/ 62 w 75"/>
                <a:gd name="T117" fmla="*/ 162 h 209"/>
                <a:gd name="T118" fmla="*/ 63 w 75"/>
                <a:gd name="T119" fmla="*/ 159 h 209"/>
                <a:gd name="T120" fmla="*/ 62 w 75"/>
                <a:gd name="T121" fmla="*/ 154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5" h="209">
                  <a:moveTo>
                    <a:pt x="27" y="207"/>
                  </a:moveTo>
                  <a:cubicBezTo>
                    <a:pt x="27" y="208"/>
                    <a:pt x="27" y="208"/>
                    <a:pt x="26" y="209"/>
                  </a:cubicBezTo>
                  <a:cubicBezTo>
                    <a:pt x="26" y="208"/>
                    <a:pt x="25" y="207"/>
                    <a:pt x="25" y="206"/>
                  </a:cubicBezTo>
                  <a:cubicBezTo>
                    <a:pt x="25" y="205"/>
                    <a:pt x="25" y="205"/>
                    <a:pt x="25" y="205"/>
                  </a:cubicBezTo>
                  <a:cubicBezTo>
                    <a:pt x="25" y="204"/>
                    <a:pt x="25" y="204"/>
                    <a:pt x="26" y="205"/>
                  </a:cubicBezTo>
                  <a:cubicBezTo>
                    <a:pt x="26" y="205"/>
                    <a:pt x="27" y="205"/>
                    <a:pt x="27" y="206"/>
                  </a:cubicBezTo>
                  <a:cubicBezTo>
                    <a:pt x="27" y="206"/>
                    <a:pt x="27" y="207"/>
                    <a:pt x="27" y="207"/>
                  </a:cubicBezTo>
                  <a:close/>
                  <a:moveTo>
                    <a:pt x="25" y="203"/>
                  </a:moveTo>
                  <a:cubicBezTo>
                    <a:pt x="25" y="203"/>
                    <a:pt x="25" y="203"/>
                    <a:pt x="25" y="202"/>
                  </a:cubicBezTo>
                  <a:cubicBezTo>
                    <a:pt x="25" y="203"/>
                    <a:pt x="24" y="203"/>
                    <a:pt x="24" y="203"/>
                  </a:cubicBezTo>
                  <a:cubicBezTo>
                    <a:pt x="24" y="203"/>
                    <a:pt x="24" y="204"/>
                    <a:pt x="25" y="204"/>
                  </a:cubicBezTo>
                  <a:cubicBezTo>
                    <a:pt x="25" y="204"/>
                    <a:pt x="25" y="204"/>
                    <a:pt x="25" y="204"/>
                  </a:cubicBezTo>
                  <a:cubicBezTo>
                    <a:pt x="25" y="203"/>
                    <a:pt x="25" y="203"/>
                    <a:pt x="25" y="203"/>
                  </a:cubicBezTo>
                  <a:close/>
                  <a:moveTo>
                    <a:pt x="23" y="195"/>
                  </a:moveTo>
                  <a:cubicBezTo>
                    <a:pt x="23" y="195"/>
                    <a:pt x="23" y="195"/>
                    <a:pt x="23" y="195"/>
                  </a:cubicBezTo>
                  <a:cubicBezTo>
                    <a:pt x="23" y="195"/>
                    <a:pt x="23" y="195"/>
                    <a:pt x="23" y="195"/>
                  </a:cubicBezTo>
                  <a:cubicBezTo>
                    <a:pt x="23" y="195"/>
                    <a:pt x="23" y="195"/>
                    <a:pt x="23" y="195"/>
                  </a:cubicBezTo>
                  <a:cubicBezTo>
                    <a:pt x="23" y="196"/>
                    <a:pt x="23" y="196"/>
                    <a:pt x="23" y="196"/>
                  </a:cubicBezTo>
                  <a:cubicBezTo>
                    <a:pt x="23" y="196"/>
                    <a:pt x="23" y="196"/>
                    <a:pt x="23" y="196"/>
                  </a:cubicBezTo>
                  <a:cubicBezTo>
                    <a:pt x="23" y="195"/>
                    <a:pt x="23" y="195"/>
                    <a:pt x="23" y="195"/>
                  </a:cubicBezTo>
                  <a:close/>
                  <a:moveTo>
                    <a:pt x="74" y="68"/>
                  </a:moveTo>
                  <a:cubicBezTo>
                    <a:pt x="75" y="67"/>
                    <a:pt x="74" y="66"/>
                    <a:pt x="74" y="65"/>
                  </a:cubicBezTo>
                  <a:cubicBezTo>
                    <a:pt x="72" y="66"/>
                    <a:pt x="70" y="68"/>
                    <a:pt x="68" y="67"/>
                  </a:cubicBezTo>
                  <a:cubicBezTo>
                    <a:pt x="67" y="67"/>
                    <a:pt x="67" y="68"/>
                    <a:pt x="66" y="68"/>
                  </a:cubicBezTo>
                  <a:cubicBezTo>
                    <a:pt x="66" y="67"/>
                    <a:pt x="66" y="66"/>
                    <a:pt x="66" y="65"/>
                  </a:cubicBezTo>
                  <a:cubicBezTo>
                    <a:pt x="63" y="65"/>
                    <a:pt x="65" y="63"/>
                    <a:pt x="64" y="62"/>
                  </a:cubicBezTo>
                  <a:cubicBezTo>
                    <a:pt x="63" y="61"/>
                    <a:pt x="59" y="61"/>
                    <a:pt x="58" y="61"/>
                  </a:cubicBezTo>
                  <a:cubicBezTo>
                    <a:pt x="56" y="62"/>
                    <a:pt x="58" y="59"/>
                    <a:pt x="58" y="57"/>
                  </a:cubicBezTo>
                  <a:cubicBezTo>
                    <a:pt x="58" y="56"/>
                    <a:pt x="57" y="53"/>
                    <a:pt x="59" y="54"/>
                  </a:cubicBezTo>
                  <a:cubicBezTo>
                    <a:pt x="58" y="51"/>
                    <a:pt x="56" y="52"/>
                    <a:pt x="55" y="51"/>
                  </a:cubicBezTo>
                  <a:cubicBezTo>
                    <a:pt x="53" y="51"/>
                    <a:pt x="54" y="49"/>
                    <a:pt x="52" y="48"/>
                  </a:cubicBezTo>
                  <a:cubicBezTo>
                    <a:pt x="52" y="48"/>
                    <a:pt x="53" y="47"/>
                    <a:pt x="52" y="46"/>
                  </a:cubicBezTo>
                  <a:cubicBezTo>
                    <a:pt x="52" y="46"/>
                    <a:pt x="51" y="45"/>
                    <a:pt x="51" y="45"/>
                  </a:cubicBezTo>
                  <a:cubicBezTo>
                    <a:pt x="50" y="43"/>
                    <a:pt x="52" y="43"/>
                    <a:pt x="52" y="42"/>
                  </a:cubicBezTo>
                  <a:cubicBezTo>
                    <a:pt x="50" y="43"/>
                    <a:pt x="47" y="41"/>
                    <a:pt x="45" y="42"/>
                  </a:cubicBezTo>
                  <a:cubicBezTo>
                    <a:pt x="45" y="43"/>
                    <a:pt x="42" y="45"/>
                    <a:pt x="42" y="44"/>
                  </a:cubicBezTo>
                  <a:cubicBezTo>
                    <a:pt x="41" y="44"/>
                    <a:pt x="42" y="43"/>
                    <a:pt x="42" y="42"/>
                  </a:cubicBezTo>
                  <a:cubicBezTo>
                    <a:pt x="43" y="41"/>
                    <a:pt x="42" y="40"/>
                    <a:pt x="42" y="40"/>
                  </a:cubicBezTo>
                  <a:cubicBezTo>
                    <a:pt x="41" y="39"/>
                    <a:pt x="40" y="39"/>
                    <a:pt x="40" y="37"/>
                  </a:cubicBezTo>
                  <a:cubicBezTo>
                    <a:pt x="40" y="36"/>
                    <a:pt x="40" y="35"/>
                    <a:pt x="42" y="35"/>
                  </a:cubicBezTo>
                  <a:cubicBezTo>
                    <a:pt x="41" y="34"/>
                    <a:pt x="42" y="33"/>
                    <a:pt x="41" y="31"/>
                  </a:cubicBezTo>
                  <a:cubicBezTo>
                    <a:pt x="43" y="33"/>
                    <a:pt x="43" y="28"/>
                    <a:pt x="44" y="28"/>
                  </a:cubicBezTo>
                  <a:cubicBezTo>
                    <a:pt x="44" y="28"/>
                    <a:pt x="46" y="28"/>
                    <a:pt x="45" y="27"/>
                  </a:cubicBezTo>
                  <a:cubicBezTo>
                    <a:pt x="45" y="27"/>
                    <a:pt x="46" y="25"/>
                    <a:pt x="46" y="26"/>
                  </a:cubicBezTo>
                  <a:cubicBezTo>
                    <a:pt x="49" y="26"/>
                    <a:pt x="46" y="24"/>
                    <a:pt x="46" y="23"/>
                  </a:cubicBezTo>
                  <a:cubicBezTo>
                    <a:pt x="48" y="24"/>
                    <a:pt x="47" y="21"/>
                    <a:pt x="47" y="21"/>
                  </a:cubicBezTo>
                  <a:cubicBezTo>
                    <a:pt x="47" y="19"/>
                    <a:pt x="47" y="18"/>
                    <a:pt x="46" y="16"/>
                  </a:cubicBezTo>
                  <a:cubicBezTo>
                    <a:pt x="46" y="13"/>
                    <a:pt x="45" y="9"/>
                    <a:pt x="42" y="8"/>
                  </a:cubicBezTo>
                  <a:cubicBezTo>
                    <a:pt x="42" y="8"/>
                    <a:pt x="42" y="9"/>
                    <a:pt x="41" y="9"/>
                  </a:cubicBezTo>
                  <a:cubicBezTo>
                    <a:pt x="41" y="8"/>
                    <a:pt x="40" y="7"/>
                    <a:pt x="39" y="6"/>
                  </a:cubicBezTo>
                  <a:cubicBezTo>
                    <a:pt x="39" y="5"/>
                    <a:pt x="39" y="4"/>
                    <a:pt x="39" y="4"/>
                  </a:cubicBezTo>
                  <a:cubicBezTo>
                    <a:pt x="38" y="1"/>
                    <a:pt x="35" y="1"/>
                    <a:pt x="33" y="0"/>
                  </a:cubicBezTo>
                  <a:cubicBezTo>
                    <a:pt x="33" y="0"/>
                    <a:pt x="32" y="1"/>
                    <a:pt x="32" y="2"/>
                  </a:cubicBezTo>
                  <a:cubicBezTo>
                    <a:pt x="32" y="3"/>
                    <a:pt x="32" y="3"/>
                    <a:pt x="32" y="3"/>
                  </a:cubicBezTo>
                  <a:cubicBezTo>
                    <a:pt x="32" y="5"/>
                    <a:pt x="33" y="5"/>
                    <a:pt x="31" y="7"/>
                  </a:cubicBezTo>
                  <a:cubicBezTo>
                    <a:pt x="30" y="8"/>
                    <a:pt x="29" y="9"/>
                    <a:pt x="30" y="11"/>
                  </a:cubicBezTo>
                  <a:cubicBezTo>
                    <a:pt x="31" y="12"/>
                    <a:pt x="32" y="12"/>
                    <a:pt x="32" y="13"/>
                  </a:cubicBezTo>
                  <a:cubicBezTo>
                    <a:pt x="31" y="14"/>
                    <a:pt x="30" y="12"/>
                    <a:pt x="29" y="11"/>
                  </a:cubicBezTo>
                  <a:cubicBezTo>
                    <a:pt x="29" y="11"/>
                    <a:pt x="28" y="11"/>
                    <a:pt x="27" y="11"/>
                  </a:cubicBezTo>
                  <a:cubicBezTo>
                    <a:pt x="26" y="12"/>
                    <a:pt x="24" y="11"/>
                    <a:pt x="23" y="13"/>
                  </a:cubicBezTo>
                  <a:cubicBezTo>
                    <a:pt x="23" y="14"/>
                    <a:pt x="22" y="14"/>
                    <a:pt x="22" y="15"/>
                  </a:cubicBezTo>
                  <a:cubicBezTo>
                    <a:pt x="21" y="16"/>
                    <a:pt x="20" y="16"/>
                    <a:pt x="20" y="17"/>
                  </a:cubicBezTo>
                  <a:cubicBezTo>
                    <a:pt x="19" y="17"/>
                    <a:pt x="18" y="17"/>
                    <a:pt x="18" y="17"/>
                  </a:cubicBezTo>
                  <a:cubicBezTo>
                    <a:pt x="16" y="18"/>
                    <a:pt x="17" y="21"/>
                    <a:pt x="17" y="22"/>
                  </a:cubicBezTo>
                  <a:cubicBezTo>
                    <a:pt x="18" y="24"/>
                    <a:pt x="18" y="25"/>
                    <a:pt x="17" y="26"/>
                  </a:cubicBezTo>
                  <a:cubicBezTo>
                    <a:pt x="17" y="28"/>
                    <a:pt x="14" y="30"/>
                    <a:pt x="15" y="32"/>
                  </a:cubicBezTo>
                  <a:cubicBezTo>
                    <a:pt x="18" y="34"/>
                    <a:pt x="13" y="41"/>
                    <a:pt x="13" y="45"/>
                  </a:cubicBezTo>
                  <a:cubicBezTo>
                    <a:pt x="12" y="44"/>
                    <a:pt x="10" y="43"/>
                    <a:pt x="9" y="43"/>
                  </a:cubicBezTo>
                  <a:cubicBezTo>
                    <a:pt x="8" y="43"/>
                    <a:pt x="8" y="44"/>
                    <a:pt x="7" y="43"/>
                  </a:cubicBezTo>
                  <a:cubicBezTo>
                    <a:pt x="7" y="43"/>
                    <a:pt x="6" y="43"/>
                    <a:pt x="6" y="43"/>
                  </a:cubicBezTo>
                  <a:cubicBezTo>
                    <a:pt x="7" y="45"/>
                    <a:pt x="7" y="47"/>
                    <a:pt x="7" y="50"/>
                  </a:cubicBezTo>
                  <a:cubicBezTo>
                    <a:pt x="8" y="51"/>
                    <a:pt x="7" y="54"/>
                    <a:pt x="6" y="52"/>
                  </a:cubicBezTo>
                  <a:cubicBezTo>
                    <a:pt x="6" y="54"/>
                    <a:pt x="6" y="56"/>
                    <a:pt x="7" y="58"/>
                  </a:cubicBezTo>
                  <a:cubicBezTo>
                    <a:pt x="7" y="59"/>
                    <a:pt x="8" y="61"/>
                    <a:pt x="6" y="60"/>
                  </a:cubicBezTo>
                  <a:cubicBezTo>
                    <a:pt x="6" y="61"/>
                    <a:pt x="6" y="62"/>
                    <a:pt x="6" y="63"/>
                  </a:cubicBezTo>
                  <a:cubicBezTo>
                    <a:pt x="5" y="63"/>
                    <a:pt x="4" y="61"/>
                    <a:pt x="3" y="61"/>
                  </a:cubicBezTo>
                  <a:cubicBezTo>
                    <a:pt x="4" y="62"/>
                    <a:pt x="3" y="63"/>
                    <a:pt x="3" y="63"/>
                  </a:cubicBezTo>
                  <a:cubicBezTo>
                    <a:pt x="3" y="65"/>
                    <a:pt x="3" y="67"/>
                    <a:pt x="4" y="69"/>
                  </a:cubicBezTo>
                  <a:cubicBezTo>
                    <a:pt x="3" y="69"/>
                    <a:pt x="2" y="68"/>
                    <a:pt x="1" y="68"/>
                  </a:cubicBezTo>
                  <a:cubicBezTo>
                    <a:pt x="0" y="68"/>
                    <a:pt x="0" y="70"/>
                    <a:pt x="0" y="70"/>
                  </a:cubicBezTo>
                  <a:cubicBezTo>
                    <a:pt x="1" y="72"/>
                    <a:pt x="1" y="74"/>
                    <a:pt x="3" y="75"/>
                  </a:cubicBezTo>
                  <a:cubicBezTo>
                    <a:pt x="4" y="76"/>
                    <a:pt x="5" y="77"/>
                    <a:pt x="5" y="79"/>
                  </a:cubicBezTo>
                  <a:cubicBezTo>
                    <a:pt x="6" y="78"/>
                    <a:pt x="6" y="77"/>
                    <a:pt x="5" y="76"/>
                  </a:cubicBezTo>
                  <a:cubicBezTo>
                    <a:pt x="6" y="77"/>
                    <a:pt x="7" y="78"/>
                    <a:pt x="7" y="79"/>
                  </a:cubicBezTo>
                  <a:cubicBezTo>
                    <a:pt x="7" y="79"/>
                    <a:pt x="6" y="80"/>
                    <a:pt x="7" y="80"/>
                  </a:cubicBezTo>
                  <a:cubicBezTo>
                    <a:pt x="8" y="79"/>
                    <a:pt x="8" y="78"/>
                    <a:pt x="8" y="76"/>
                  </a:cubicBezTo>
                  <a:cubicBezTo>
                    <a:pt x="8" y="77"/>
                    <a:pt x="8" y="77"/>
                    <a:pt x="8" y="78"/>
                  </a:cubicBezTo>
                  <a:cubicBezTo>
                    <a:pt x="9" y="78"/>
                    <a:pt x="9" y="78"/>
                    <a:pt x="9" y="78"/>
                  </a:cubicBezTo>
                  <a:cubicBezTo>
                    <a:pt x="9" y="78"/>
                    <a:pt x="8" y="79"/>
                    <a:pt x="8" y="80"/>
                  </a:cubicBezTo>
                  <a:cubicBezTo>
                    <a:pt x="9" y="80"/>
                    <a:pt x="9" y="80"/>
                    <a:pt x="9" y="79"/>
                  </a:cubicBezTo>
                  <a:cubicBezTo>
                    <a:pt x="8" y="81"/>
                    <a:pt x="9" y="82"/>
                    <a:pt x="10" y="83"/>
                  </a:cubicBezTo>
                  <a:cubicBezTo>
                    <a:pt x="10" y="83"/>
                    <a:pt x="9" y="82"/>
                    <a:pt x="10" y="82"/>
                  </a:cubicBezTo>
                  <a:cubicBezTo>
                    <a:pt x="10" y="82"/>
                    <a:pt x="10" y="83"/>
                    <a:pt x="11" y="83"/>
                  </a:cubicBezTo>
                  <a:cubicBezTo>
                    <a:pt x="10" y="82"/>
                    <a:pt x="10" y="82"/>
                    <a:pt x="9" y="81"/>
                  </a:cubicBezTo>
                  <a:cubicBezTo>
                    <a:pt x="10" y="81"/>
                    <a:pt x="11" y="80"/>
                    <a:pt x="12" y="81"/>
                  </a:cubicBezTo>
                  <a:cubicBezTo>
                    <a:pt x="12" y="82"/>
                    <a:pt x="13" y="83"/>
                    <a:pt x="14" y="82"/>
                  </a:cubicBezTo>
                  <a:cubicBezTo>
                    <a:pt x="14" y="83"/>
                    <a:pt x="14" y="84"/>
                    <a:pt x="14" y="84"/>
                  </a:cubicBezTo>
                  <a:cubicBezTo>
                    <a:pt x="14" y="84"/>
                    <a:pt x="15" y="84"/>
                    <a:pt x="16" y="84"/>
                  </a:cubicBezTo>
                  <a:cubicBezTo>
                    <a:pt x="14" y="85"/>
                    <a:pt x="17" y="86"/>
                    <a:pt x="17" y="87"/>
                  </a:cubicBezTo>
                  <a:cubicBezTo>
                    <a:pt x="18" y="88"/>
                    <a:pt x="17" y="89"/>
                    <a:pt x="16" y="89"/>
                  </a:cubicBezTo>
                  <a:cubicBezTo>
                    <a:pt x="15" y="88"/>
                    <a:pt x="15" y="88"/>
                    <a:pt x="14" y="88"/>
                  </a:cubicBezTo>
                  <a:cubicBezTo>
                    <a:pt x="14" y="87"/>
                    <a:pt x="13" y="88"/>
                    <a:pt x="13" y="88"/>
                  </a:cubicBezTo>
                  <a:cubicBezTo>
                    <a:pt x="15" y="90"/>
                    <a:pt x="16" y="92"/>
                    <a:pt x="18" y="92"/>
                  </a:cubicBezTo>
                  <a:cubicBezTo>
                    <a:pt x="18" y="92"/>
                    <a:pt x="18" y="90"/>
                    <a:pt x="17" y="89"/>
                  </a:cubicBezTo>
                  <a:cubicBezTo>
                    <a:pt x="18" y="90"/>
                    <a:pt x="18" y="89"/>
                    <a:pt x="18" y="88"/>
                  </a:cubicBezTo>
                  <a:cubicBezTo>
                    <a:pt x="18" y="89"/>
                    <a:pt x="18" y="90"/>
                    <a:pt x="18" y="91"/>
                  </a:cubicBezTo>
                  <a:cubicBezTo>
                    <a:pt x="18" y="93"/>
                    <a:pt x="20" y="93"/>
                    <a:pt x="21" y="94"/>
                  </a:cubicBezTo>
                  <a:cubicBezTo>
                    <a:pt x="19" y="94"/>
                    <a:pt x="20" y="94"/>
                    <a:pt x="21" y="95"/>
                  </a:cubicBezTo>
                  <a:cubicBezTo>
                    <a:pt x="21" y="96"/>
                    <a:pt x="22" y="97"/>
                    <a:pt x="22" y="97"/>
                  </a:cubicBezTo>
                  <a:cubicBezTo>
                    <a:pt x="23" y="99"/>
                    <a:pt x="23" y="101"/>
                    <a:pt x="24" y="103"/>
                  </a:cubicBezTo>
                  <a:cubicBezTo>
                    <a:pt x="24" y="104"/>
                    <a:pt x="26" y="107"/>
                    <a:pt x="24" y="108"/>
                  </a:cubicBezTo>
                  <a:cubicBezTo>
                    <a:pt x="24" y="109"/>
                    <a:pt x="24" y="111"/>
                    <a:pt x="24" y="112"/>
                  </a:cubicBezTo>
                  <a:cubicBezTo>
                    <a:pt x="24" y="113"/>
                    <a:pt x="22" y="120"/>
                    <a:pt x="24" y="120"/>
                  </a:cubicBezTo>
                  <a:cubicBezTo>
                    <a:pt x="25" y="119"/>
                    <a:pt x="27" y="116"/>
                    <a:pt x="26" y="115"/>
                  </a:cubicBezTo>
                  <a:cubicBezTo>
                    <a:pt x="27" y="115"/>
                    <a:pt x="27" y="115"/>
                    <a:pt x="27" y="115"/>
                  </a:cubicBezTo>
                  <a:cubicBezTo>
                    <a:pt x="27" y="117"/>
                    <a:pt x="27" y="119"/>
                    <a:pt x="26" y="120"/>
                  </a:cubicBezTo>
                  <a:cubicBezTo>
                    <a:pt x="27" y="120"/>
                    <a:pt x="27" y="119"/>
                    <a:pt x="28" y="118"/>
                  </a:cubicBezTo>
                  <a:cubicBezTo>
                    <a:pt x="28" y="119"/>
                    <a:pt x="27" y="120"/>
                    <a:pt x="26" y="121"/>
                  </a:cubicBezTo>
                  <a:cubicBezTo>
                    <a:pt x="27" y="121"/>
                    <a:pt x="27" y="121"/>
                    <a:pt x="27" y="121"/>
                  </a:cubicBezTo>
                  <a:cubicBezTo>
                    <a:pt x="28" y="120"/>
                    <a:pt x="28" y="118"/>
                    <a:pt x="29" y="118"/>
                  </a:cubicBezTo>
                  <a:cubicBezTo>
                    <a:pt x="29" y="118"/>
                    <a:pt x="28" y="122"/>
                    <a:pt x="29" y="122"/>
                  </a:cubicBezTo>
                  <a:cubicBezTo>
                    <a:pt x="30" y="124"/>
                    <a:pt x="30" y="118"/>
                    <a:pt x="31" y="119"/>
                  </a:cubicBezTo>
                  <a:cubicBezTo>
                    <a:pt x="30" y="119"/>
                    <a:pt x="31" y="122"/>
                    <a:pt x="32" y="122"/>
                  </a:cubicBezTo>
                  <a:cubicBezTo>
                    <a:pt x="32" y="121"/>
                    <a:pt x="32" y="121"/>
                    <a:pt x="32" y="120"/>
                  </a:cubicBezTo>
                  <a:cubicBezTo>
                    <a:pt x="32" y="122"/>
                    <a:pt x="33" y="119"/>
                    <a:pt x="33" y="119"/>
                  </a:cubicBezTo>
                  <a:cubicBezTo>
                    <a:pt x="33" y="119"/>
                    <a:pt x="32" y="122"/>
                    <a:pt x="33" y="123"/>
                  </a:cubicBezTo>
                  <a:cubicBezTo>
                    <a:pt x="35" y="123"/>
                    <a:pt x="36" y="119"/>
                    <a:pt x="36" y="118"/>
                  </a:cubicBezTo>
                  <a:cubicBezTo>
                    <a:pt x="37" y="119"/>
                    <a:pt x="39" y="117"/>
                    <a:pt x="38" y="116"/>
                  </a:cubicBezTo>
                  <a:cubicBezTo>
                    <a:pt x="39" y="118"/>
                    <a:pt x="40" y="116"/>
                    <a:pt x="40" y="115"/>
                  </a:cubicBezTo>
                  <a:cubicBezTo>
                    <a:pt x="39" y="114"/>
                    <a:pt x="38" y="113"/>
                    <a:pt x="40" y="112"/>
                  </a:cubicBezTo>
                  <a:cubicBezTo>
                    <a:pt x="39" y="113"/>
                    <a:pt x="40" y="115"/>
                    <a:pt x="42" y="115"/>
                  </a:cubicBezTo>
                  <a:cubicBezTo>
                    <a:pt x="43" y="115"/>
                    <a:pt x="44" y="114"/>
                    <a:pt x="44" y="113"/>
                  </a:cubicBezTo>
                  <a:cubicBezTo>
                    <a:pt x="45" y="111"/>
                    <a:pt x="44" y="110"/>
                    <a:pt x="44" y="108"/>
                  </a:cubicBezTo>
                  <a:cubicBezTo>
                    <a:pt x="44" y="108"/>
                    <a:pt x="44" y="106"/>
                    <a:pt x="44" y="106"/>
                  </a:cubicBezTo>
                  <a:cubicBezTo>
                    <a:pt x="44" y="107"/>
                    <a:pt x="45" y="107"/>
                    <a:pt x="45" y="108"/>
                  </a:cubicBezTo>
                  <a:cubicBezTo>
                    <a:pt x="46" y="108"/>
                    <a:pt x="46" y="110"/>
                    <a:pt x="47" y="109"/>
                  </a:cubicBezTo>
                  <a:cubicBezTo>
                    <a:pt x="47" y="111"/>
                    <a:pt x="48" y="113"/>
                    <a:pt x="49" y="114"/>
                  </a:cubicBezTo>
                  <a:cubicBezTo>
                    <a:pt x="50" y="115"/>
                    <a:pt x="51" y="115"/>
                    <a:pt x="52" y="115"/>
                  </a:cubicBezTo>
                  <a:cubicBezTo>
                    <a:pt x="51" y="115"/>
                    <a:pt x="52" y="117"/>
                    <a:pt x="52" y="118"/>
                  </a:cubicBezTo>
                  <a:cubicBezTo>
                    <a:pt x="52" y="119"/>
                    <a:pt x="51" y="119"/>
                    <a:pt x="52" y="120"/>
                  </a:cubicBezTo>
                  <a:cubicBezTo>
                    <a:pt x="52" y="121"/>
                    <a:pt x="52" y="121"/>
                    <a:pt x="53" y="122"/>
                  </a:cubicBezTo>
                  <a:cubicBezTo>
                    <a:pt x="54" y="125"/>
                    <a:pt x="54" y="129"/>
                    <a:pt x="55" y="132"/>
                  </a:cubicBezTo>
                  <a:cubicBezTo>
                    <a:pt x="55" y="132"/>
                    <a:pt x="56" y="132"/>
                    <a:pt x="56" y="132"/>
                  </a:cubicBezTo>
                  <a:cubicBezTo>
                    <a:pt x="56" y="132"/>
                    <a:pt x="56" y="132"/>
                    <a:pt x="56" y="133"/>
                  </a:cubicBezTo>
                  <a:cubicBezTo>
                    <a:pt x="54" y="132"/>
                    <a:pt x="57" y="137"/>
                    <a:pt x="58" y="138"/>
                  </a:cubicBezTo>
                  <a:cubicBezTo>
                    <a:pt x="58" y="138"/>
                    <a:pt x="58" y="140"/>
                    <a:pt x="58" y="141"/>
                  </a:cubicBezTo>
                  <a:cubicBezTo>
                    <a:pt x="58" y="142"/>
                    <a:pt x="59" y="142"/>
                    <a:pt x="58" y="143"/>
                  </a:cubicBezTo>
                  <a:cubicBezTo>
                    <a:pt x="59" y="142"/>
                    <a:pt x="59" y="140"/>
                    <a:pt x="58" y="139"/>
                  </a:cubicBezTo>
                  <a:cubicBezTo>
                    <a:pt x="59" y="140"/>
                    <a:pt x="59" y="141"/>
                    <a:pt x="60" y="143"/>
                  </a:cubicBezTo>
                  <a:cubicBezTo>
                    <a:pt x="61" y="144"/>
                    <a:pt x="62" y="146"/>
                    <a:pt x="62" y="147"/>
                  </a:cubicBezTo>
                  <a:cubicBezTo>
                    <a:pt x="63" y="148"/>
                    <a:pt x="63" y="150"/>
                    <a:pt x="64" y="151"/>
                  </a:cubicBezTo>
                  <a:cubicBezTo>
                    <a:pt x="64" y="152"/>
                    <a:pt x="63" y="153"/>
                    <a:pt x="64" y="154"/>
                  </a:cubicBezTo>
                  <a:cubicBezTo>
                    <a:pt x="63" y="154"/>
                    <a:pt x="63" y="155"/>
                    <a:pt x="64" y="155"/>
                  </a:cubicBezTo>
                  <a:cubicBezTo>
                    <a:pt x="64" y="155"/>
                    <a:pt x="63" y="156"/>
                    <a:pt x="63" y="156"/>
                  </a:cubicBezTo>
                  <a:cubicBezTo>
                    <a:pt x="63" y="156"/>
                    <a:pt x="64" y="157"/>
                    <a:pt x="64" y="156"/>
                  </a:cubicBezTo>
                  <a:cubicBezTo>
                    <a:pt x="63" y="157"/>
                    <a:pt x="66" y="159"/>
                    <a:pt x="64" y="160"/>
                  </a:cubicBezTo>
                  <a:cubicBezTo>
                    <a:pt x="65" y="159"/>
                    <a:pt x="64" y="160"/>
                    <a:pt x="64" y="161"/>
                  </a:cubicBezTo>
                  <a:cubicBezTo>
                    <a:pt x="65" y="161"/>
                    <a:pt x="65" y="161"/>
                    <a:pt x="66" y="160"/>
                  </a:cubicBezTo>
                  <a:cubicBezTo>
                    <a:pt x="66" y="160"/>
                    <a:pt x="66" y="161"/>
                    <a:pt x="66" y="161"/>
                  </a:cubicBezTo>
                  <a:cubicBezTo>
                    <a:pt x="65" y="161"/>
                    <a:pt x="65" y="164"/>
                    <a:pt x="65" y="164"/>
                  </a:cubicBezTo>
                  <a:cubicBezTo>
                    <a:pt x="66" y="166"/>
                    <a:pt x="65" y="168"/>
                    <a:pt x="64" y="169"/>
                  </a:cubicBezTo>
                  <a:cubicBezTo>
                    <a:pt x="64" y="170"/>
                    <a:pt x="65" y="170"/>
                    <a:pt x="64" y="171"/>
                  </a:cubicBezTo>
                  <a:cubicBezTo>
                    <a:pt x="63" y="171"/>
                    <a:pt x="64" y="172"/>
                    <a:pt x="64" y="172"/>
                  </a:cubicBezTo>
                  <a:cubicBezTo>
                    <a:pt x="64" y="174"/>
                    <a:pt x="64" y="176"/>
                    <a:pt x="65" y="178"/>
                  </a:cubicBezTo>
                  <a:cubicBezTo>
                    <a:pt x="66" y="176"/>
                    <a:pt x="66" y="175"/>
                    <a:pt x="67" y="173"/>
                  </a:cubicBezTo>
                  <a:cubicBezTo>
                    <a:pt x="67" y="172"/>
                    <a:pt x="66" y="172"/>
                    <a:pt x="67" y="171"/>
                  </a:cubicBezTo>
                  <a:cubicBezTo>
                    <a:pt x="68" y="168"/>
                    <a:pt x="69" y="167"/>
                    <a:pt x="70" y="165"/>
                  </a:cubicBezTo>
                  <a:cubicBezTo>
                    <a:pt x="71" y="164"/>
                    <a:pt x="73" y="161"/>
                    <a:pt x="72" y="160"/>
                  </a:cubicBezTo>
                  <a:cubicBezTo>
                    <a:pt x="72" y="159"/>
                    <a:pt x="71" y="157"/>
                    <a:pt x="71" y="156"/>
                  </a:cubicBezTo>
                  <a:cubicBezTo>
                    <a:pt x="71" y="154"/>
                    <a:pt x="70" y="153"/>
                    <a:pt x="69" y="152"/>
                  </a:cubicBezTo>
                  <a:cubicBezTo>
                    <a:pt x="68" y="151"/>
                    <a:pt x="68" y="150"/>
                    <a:pt x="68" y="149"/>
                  </a:cubicBezTo>
                  <a:cubicBezTo>
                    <a:pt x="67" y="148"/>
                    <a:pt x="67" y="148"/>
                    <a:pt x="67" y="146"/>
                  </a:cubicBezTo>
                  <a:cubicBezTo>
                    <a:pt x="68" y="143"/>
                    <a:pt x="67" y="141"/>
                    <a:pt x="65" y="139"/>
                  </a:cubicBezTo>
                  <a:cubicBezTo>
                    <a:pt x="63" y="136"/>
                    <a:pt x="60" y="134"/>
                    <a:pt x="59" y="132"/>
                  </a:cubicBezTo>
                  <a:cubicBezTo>
                    <a:pt x="58" y="131"/>
                    <a:pt x="57" y="129"/>
                    <a:pt x="58" y="128"/>
                  </a:cubicBezTo>
                  <a:cubicBezTo>
                    <a:pt x="58" y="127"/>
                    <a:pt x="58" y="126"/>
                    <a:pt x="59" y="127"/>
                  </a:cubicBezTo>
                  <a:cubicBezTo>
                    <a:pt x="59" y="126"/>
                    <a:pt x="60" y="126"/>
                    <a:pt x="61" y="125"/>
                  </a:cubicBezTo>
                  <a:cubicBezTo>
                    <a:pt x="61" y="124"/>
                    <a:pt x="60" y="122"/>
                    <a:pt x="60" y="121"/>
                  </a:cubicBezTo>
                  <a:cubicBezTo>
                    <a:pt x="60" y="119"/>
                    <a:pt x="61" y="120"/>
                    <a:pt x="62" y="119"/>
                  </a:cubicBezTo>
                  <a:cubicBezTo>
                    <a:pt x="62" y="118"/>
                    <a:pt x="63" y="116"/>
                    <a:pt x="62" y="115"/>
                  </a:cubicBezTo>
                  <a:cubicBezTo>
                    <a:pt x="61" y="116"/>
                    <a:pt x="61" y="117"/>
                    <a:pt x="61" y="117"/>
                  </a:cubicBezTo>
                  <a:cubicBezTo>
                    <a:pt x="59" y="116"/>
                    <a:pt x="59" y="113"/>
                    <a:pt x="58" y="112"/>
                  </a:cubicBezTo>
                  <a:cubicBezTo>
                    <a:pt x="57" y="109"/>
                    <a:pt x="56" y="109"/>
                    <a:pt x="55" y="107"/>
                  </a:cubicBezTo>
                  <a:cubicBezTo>
                    <a:pt x="54" y="106"/>
                    <a:pt x="51" y="104"/>
                    <a:pt x="51" y="103"/>
                  </a:cubicBezTo>
                  <a:cubicBezTo>
                    <a:pt x="50" y="102"/>
                    <a:pt x="51" y="101"/>
                    <a:pt x="50" y="100"/>
                  </a:cubicBezTo>
                  <a:cubicBezTo>
                    <a:pt x="50" y="99"/>
                    <a:pt x="49" y="99"/>
                    <a:pt x="49" y="98"/>
                  </a:cubicBezTo>
                  <a:cubicBezTo>
                    <a:pt x="48" y="98"/>
                    <a:pt x="47" y="96"/>
                    <a:pt x="47" y="95"/>
                  </a:cubicBezTo>
                  <a:cubicBezTo>
                    <a:pt x="47" y="96"/>
                    <a:pt x="49" y="96"/>
                    <a:pt x="50" y="95"/>
                  </a:cubicBezTo>
                  <a:cubicBezTo>
                    <a:pt x="51" y="94"/>
                    <a:pt x="50" y="93"/>
                    <a:pt x="49" y="92"/>
                  </a:cubicBezTo>
                  <a:cubicBezTo>
                    <a:pt x="49" y="91"/>
                    <a:pt x="50" y="90"/>
                    <a:pt x="50" y="89"/>
                  </a:cubicBezTo>
                  <a:cubicBezTo>
                    <a:pt x="50" y="89"/>
                    <a:pt x="50" y="88"/>
                    <a:pt x="49" y="87"/>
                  </a:cubicBezTo>
                  <a:cubicBezTo>
                    <a:pt x="49" y="86"/>
                    <a:pt x="51" y="84"/>
                    <a:pt x="51" y="84"/>
                  </a:cubicBezTo>
                  <a:cubicBezTo>
                    <a:pt x="51" y="84"/>
                    <a:pt x="54" y="85"/>
                    <a:pt x="55" y="85"/>
                  </a:cubicBezTo>
                  <a:cubicBezTo>
                    <a:pt x="56" y="84"/>
                    <a:pt x="57" y="83"/>
                    <a:pt x="58" y="84"/>
                  </a:cubicBezTo>
                  <a:cubicBezTo>
                    <a:pt x="58" y="84"/>
                    <a:pt x="59" y="84"/>
                    <a:pt x="59" y="83"/>
                  </a:cubicBezTo>
                  <a:cubicBezTo>
                    <a:pt x="59" y="82"/>
                    <a:pt x="59" y="81"/>
                    <a:pt x="60" y="81"/>
                  </a:cubicBezTo>
                  <a:cubicBezTo>
                    <a:pt x="60" y="80"/>
                    <a:pt x="62" y="81"/>
                    <a:pt x="62" y="80"/>
                  </a:cubicBezTo>
                  <a:cubicBezTo>
                    <a:pt x="63" y="80"/>
                    <a:pt x="63" y="79"/>
                    <a:pt x="62" y="79"/>
                  </a:cubicBezTo>
                  <a:cubicBezTo>
                    <a:pt x="64" y="78"/>
                    <a:pt x="66" y="77"/>
                    <a:pt x="67" y="78"/>
                  </a:cubicBezTo>
                  <a:cubicBezTo>
                    <a:pt x="67" y="77"/>
                    <a:pt x="67" y="75"/>
                    <a:pt x="68" y="74"/>
                  </a:cubicBezTo>
                  <a:cubicBezTo>
                    <a:pt x="69" y="74"/>
                    <a:pt x="71" y="74"/>
                    <a:pt x="71" y="73"/>
                  </a:cubicBezTo>
                  <a:cubicBezTo>
                    <a:pt x="69" y="74"/>
                    <a:pt x="71" y="70"/>
                    <a:pt x="71" y="69"/>
                  </a:cubicBezTo>
                  <a:cubicBezTo>
                    <a:pt x="72" y="69"/>
                    <a:pt x="73" y="68"/>
                    <a:pt x="74" y="68"/>
                  </a:cubicBezTo>
                  <a:close/>
                  <a:moveTo>
                    <a:pt x="22" y="197"/>
                  </a:moveTo>
                  <a:cubicBezTo>
                    <a:pt x="20" y="197"/>
                    <a:pt x="24" y="198"/>
                    <a:pt x="22" y="197"/>
                  </a:cubicBezTo>
                  <a:close/>
                  <a:moveTo>
                    <a:pt x="50" y="115"/>
                  </a:moveTo>
                  <a:cubicBezTo>
                    <a:pt x="50" y="115"/>
                    <a:pt x="50" y="117"/>
                    <a:pt x="50" y="117"/>
                  </a:cubicBezTo>
                  <a:cubicBezTo>
                    <a:pt x="51" y="117"/>
                    <a:pt x="51" y="115"/>
                    <a:pt x="50" y="115"/>
                  </a:cubicBezTo>
                  <a:close/>
                  <a:moveTo>
                    <a:pt x="58" y="156"/>
                  </a:moveTo>
                  <a:cubicBezTo>
                    <a:pt x="58" y="155"/>
                    <a:pt x="59" y="155"/>
                    <a:pt x="59" y="155"/>
                  </a:cubicBezTo>
                  <a:cubicBezTo>
                    <a:pt x="58" y="154"/>
                    <a:pt x="58" y="155"/>
                    <a:pt x="58" y="156"/>
                  </a:cubicBezTo>
                  <a:close/>
                  <a:moveTo>
                    <a:pt x="59" y="162"/>
                  </a:moveTo>
                  <a:cubicBezTo>
                    <a:pt x="59" y="161"/>
                    <a:pt x="59" y="160"/>
                    <a:pt x="59" y="160"/>
                  </a:cubicBezTo>
                  <a:cubicBezTo>
                    <a:pt x="59" y="161"/>
                    <a:pt x="59" y="161"/>
                    <a:pt x="59" y="162"/>
                  </a:cubicBezTo>
                  <a:close/>
                  <a:moveTo>
                    <a:pt x="59" y="157"/>
                  </a:moveTo>
                  <a:cubicBezTo>
                    <a:pt x="59" y="157"/>
                    <a:pt x="59" y="157"/>
                    <a:pt x="59" y="157"/>
                  </a:cubicBezTo>
                  <a:cubicBezTo>
                    <a:pt x="59" y="156"/>
                    <a:pt x="59" y="156"/>
                    <a:pt x="59" y="156"/>
                  </a:cubicBezTo>
                  <a:lnTo>
                    <a:pt x="59" y="157"/>
                  </a:lnTo>
                  <a:close/>
                  <a:moveTo>
                    <a:pt x="60" y="147"/>
                  </a:moveTo>
                  <a:cubicBezTo>
                    <a:pt x="60" y="148"/>
                    <a:pt x="60" y="148"/>
                    <a:pt x="60" y="149"/>
                  </a:cubicBezTo>
                  <a:cubicBezTo>
                    <a:pt x="61" y="148"/>
                    <a:pt x="60" y="148"/>
                    <a:pt x="60" y="147"/>
                  </a:cubicBezTo>
                  <a:close/>
                  <a:moveTo>
                    <a:pt x="61" y="168"/>
                  </a:moveTo>
                  <a:cubicBezTo>
                    <a:pt x="60" y="169"/>
                    <a:pt x="60" y="169"/>
                    <a:pt x="60" y="169"/>
                  </a:cubicBezTo>
                  <a:cubicBezTo>
                    <a:pt x="61" y="169"/>
                    <a:pt x="62" y="170"/>
                    <a:pt x="62" y="171"/>
                  </a:cubicBezTo>
                  <a:cubicBezTo>
                    <a:pt x="62" y="170"/>
                    <a:pt x="61" y="169"/>
                    <a:pt x="61" y="168"/>
                  </a:cubicBezTo>
                  <a:close/>
                  <a:moveTo>
                    <a:pt x="61" y="160"/>
                  </a:moveTo>
                  <a:cubicBezTo>
                    <a:pt x="61" y="161"/>
                    <a:pt x="61" y="162"/>
                    <a:pt x="60" y="164"/>
                  </a:cubicBezTo>
                  <a:cubicBezTo>
                    <a:pt x="62" y="163"/>
                    <a:pt x="62" y="161"/>
                    <a:pt x="61" y="160"/>
                  </a:cubicBezTo>
                  <a:close/>
                  <a:moveTo>
                    <a:pt x="61" y="152"/>
                  </a:moveTo>
                  <a:cubicBezTo>
                    <a:pt x="61" y="153"/>
                    <a:pt x="61" y="154"/>
                    <a:pt x="61" y="155"/>
                  </a:cubicBezTo>
                  <a:cubicBezTo>
                    <a:pt x="61" y="155"/>
                    <a:pt x="63" y="152"/>
                    <a:pt x="61" y="152"/>
                  </a:cubicBezTo>
                  <a:close/>
                  <a:moveTo>
                    <a:pt x="61" y="178"/>
                  </a:moveTo>
                  <a:cubicBezTo>
                    <a:pt x="62" y="178"/>
                    <a:pt x="62" y="178"/>
                    <a:pt x="62" y="177"/>
                  </a:cubicBezTo>
                  <a:cubicBezTo>
                    <a:pt x="62" y="177"/>
                    <a:pt x="62" y="177"/>
                    <a:pt x="61" y="178"/>
                  </a:cubicBezTo>
                  <a:cubicBezTo>
                    <a:pt x="61" y="178"/>
                    <a:pt x="61" y="178"/>
                    <a:pt x="61" y="178"/>
                  </a:cubicBezTo>
                  <a:close/>
                  <a:moveTo>
                    <a:pt x="62" y="162"/>
                  </a:moveTo>
                  <a:cubicBezTo>
                    <a:pt x="63" y="163"/>
                    <a:pt x="63" y="163"/>
                    <a:pt x="63" y="163"/>
                  </a:cubicBezTo>
                  <a:cubicBezTo>
                    <a:pt x="64" y="160"/>
                    <a:pt x="61" y="160"/>
                    <a:pt x="62" y="162"/>
                  </a:cubicBezTo>
                  <a:close/>
                  <a:moveTo>
                    <a:pt x="62" y="158"/>
                  </a:moveTo>
                  <a:cubicBezTo>
                    <a:pt x="62" y="159"/>
                    <a:pt x="63" y="159"/>
                    <a:pt x="63" y="159"/>
                  </a:cubicBezTo>
                  <a:cubicBezTo>
                    <a:pt x="63" y="159"/>
                    <a:pt x="64" y="159"/>
                    <a:pt x="64" y="159"/>
                  </a:cubicBezTo>
                  <a:cubicBezTo>
                    <a:pt x="63" y="158"/>
                    <a:pt x="63" y="158"/>
                    <a:pt x="62" y="158"/>
                  </a:cubicBezTo>
                  <a:cubicBezTo>
                    <a:pt x="62" y="158"/>
                    <a:pt x="62" y="158"/>
                    <a:pt x="62" y="158"/>
                  </a:cubicBezTo>
                  <a:close/>
                  <a:moveTo>
                    <a:pt x="62" y="154"/>
                  </a:moveTo>
                  <a:cubicBezTo>
                    <a:pt x="62" y="154"/>
                    <a:pt x="63" y="154"/>
                    <a:pt x="62" y="153"/>
                  </a:cubicBezTo>
                  <a:cubicBezTo>
                    <a:pt x="62" y="154"/>
                    <a:pt x="62" y="154"/>
                    <a:pt x="62" y="154"/>
                  </a:cubicBezTo>
                  <a:close/>
                </a:path>
              </a:pathLst>
            </a:custGeom>
            <a:solidFill>
              <a:srgbClr val="333399"/>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64" name="Burkina Faso">
              <a:extLst>
                <a:ext uri="{FF2B5EF4-FFF2-40B4-BE49-F238E27FC236}">
                  <a16:creationId xmlns:a16="http://schemas.microsoft.com/office/drawing/2014/main" id="{3B46676C-55D4-43D7-882E-8A0195C4E67B}"/>
                </a:ext>
              </a:extLst>
            </p:cNvPr>
            <p:cNvSpPr>
              <a:spLocks/>
            </p:cNvSpPr>
            <p:nvPr/>
          </p:nvSpPr>
          <p:spPr bwMode="auto">
            <a:xfrm>
              <a:off x="3932503" y="3344303"/>
              <a:ext cx="224962" cy="185906"/>
            </a:xfrm>
            <a:custGeom>
              <a:avLst/>
              <a:gdLst>
                <a:gd name="T0" fmla="*/ 0 w 68"/>
                <a:gd name="T1" fmla="*/ 46 h 56"/>
                <a:gd name="T2" fmla="*/ 1 w 68"/>
                <a:gd name="T3" fmla="*/ 41 h 56"/>
                <a:gd name="T4" fmla="*/ 2 w 68"/>
                <a:gd name="T5" fmla="*/ 39 h 56"/>
                <a:gd name="T6" fmla="*/ 3 w 68"/>
                <a:gd name="T7" fmla="*/ 35 h 56"/>
                <a:gd name="T8" fmla="*/ 1 w 68"/>
                <a:gd name="T9" fmla="*/ 33 h 56"/>
                <a:gd name="T10" fmla="*/ 4 w 68"/>
                <a:gd name="T11" fmla="*/ 32 h 56"/>
                <a:gd name="T12" fmla="*/ 8 w 68"/>
                <a:gd name="T13" fmla="*/ 31 h 56"/>
                <a:gd name="T14" fmla="*/ 10 w 68"/>
                <a:gd name="T15" fmla="*/ 25 h 56"/>
                <a:gd name="T16" fmla="*/ 11 w 68"/>
                <a:gd name="T17" fmla="*/ 24 h 56"/>
                <a:gd name="T18" fmla="*/ 12 w 68"/>
                <a:gd name="T19" fmla="*/ 22 h 56"/>
                <a:gd name="T20" fmla="*/ 11 w 68"/>
                <a:gd name="T21" fmla="*/ 20 h 56"/>
                <a:gd name="T22" fmla="*/ 14 w 68"/>
                <a:gd name="T23" fmla="*/ 17 h 56"/>
                <a:gd name="T24" fmla="*/ 18 w 68"/>
                <a:gd name="T25" fmla="*/ 20 h 56"/>
                <a:gd name="T26" fmla="*/ 20 w 68"/>
                <a:gd name="T27" fmla="*/ 19 h 56"/>
                <a:gd name="T28" fmla="*/ 20 w 68"/>
                <a:gd name="T29" fmla="*/ 15 h 56"/>
                <a:gd name="T30" fmla="*/ 22 w 68"/>
                <a:gd name="T31" fmla="*/ 16 h 56"/>
                <a:gd name="T32" fmla="*/ 26 w 68"/>
                <a:gd name="T33" fmla="*/ 10 h 56"/>
                <a:gd name="T34" fmla="*/ 30 w 68"/>
                <a:gd name="T35" fmla="*/ 9 h 56"/>
                <a:gd name="T36" fmla="*/ 33 w 68"/>
                <a:gd name="T37" fmla="*/ 7 h 56"/>
                <a:gd name="T38" fmla="*/ 37 w 68"/>
                <a:gd name="T39" fmla="*/ 5 h 56"/>
                <a:gd name="T40" fmla="*/ 44 w 68"/>
                <a:gd name="T41" fmla="*/ 2 h 56"/>
                <a:gd name="T42" fmla="*/ 46 w 68"/>
                <a:gd name="T43" fmla="*/ 2 h 56"/>
                <a:gd name="T44" fmla="*/ 49 w 68"/>
                <a:gd name="T45" fmla="*/ 3 h 56"/>
                <a:gd name="T46" fmla="*/ 50 w 68"/>
                <a:gd name="T47" fmla="*/ 8 h 56"/>
                <a:gd name="T48" fmla="*/ 51 w 68"/>
                <a:gd name="T49" fmla="*/ 12 h 56"/>
                <a:gd name="T50" fmla="*/ 52 w 68"/>
                <a:gd name="T51" fmla="*/ 15 h 56"/>
                <a:gd name="T52" fmla="*/ 58 w 68"/>
                <a:gd name="T53" fmla="*/ 18 h 56"/>
                <a:gd name="T54" fmla="*/ 56 w 68"/>
                <a:gd name="T55" fmla="*/ 18 h 56"/>
                <a:gd name="T56" fmla="*/ 60 w 68"/>
                <a:gd name="T57" fmla="*/ 25 h 56"/>
                <a:gd name="T58" fmla="*/ 64 w 68"/>
                <a:gd name="T59" fmla="*/ 24 h 56"/>
                <a:gd name="T60" fmla="*/ 66 w 68"/>
                <a:gd name="T61" fmla="*/ 27 h 56"/>
                <a:gd name="T62" fmla="*/ 67 w 68"/>
                <a:gd name="T63" fmla="*/ 32 h 56"/>
                <a:gd name="T64" fmla="*/ 63 w 68"/>
                <a:gd name="T65" fmla="*/ 37 h 56"/>
                <a:gd name="T66" fmla="*/ 60 w 68"/>
                <a:gd name="T67" fmla="*/ 37 h 56"/>
                <a:gd name="T68" fmla="*/ 58 w 68"/>
                <a:gd name="T69" fmla="*/ 37 h 56"/>
                <a:gd name="T70" fmla="*/ 54 w 68"/>
                <a:gd name="T71" fmla="*/ 41 h 56"/>
                <a:gd name="T72" fmla="*/ 48 w 68"/>
                <a:gd name="T73" fmla="*/ 40 h 56"/>
                <a:gd name="T74" fmla="*/ 45 w 68"/>
                <a:gd name="T75" fmla="*/ 40 h 56"/>
                <a:gd name="T76" fmla="*/ 42 w 68"/>
                <a:gd name="T77" fmla="*/ 42 h 56"/>
                <a:gd name="T78" fmla="*/ 32 w 68"/>
                <a:gd name="T79" fmla="*/ 41 h 56"/>
                <a:gd name="T80" fmla="*/ 23 w 68"/>
                <a:gd name="T81" fmla="*/ 41 h 56"/>
                <a:gd name="T82" fmla="*/ 22 w 68"/>
                <a:gd name="T83" fmla="*/ 45 h 56"/>
                <a:gd name="T84" fmla="*/ 23 w 68"/>
                <a:gd name="T85" fmla="*/ 49 h 56"/>
                <a:gd name="T86" fmla="*/ 24 w 68"/>
                <a:gd name="T87" fmla="*/ 53 h 56"/>
                <a:gd name="T88" fmla="*/ 24 w 68"/>
                <a:gd name="T89" fmla="*/ 56 h 56"/>
                <a:gd name="T90" fmla="*/ 20 w 68"/>
                <a:gd name="T91" fmla="*/ 51 h 56"/>
                <a:gd name="T92" fmla="*/ 15 w 68"/>
                <a:gd name="T93" fmla="*/ 52 h 56"/>
                <a:gd name="T94" fmla="*/ 10 w 68"/>
                <a:gd name="T95" fmla="*/ 54 h 56"/>
                <a:gd name="T96" fmla="*/ 6 w 68"/>
                <a:gd name="T97" fmla="*/ 52 h 56"/>
                <a:gd name="T98" fmla="*/ 5 w 68"/>
                <a:gd name="T99" fmla="*/ 51 h 56"/>
                <a:gd name="T100" fmla="*/ 3 w 68"/>
                <a:gd name="T101" fmla="*/ 48 h 56"/>
                <a:gd name="T102" fmla="*/ 0 w 68"/>
                <a:gd name="T103" fmla="*/ 4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68" h="56">
                  <a:moveTo>
                    <a:pt x="0" y="46"/>
                  </a:moveTo>
                  <a:cubicBezTo>
                    <a:pt x="1" y="45"/>
                    <a:pt x="1" y="43"/>
                    <a:pt x="1" y="41"/>
                  </a:cubicBezTo>
                  <a:cubicBezTo>
                    <a:pt x="1" y="40"/>
                    <a:pt x="2" y="41"/>
                    <a:pt x="2" y="39"/>
                  </a:cubicBezTo>
                  <a:cubicBezTo>
                    <a:pt x="3" y="38"/>
                    <a:pt x="4" y="36"/>
                    <a:pt x="3" y="35"/>
                  </a:cubicBezTo>
                  <a:cubicBezTo>
                    <a:pt x="2" y="35"/>
                    <a:pt x="3" y="34"/>
                    <a:pt x="1" y="33"/>
                  </a:cubicBezTo>
                  <a:cubicBezTo>
                    <a:pt x="2" y="33"/>
                    <a:pt x="3" y="32"/>
                    <a:pt x="4" y="32"/>
                  </a:cubicBezTo>
                  <a:cubicBezTo>
                    <a:pt x="5" y="31"/>
                    <a:pt x="6" y="32"/>
                    <a:pt x="8" y="31"/>
                  </a:cubicBezTo>
                  <a:cubicBezTo>
                    <a:pt x="9" y="30"/>
                    <a:pt x="11" y="27"/>
                    <a:pt x="10" y="25"/>
                  </a:cubicBezTo>
                  <a:cubicBezTo>
                    <a:pt x="9" y="24"/>
                    <a:pt x="10" y="24"/>
                    <a:pt x="11" y="24"/>
                  </a:cubicBezTo>
                  <a:cubicBezTo>
                    <a:pt x="12" y="24"/>
                    <a:pt x="12" y="23"/>
                    <a:pt x="12" y="22"/>
                  </a:cubicBezTo>
                  <a:cubicBezTo>
                    <a:pt x="11" y="22"/>
                    <a:pt x="10" y="21"/>
                    <a:pt x="11" y="20"/>
                  </a:cubicBezTo>
                  <a:cubicBezTo>
                    <a:pt x="12" y="20"/>
                    <a:pt x="13" y="18"/>
                    <a:pt x="14" y="17"/>
                  </a:cubicBezTo>
                  <a:cubicBezTo>
                    <a:pt x="14" y="18"/>
                    <a:pt x="17" y="20"/>
                    <a:pt x="18" y="20"/>
                  </a:cubicBezTo>
                  <a:cubicBezTo>
                    <a:pt x="18" y="19"/>
                    <a:pt x="19" y="19"/>
                    <a:pt x="20" y="19"/>
                  </a:cubicBezTo>
                  <a:cubicBezTo>
                    <a:pt x="20" y="18"/>
                    <a:pt x="20" y="16"/>
                    <a:pt x="20" y="15"/>
                  </a:cubicBezTo>
                  <a:cubicBezTo>
                    <a:pt x="21" y="15"/>
                    <a:pt x="21" y="15"/>
                    <a:pt x="22" y="16"/>
                  </a:cubicBezTo>
                  <a:cubicBezTo>
                    <a:pt x="23" y="14"/>
                    <a:pt x="23" y="10"/>
                    <a:pt x="26" y="10"/>
                  </a:cubicBezTo>
                  <a:cubicBezTo>
                    <a:pt x="28" y="9"/>
                    <a:pt x="30" y="12"/>
                    <a:pt x="30" y="9"/>
                  </a:cubicBezTo>
                  <a:cubicBezTo>
                    <a:pt x="30" y="8"/>
                    <a:pt x="32" y="8"/>
                    <a:pt x="33" y="7"/>
                  </a:cubicBezTo>
                  <a:cubicBezTo>
                    <a:pt x="34" y="7"/>
                    <a:pt x="35" y="6"/>
                    <a:pt x="37" y="5"/>
                  </a:cubicBezTo>
                  <a:cubicBezTo>
                    <a:pt x="38" y="4"/>
                    <a:pt x="41" y="0"/>
                    <a:pt x="44" y="2"/>
                  </a:cubicBezTo>
                  <a:cubicBezTo>
                    <a:pt x="44" y="3"/>
                    <a:pt x="45" y="2"/>
                    <a:pt x="46" y="2"/>
                  </a:cubicBezTo>
                  <a:cubicBezTo>
                    <a:pt x="47" y="2"/>
                    <a:pt x="48" y="3"/>
                    <a:pt x="49" y="3"/>
                  </a:cubicBezTo>
                  <a:cubicBezTo>
                    <a:pt x="50" y="4"/>
                    <a:pt x="47" y="7"/>
                    <a:pt x="50" y="8"/>
                  </a:cubicBezTo>
                  <a:cubicBezTo>
                    <a:pt x="51" y="9"/>
                    <a:pt x="50" y="11"/>
                    <a:pt x="51" y="12"/>
                  </a:cubicBezTo>
                  <a:cubicBezTo>
                    <a:pt x="51" y="13"/>
                    <a:pt x="53" y="14"/>
                    <a:pt x="52" y="15"/>
                  </a:cubicBezTo>
                  <a:cubicBezTo>
                    <a:pt x="53" y="15"/>
                    <a:pt x="56" y="17"/>
                    <a:pt x="58" y="18"/>
                  </a:cubicBezTo>
                  <a:cubicBezTo>
                    <a:pt x="57" y="19"/>
                    <a:pt x="56" y="19"/>
                    <a:pt x="56" y="18"/>
                  </a:cubicBezTo>
                  <a:cubicBezTo>
                    <a:pt x="55" y="21"/>
                    <a:pt x="58" y="24"/>
                    <a:pt x="60" y="25"/>
                  </a:cubicBezTo>
                  <a:cubicBezTo>
                    <a:pt x="62" y="26"/>
                    <a:pt x="63" y="24"/>
                    <a:pt x="64" y="24"/>
                  </a:cubicBezTo>
                  <a:cubicBezTo>
                    <a:pt x="65" y="25"/>
                    <a:pt x="66" y="26"/>
                    <a:pt x="66" y="27"/>
                  </a:cubicBezTo>
                  <a:cubicBezTo>
                    <a:pt x="63" y="28"/>
                    <a:pt x="66" y="30"/>
                    <a:pt x="67" y="32"/>
                  </a:cubicBezTo>
                  <a:cubicBezTo>
                    <a:pt x="68" y="34"/>
                    <a:pt x="65" y="37"/>
                    <a:pt x="63" y="37"/>
                  </a:cubicBezTo>
                  <a:cubicBezTo>
                    <a:pt x="63" y="37"/>
                    <a:pt x="61" y="37"/>
                    <a:pt x="60" y="37"/>
                  </a:cubicBezTo>
                  <a:cubicBezTo>
                    <a:pt x="59" y="36"/>
                    <a:pt x="59" y="37"/>
                    <a:pt x="58" y="37"/>
                  </a:cubicBezTo>
                  <a:cubicBezTo>
                    <a:pt x="57" y="39"/>
                    <a:pt x="56" y="41"/>
                    <a:pt x="54" y="41"/>
                  </a:cubicBezTo>
                  <a:cubicBezTo>
                    <a:pt x="50" y="42"/>
                    <a:pt x="50" y="41"/>
                    <a:pt x="48" y="40"/>
                  </a:cubicBezTo>
                  <a:cubicBezTo>
                    <a:pt x="47" y="40"/>
                    <a:pt x="46" y="40"/>
                    <a:pt x="45" y="40"/>
                  </a:cubicBezTo>
                  <a:cubicBezTo>
                    <a:pt x="44" y="40"/>
                    <a:pt x="42" y="42"/>
                    <a:pt x="42" y="42"/>
                  </a:cubicBezTo>
                  <a:cubicBezTo>
                    <a:pt x="40" y="41"/>
                    <a:pt x="43" y="41"/>
                    <a:pt x="32" y="41"/>
                  </a:cubicBezTo>
                  <a:cubicBezTo>
                    <a:pt x="28" y="41"/>
                    <a:pt x="26" y="41"/>
                    <a:pt x="23" y="41"/>
                  </a:cubicBezTo>
                  <a:cubicBezTo>
                    <a:pt x="23" y="43"/>
                    <a:pt x="22" y="44"/>
                    <a:pt x="22" y="45"/>
                  </a:cubicBezTo>
                  <a:cubicBezTo>
                    <a:pt x="23" y="46"/>
                    <a:pt x="23" y="47"/>
                    <a:pt x="23" y="49"/>
                  </a:cubicBezTo>
                  <a:cubicBezTo>
                    <a:pt x="24" y="50"/>
                    <a:pt x="24" y="51"/>
                    <a:pt x="24" y="53"/>
                  </a:cubicBezTo>
                  <a:cubicBezTo>
                    <a:pt x="23" y="54"/>
                    <a:pt x="24" y="56"/>
                    <a:pt x="24" y="56"/>
                  </a:cubicBezTo>
                  <a:cubicBezTo>
                    <a:pt x="22" y="55"/>
                    <a:pt x="21" y="53"/>
                    <a:pt x="20" y="51"/>
                  </a:cubicBezTo>
                  <a:cubicBezTo>
                    <a:pt x="19" y="52"/>
                    <a:pt x="16" y="51"/>
                    <a:pt x="15" y="52"/>
                  </a:cubicBezTo>
                  <a:cubicBezTo>
                    <a:pt x="13" y="52"/>
                    <a:pt x="10" y="52"/>
                    <a:pt x="10" y="54"/>
                  </a:cubicBezTo>
                  <a:cubicBezTo>
                    <a:pt x="10" y="54"/>
                    <a:pt x="6" y="53"/>
                    <a:pt x="6" y="52"/>
                  </a:cubicBezTo>
                  <a:cubicBezTo>
                    <a:pt x="5" y="52"/>
                    <a:pt x="5" y="51"/>
                    <a:pt x="5" y="51"/>
                  </a:cubicBezTo>
                  <a:cubicBezTo>
                    <a:pt x="5" y="50"/>
                    <a:pt x="4" y="48"/>
                    <a:pt x="3" y="48"/>
                  </a:cubicBezTo>
                  <a:cubicBezTo>
                    <a:pt x="2" y="47"/>
                    <a:pt x="1" y="48"/>
                    <a:pt x="0" y="46"/>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65" name="Bulgaria">
              <a:extLst>
                <a:ext uri="{FF2B5EF4-FFF2-40B4-BE49-F238E27FC236}">
                  <a16:creationId xmlns:a16="http://schemas.microsoft.com/office/drawing/2014/main" id="{1EB667E9-DE44-400C-92AB-C44B87B82A42}"/>
                </a:ext>
              </a:extLst>
            </p:cNvPr>
            <p:cNvSpPr>
              <a:spLocks/>
            </p:cNvSpPr>
            <p:nvPr/>
          </p:nvSpPr>
          <p:spPr bwMode="auto">
            <a:xfrm>
              <a:off x="4680815" y="2421020"/>
              <a:ext cx="159348" cy="96859"/>
            </a:xfrm>
            <a:custGeom>
              <a:avLst/>
              <a:gdLst>
                <a:gd name="T0" fmla="*/ 0 w 48"/>
                <a:gd name="T1" fmla="*/ 5 h 29"/>
                <a:gd name="T2" fmla="*/ 2 w 48"/>
                <a:gd name="T3" fmla="*/ 1 h 29"/>
                <a:gd name="T4" fmla="*/ 4 w 48"/>
                <a:gd name="T5" fmla="*/ 2 h 29"/>
                <a:gd name="T6" fmla="*/ 4 w 48"/>
                <a:gd name="T7" fmla="*/ 4 h 29"/>
                <a:gd name="T8" fmla="*/ 9 w 48"/>
                <a:gd name="T9" fmla="*/ 4 h 29"/>
                <a:gd name="T10" fmla="*/ 15 w 48"/>
                <a:gd name="T11" fmla="*/ 5 h 29"/>
                <a:gd name="T12" fmla="*/ 20 w 48"/>
                <a:gd name="T13" fmla="*/ 5 h 29"/>
                <a:gd name="T14" fmla="*/ 26 w 48"/>
                <a:gd name="T15" fmla="*/ 5 h 29"/>
                <a:gd name="T16" fmla="*/ 31 w 48"/>
                <a:gd name="T17" fmla="*/ 2 h 29"/>
                <a:gd name="T18" fmla="*/ 37 w 48"/>
                <a:gd name="T19" fmla="*/ 2 h 29"/>
                <a:gd name="T20" fmla="*/ 42 w 48"/>
                <a:gd name="T21" fmla="*/ 3 h 29"/>
                <a:gd name="T22" fmla="*/ 45 w 48"/>
                <a:gd name="T23" fmla="*/ 5 h 29"/>
                <a:gd name="T24" fmla="*/ 48 w 48"/>
                <a:gd name="T25" fmla="*/ 6 h 29"/>
                <a:gd name="T26" fmla="*/ 46 w 48"/>
                <a:gd name="T27" fmla="*/ 8 h 29"/>
                <a:gd name="T28" fmla="*/ 43 w 48"/>
                <a:gd name="T29" fmla="*/ 11 h 29"/>
                <a:gd name="T30" fmla="*/ 42 w 48"/>
                <a:gd name="T31" fmla="*/ 15 h 29"/>
                <a:gd name="T32" fmla="*/ 41 w 48"/>
                <a:gd name="T33" fmla="*/ 16 h 29"/>
                <a:gd name="T34" fmla="*/ 40 w 48"/>
                <a:gd name="T35" fmla="*/ 17 h 29"/>
                <a:gd name="T36" fmla="*/ 44 w 48"/>
                <a:gd name="T37" fmla="*/ 21 h 29"/>
                <a:gd name="T38" fmla="*/ 41 w 48"/>
                <a:gd name="T39" fmla="*/ 22 h 29"/>
                <a:gd name="T40" fmla="*/ 38 w 48"/>
                <a:gd name="T41" fmla="*/ 21 h 29"/>
                <a:gd name="T42" fmla="*/ 34 w 48"/>
                <a:gd name="T43" fmla="*/ 22 h 29"/>
                <a:gd name="T44" fmla="*/ 33 w 48"/>
                <a:gd name="T45" fmla="*/ 23 h 29"/>
                <a:gd name="T46" fmla="*/ 32 w 48"/>
                <a:gd name="T47" fmla="*/ 25 h 29"/>
                <a:gd name="T48" fmla="*/ 30 w 48"/>
                <a:gd name="T49" fmla="*/ 28 h 29"/>
                <a:gd name="T50" fmla="*/ 24 w 48"/>
                <a:gd name="T51" fmla="*/ 29 h 29"/>
                <a:gd name="T52" fmla="*/ 21 w 48"/>
                <a:gd name="T53" fmla="*/ 28 h 29"/>
                <a:gd name="T54" fmla="*/ 18 w 48"/>
                <a:gd name="T55" fmla="*/ 27 h 29"/>
                <a:gd name="T56" fmla="*/ 16 w 48"/>
                <a:gd name="T57" fmla="*/ 26 h 29"/>
                <a:gd name="T58" fmla="*/ 11 w 48"/>
                <a:gd name="T59" fmla="*/ 28 h 29"/>
                <a:gd name="T60" fmla="*/ 8 w 48"/>
                <a:gd name="T61" fmla="*/ 28 h 29"/>
                <a:gd name="T62" fmla="*/ 5 w 48"/>
                <a:gd name="T63" fmla="*/ 28 h 29"/>
                <a:gd name="T64" fmla="*/ 5 w 48"/>
                <a:gd name="T65" fmla="*/ 25 h 29"/>
                <a:gd name="T66" fmla="*/ 3 w 48"/>
                <a:gd name="T67" fmla="*/ 21 h 29"/>
                <a:gd name="T68" fmla="*/ 0 w 48"/>
                <a:gd name="T69" fmla="*/ 18 h 29"/>
                <a:gd name="T70" fmla="*/ 1 w 48"/>
                <a:gd name="T71" fmla="*/ 14 h 29"/>
                <a:gd name="T72" fmla="*/ 3 w 48"/>
                <a:gd name="T73" fmla="*/ 13 h 29"/>
                <a:gd name="T74" fmla="*/ 5 w 48"/>
                <a:gd name="T75" fmla="*/ 10 h 29"/>
                <a:gd name="T76" fmla="*/ 0 w 48"/>
                <a:gd name="T77" fmla="*/ 5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8" h="29">
                  <a:moveTo>
                    <a:pt x="0" y="5"/>
                  </a:moveTo>
                  <a:cubicBezTo>
                    <a:pt x="0" y="4"/>
                    <a:pt x="1" y="2"/>
                    <a:pt x="2" y="1"/>
                  </a:cubicBezTo>
                  <a:cubicBezTo>
                    <a:pt x="2" y="0"/>
                    <a:pt x="4" y="1"/>
                    <a:pt x="4" y="2"/>
                  </a:cubicBezTo>
                  <a:cubicBezTo>
                    <a:pt x="5" y="3"/>
                    <a:pt x="3" y="3"/>
                    <a:pt x="4" y="4"/>
                  </a:cubicBezTo>
                  <a:cubicBezTo>
                    <a:pt x="4" y="5"/>
                    <a:pt x="8" y="4"/>
                    <a:pt x="9" y="4"/>
                  </a:cubicBezTo>
                  <a:cubicBezTo>
                    <a:pt x="11" y="5"/>
                    <a:pt x="13" y="6"/>
                    <a:pt x="15" y="5"/>
                  </a:cubicBezTo>
                  <a:cubicBezTo>
                    <a:pt x="17" y="5"/>
                    <a:pt x="19" y="5"/>
                    <a:pt x="20" y="5"/>
                  </a:cubicBezTo>
                  <a:cubicBezTo>
                    <a:pt x="23" y="6"/>
                    <a:pt x="24" y="7"/>
                    <a:pt x="26" y="5"/>
                  </a:cubicBezTo>
                  <a:cubicBezTo>
                    <a:pt x="28" y="4"/>
                    <a:pt x="29" y="3"/>
                    <a:pt x="31" y="2"/>
                  </a:cubicBezTo>
                  <a:cubicBezTo>
                    <a:pt x="33" y="2"/>
                    <a:pt x="35" y="1"/>
                    <a:pt x="37" y="2"/>
                  </a:cubicBezTo>
                  <a:cubicBezTo>
                    <a:pt x="39" y="2"/>
                    <a:pt x="40" y="3"/>
                    <a:pt x="42" y="3"/>
                  </a:cubicBezTo>
                  <a:cubicBezTo>
                    <a:pt x="42" y="3"/>
                    <a:pt x="44" y="5"/>
                    <a:pt x="45" y="5"/>
                  </a:cubicBezTo>
                  <a:cubicBezTo>
                    <a:pt x="46" y="5"/>
                    <a:pt x="47" y="5"/>
                    <a:pt x="48" y="6"/>
                  </a:cubicBezTo>
                  <a:cubicBezTo>
                    <a:pt x="48" y="7"/>
                    <a:pt x="48" y="8"/>
                    <a:pt x="46" y="8"/>
                  </a:cubicBezTo>
                  <a:cubicBezTo>
                    <a:pt x="44" y="8"/>
                    <a:pt x="44" y="9"/>
                    <a:pt x="43" y="11"/>
                  </a:cubicBezTo>
                  <a:cubicBezTo>
                    <a:pt x="42" y="12"/>
                    <a:pt x="43" y="14"/>
                    <a:pt x="42" y="15"/>
                  </a:cubicBezTo>
                  <a:cubicBezTo>
                    <a:pt x="42" y="15"/>
                    <a:pt x="42" y="16"/>
                    <a:pt x="41" y="16"/>
                  </a:cubicBezTo>
                  <a:cubicBezTo>
                    <a:pt x="41" y="17"/>
                    <a:pt x="40" y="16"/>
                    <a:pt x="40" y="17"/>
                  </a:cubicBezTo>
                  <a:cubicBezTo>
                    <a:pt x="42" y="18"/>
                    <a:pt x="42" y="19"/>
                    <a:pt x="44" y="21"/>
                  </a:cubicBezTo>
                  <a:cubicBezTo>
                    <a:pt x="45" y="22"/>
                    <a:pt x="42" y="22"/>
                    <a:pt x="41" y="22"/>
                  </a:cubicBezTo>
                  <a:cubicBezTo>
                    <a:pt x="39" y="22"/>
                    <a:pt x="39" y="21"/>
                    <a:pt x="38" y="21"/>
                  </a:cubicBezTo>
                  <a:cubicBezTo>
                    <a:pt x="37" y="21"/>
                    <a:pt x="36" y="22"/>
                    <a:pt x="34" y="22"/>
                  </a:cubicBezTo>
                  <a:cubicBezTo>
                    <a:pt x="33" y="23"/>
                    <a:pt x="34" y="23"/>
                    <a:pt x="33" y="23"/>
                  </a:cubicBezTo>
                  <a:cubicBezTo>
                    <a:pt x="33" y="23"/>
                    <a:pt x="31" y="24"/>
                    <a:pt x="32" y="25"/>
                  </a:cubicBezTo>
                  <a:cubicBezTo>
                    <a:pt x="27" y="23"/>
                    <a:pt x="33" y="27"/>
                    <a:pt x="30" y="28"/>
                  </a:cubicBezTo>
                  <a:cubicBezTo>
                    <a:pt x="28" y="29"/>
                    <a:pt x="29" y="28"/>
                    <a:pt x="24" y="29"/>
                  </a:cubicBezTo>
                  <a:cubicBezTo>
                    <a:pt x="23" y="29"/>
                    <a:pt x="22" y="28"/>
                    <a:pt x="21" y="28"/>
                  </a:cubicBezTo>
                  <a:cubicBezTo>
                    <a:pt x="20" y="28"/>
                    <a:pt x="20" y="28"/>
                    <a:pt x="18" y="27"/>
                  </a:cubicBezTo>
                  <a:cubicBezTo>
                    <a:pt x="18" y="26"/>
                    <a:pt x="17" y="26"/>
                    <a:pt x="16" y="26"/>
                  </a:cubicBezTo>
                  <a:cubicBezTo>
                    <a:pt x="14" y="26"/>
                    <a:pt x="13" y="28"/>
                    <a:pt x="11" y="28"/>
                  </a:cubicBezTo>
                  <a:cubicBezTo>
                    <a:pt x="9" y="28"/>
                    <a:pt x="8" y="28"/>
                    <a:pt x="8" y="28"/>
                  </a:cubicBezTo>
                  <a:cubicBezTo>
                    <a:pt x="7" y="29"/>
                    <a:pt x="6" y="28"/>
                    <a:pt x="5" y="28"/>
                  </a:cubicBezTo>
                  <a:cubicBezTo>
                    <a:pt x="6" y="27"/>
                    <a:pt x="5" y="26"/>
                    <a:pt x="5" y="25"/>
                  </a:cubicBezTo>
                  <a:cubicBezTo>
                    <a:pt x="5" y="23"/>
                    <a:pt x="4" y="22"/>
                    <a:pt x="3" y="21"/>
                  </a:cubicBezTo>
                  <a:cubicBezTo>
                    <a:pt x="2" y="20"/>
                    <a:pt x="1" y="19"/>
                    <a:pt x="0" y="18"/>
                  </a:cubicBezTo>
                  <a:cubicBezTo>
                    <a:pt x="4" y="17"/>
                    <a:pt x="0" y="16"/>
                    <a:pt x="1" y="14"/>
                  </a:cubicBezTo>
                  <a:cubicBezTo>
                    <a:pt x="2" y="13"/>
                    <a:pt x="3" y="14"/>
                    <a:pt x="3" y="13"/>
                  </a:cubicBezTo>
                  <a:cubicBezTo>
                    <a:pt x="4" y="13"/>
                    <a:pt x="5" y="11"/>
                    <a:pt x="5" y="10"/>
                  </a:cubicBezTo>
                  <a:cubicBezTo>
                    <a:pt x="3" y="10"/>
                    <a:pt x="0" y="7"/>
                    <a:pt x="0" y="5"/>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66" name="Brunei">
              <a:extLst>
                <a:ext uri="{FF2B5EF4-FFF2-40B4-BE49-F238E27FC236}">
                  <a16:creationId xmlns:a16="http://schemas.microsoft.com/office/drawing/2014/main" id="{BC9A2BBE-5C99-444F-8EB3-7EC5D9B3E334}"/>
                </a:ext>
              </a:extLst>
            </p:cNvPr>
            <p:cNvSpPr>
              <a:spLocks noEditPoints="1"/>
            </p:cNvSpPr>
            <p:nvPr/>
          </p:nvSpPr>
          <p:spPr bwMode="auto">
            <a:xfrm>
              <a:off x="7291102" y="3670193"/>
              <a:ext cx="32818" cy="35943"/>
            </a:xfrm>
            <a:custGeom>
              <a:avLst/>
              <a:gdLst>
                <a:gd name="T0" fmla="*/ 7 w 10"/>
                <a:gd name="T1" fmla="*/ 2 h 11"/>
                <a:gd name="T2" fmla="*/ 6 w 10"/>
                <a:gd name="T3" fmla="*/ 5 h 11"/>
                <a:gd name="T4" fmla="*/ 5 w 10"/>
                <a:gd name="T5" fmla="*/ 10 h 11"/>
                <a:gd name="T6" fmla="*/ 2 w 10"/>
                <a:gd name="T7" fmla="*/ 7 h 11"/>
                <a:gd name="T8" fmla="*/ 0 w 10"/>
                <a:gd name="T9" fmla="*/ 4 h 11"/>
                <a:gd name="T10" fmla="*/ 7 w 10"/>
                <a:gd name="T11" fmla="*/ 1 h 11"/>
                <a:gd name="T12" fmla="*/ 7 w 10"/>
                <a:gd name="T13" fmla="*/ 2 h 11"/>
                <a:gd name="T14" fmla="*/ 9 w 10"/>
                <a:gd name="T15" fmla="*/ 1 h 11"/>
                <a:gd name="T16" fmla="*/ 8 w 10"/>
                <a:gd name="T17" fmla="*/ 3 h 11"/>
                <a:gd name="T18" fmla="*/ 10 w 10"/>
                <a:gd name="T19" fmla="*/ 7 h 11"/>
                <a:gd name="T20" fmla="*/ 9 w 10"/>
                <a:gd name="T21"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11">
                  <a:moveTo>
                    <a:pt x="7" y="2"/>
                  </a:moveTo>
                  <a:cubicBezTo>
                    <a:pt x="6" y="3"/>
                    <a:pt x="6" y="3"/>
                    <a:pt x="6" y="5"/>
                  </a:cubicBezTo>
                  <a:cubicBezTo>
                    <a:pt x="6" y="5"/>
                    <a:pt x="7" y="11"/>
                    <a:pt x="5" y="10"/>
                  </a:cubicBezTo>
                  <a:cubicBezTo>
                    <a:pt x="4" y="9"/>
                    <a:pt x="2" y="8"/>
                    <a:pt x="2" y="7"/>
                  </a:cubicBezTo>
                  <a:cubicBezTo>
                    <a:pt x="1" y="6"/>
                    <a:pt x="1" y="5"/>
                    <a:pt x="0" y="4"/>
                  </a:cubicBezTo>
                  <a:cubicBezTo>
                    <a:pt x="3" y="4"/>
                    <a:pt x="4" y="2"/>
                    <a:pt x="7" y="1"/>
                  </a:cubicBezTo>
                  <a:cubicBezTo>
                    <a:pt x="8" y="0"/>
                    <a:pt x="8" y="2"/>
                    <a:pt x="7" y="2"/>
                  </a:cubicBezTo>
                  <a:close/>
                  <a:moveTo>
                    <a:pt x="9" y="1"/>
                  </a:moveTo>
                  <a:cubicBezTo>
                    <a:pt x="8" y="3"/>
                    <a:pt x="7" y="2"/>
                    <a:pt x="8" y="3"/>
                  </a:cubicBezTo>
                  <a:cubicBezTo>
                    <a:pt x="8" y="5"/>
                    <a:pt x="8" y="7"/>
                    <a:pt x="10" y="7"/>
                  </a:cubicBezTo>
                  <a:cubicBezTo>
                    <a:pt x="10" y="5"/>
                    <a:pt x="10" y="3"/>
                    <a:pt x="9" y="1"/>
                  </a:cubicBezTo>
                  <a:close/>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67" name="Brazil">
              <a:extLst>
                <a:ext uri="{FF2B5EF4-FFF2-40B4-BE49-F238E27FC236}">
                  <a16:creationId xmlns:a16="http://schemas.microsoft.com/office/drawing/2014/main" id="{E8AA8730-02A5-419A-8C54-30062BBE1BA0}"/>
                </a:ext>
              </a:extLst>
            </p:cNvPr>
            <p:cNvSpPr>
              <a:spLocks noEditPoints="1"/>
            </p:cNvSpPr>
            <p:nvPr/>
          </p:nvSpPr>
          <p:spPr bwMode="auto">
            <a:xfrm>
              <a:off x="2012512" y="3661438"/>
              <a:ext cx="1101378" cy="1241980"/>
            </a:xfrm>
            <a:custGeom>
              <a:avLst/>
              <a:gdLst>
                <a:gd name="T0" fmla="*/ 194 w 332"/>
                <a:gd name="T1" fmla="*/ 59 h 374"/>
                <a:gd name="T2" fmla="*/ 190 w 332"/>
                <a:gd name="T3" fmla="*/ 62 h 374"/>
                <a:gd name="T4" fmla="*/ 194 w 332"/>
                <a:gd name="T5" fmla="*/ 57 h 374"/>
                <a:gd name="T6" fmla="*/ 247 w 332"/>
                <a:gd name="T7" fmla="*/ 66 h 374"/>
                <a:gd name="T8" fmla="*/ 256 w 332"/>
                <a:gd name="T9" fmla="*/ 72 h 374"/>
                <a:gd name="T10" fmla="*/ 204 w 332"/>
                <a:gd name="T11" fmla="*/ 52 h 374"/>
                <a:gd name="T12" fmla="*/ 198 w 332"/>
                <a:gd name="T13" fmla="*/ 49 h 374"/>
                <a:gd name="T14" fmla="*/ 262 w 332"/>
                <a:gd name="T15" fmla="*/ 272 h 374"/>
                <a:gd name="T16" fmla="*/ 329 w 332"/>
                <a:gd name="T17" fmla="*/ 109 h 374"/>
                <a:gd name="T18" fmla="*/ 285 w 332"/>
                <a:gd name="T19" fmla="*/ 78 h 374"/>
                <a:gd name="T20" fmla="*/ 251 w 332"/>
                <a:gd name="T21" fmla="*/ 78 h 374"/>
                <a:gd name="T22" fmla="*/ 246 w 332"/>
                <a:gd name="T23" fmla="*/ 73 h 374"/>
                <a:gd name="T24" fmla="*/ 241 w 332"/>
                <a:gd name="T25" fmla="*/ 64 h 374"/>
                <a:gd name="T26" fmla="*/ 221 w 332"/>
                <a:gd name="T27" fmla="*/ 57 h 374"/>
                <a:gd name="T28" fmla="*/ 217 w 332"/>
                <a:gd name="T29" fmla="*/ 65 h 374"/>
                <a:gd name="T30" fmla="*/ 203 w 332"/>
                <a:gd name="T31" fmla="*/ 70 h 374"/>
                <a:gd name="T32" fmla="*/ 204 w 332"/>
                <a:gd name="T33" fmla="*/ 68 h 374"/>
                <a:gd name="T34" fmla="*/ 195 w 332"/>
                <a:gd name="T35" fmla="*/ 57 h 374"/>
                <a:gd name="T36" fmla="*/ 183 w 332"/>
                <a:gd name="T37" fmla="*/ 64 h 374"/>
                <a:gd name="T38" fmla="*/ 196 w 332"/>
                <a:gd name="T39" fmla="*/ 30 h 374"/>
                <a:gd name="T40" fmla="*/ 188 w 332"/>
                <a:gd name="T41" fmla="*/ 10 h 374"/>
                <a:gd name="T42" fmla="*/ 163 w 332"/>
                <a:gd name="T43" fmla="*/ 29 h 374"/>
                <a:gd name="T44" fmla="*/ 129 w 332"/>
                <a:gd name="T45" fmla="*/ 37 h 374"/>
                <a:gd name="T46" fmla="*/ 118 w 332"/>
                <a:gd name="T47" fmla="*/ 19 h 374"/>
                <a:gd name="T48" fmla="*/ 108 w 332"/>
                <a:gd name="T49" fmla="*/ 7 h 374"/>
                <a:gd name="T50" fmla="*/ 77 w 332"/>
                <a:gd name="T51" fmla="*/ 11 h 374"/>
                <a:gd name="T52" fmla="*/ 70 w 332"/>
                <a:gd name="T53" fmla="*/ 44 h 374"/>
                <a:gd name="T54" fmla="*/ 47 w 332"/>
                <a:gd name="T55" fmla="*/ 34 h 374"/>
                <a:gd name="T56" fmla="*/ 35 w 332"/>
                <a:gd name="T57" fmla="*/ 57 h 374"/>
                <a:gd name="T58" fmla="*/ 25 w 332"/>
                <a:gd name="T59" fmla="*/ 92 h 374"/>
                <a:gd name="T60" fmla="*/ 7 w 332"/>
                <a:gd name="T61" fmla="*/ 112 h 374"/>
                <a:gd name="T62" fmla="*/ 9 w 332"/>
                <a:gd name="T63" fmla="*/ 138 h 374"/>
                <a:gd name="T64" fmla="*/ 32 w 332"/>
                <a:gd name="T65" fmla="*/ 156 h 374"/>
                <a:gd name="T66" fmla="*/ 63 w 332"/>
                <a:gd name="T67" fmla="*/ 146 h 374"/>
                <a:gd name="T68" fmla="*/ 78 w 332"/>
                <a:gd name="T69" fmla="*/ 166 h 374"/>
                <a:gd name="T70" fmla="*/ 118 w 332"/>
                <a:gd name="T71" fmla="*/ 185 h 374"/>
                <a:gd name="T72" fmla="*/ 137 w 332"/>
                <a:gd name="T73" fmla="*/ 213 h 374"/>
                <a:gd name="T74" fmla="*/ 143 w 332"/>
                <a:gd name="T75" fmla="*/ 245 h 374"/>
                <a:gd name="T76" fmla="*/ 159 w 332"/>
                <a:gd name="T77" fmla="*/ 263 h 374"/>
                <a:gd name="T78" fmla="*/ 178 w 332"/>
                <a:gd name="T79" fmla="*/ 296 h 374"/>
                <a:gd name="T80" fmla="*/ 171 w 332"/>
                <a:gd name="T81" fmla="*/ 324 h 374"/>
                <a:gd name="T82" fmla="*/ 177 w 332"/>
                <a:gd name="T83" fmla="*/ 347 h 374"/>
                <a:gd name="T84" fmla="*/ 207 w 332"/>
                <a:gd name="T85" fmla="*/ 362 h 374"/>
                <a:gd name="T86" fmla="*/ 212 w 332"/>
                <a:gd name="T87" fmla="*/ 345 h 374"/>
                <a:gd name="T88" fmla="*/ 217 w 332"/>
                <a:gd name="T89" fmla="*/ 340 h 374"/>
                <a:gd name="T90" fmla="*/ 209 w 332"/>
                <a:gd name="T91" fmla="*/ 358 h 374"/>
                <a:gd name="T92" fmla="*/ 229 w 332"/>
                <a:gd name="T93" fmla="*/ 312 h 374"/>
                <a:gd name="T94" fmla="*/ 229 w 332"/>
                <a:gd name="T95" fmla="*/ 296 h 374"/>
                <a:gd name="T96" fmla="*/ 245 w 332"/>
                <a:gd name="T97" fmla="*/ 281 h 374"/>
                <a:gd name="T98" fmla="*/ 269 w 332"/>
                <a:gd name="T99" fmla="*/ 269 h 374"/>
                <a:gd name="T100" fmla="*/ 286 w 332"/>
                <a:gd name="T101" fmla="*/ 258 h 374"/>
                <a:gd name="T102" fmla="*/ 300 w 332"/>
                <a:gd name="T103" fmla="*/ 203 h 374"/>
                <a:gd name="T104" fmla="*/ 298 w 332"/>
                <a:gd name="T105" fmla="*/ 179 h 374"/>
                <a:gd name="T106" fmla="*/ 313 w 332"/>
                <a:gd name="T107" fmla="*/ 158 h 374"/>
                <a:gd name="T108" fmla="*/ 322 w 332"/>
                <a:gd name="T109" fmla="*/ 146 h 374"/>
                <a:gd name="T110" fmla="*/ 253 w 332"/>
                <a:gd name="T111" fmla="*/ 279 h 374"/>
                <a:gd name="T112" fmla="*/ 301 w 332"/>
                <a:gd name="T113" fmla="*/ 176 h 374"/>
                <a:gd name="T114" fmla="*/ 299 w 332"/>
                <a:gd name="T115" fmla="*/ 180 h 374"/>
                <a:gd name="T116" fmla="*/ 193 w 332"/>
                <a:gd name="T117" fmla="*/ 59 h 374"/>
                <a:gd name="T118" fmla="*/ 197 w 332"/>
                <a:gd name="T119" fmla="*/ 30 h 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32" h="374">
                  <a:moveTo>
                    <a:pt x="183" y="64"/>
                  </a:moveTo>
                  <a:cubicBezTo>
                    <a:pt x="182" y="65"/>
                    <a:pt x="182" y="65"/>
                    <a:pt x="181" y="65"/>
                  </a:cubicBezTo>
                  <a:cubicBezTo>
                    <a:pt x="182" y="65"/>
                    <a:pt x="182" y="65"/>
                    <a:pt x="183" y="64"/>
                  </a:cubicBezTo>
                  <a:close/>
                  <a:moveTo>
                    <a:pt x="183" y="66"/>
                  </a:moveTo>
                  <a:cubicBezTo>
                    <a:pt x="183" y="66"/>
                    <a:pt x="183" y="66"/>
                    <a:pt x="184" y="66"/>
                  </a:cubicBezTo>
                  <a:cubicBezTo>
                    <a:pt x="184" y="66"/>
                    <a:pt x="185" y="65"/>
                    <a:pt x="185" y="65"/>
                  </a:cubicBezTo>
                  <a:cubicBezTo>
                    <a:pt x="185" y="64"/>
                    <a:pt x="184" y="65"/>
                    <a:pt x="183" y="65"/>
                  </a:cubicBezTo>
                  <a:cubicBezTo>
                    <a:pt x="183" y="65"/>
                    <a:pt x="183" y="66"/>
                    <a:pt x="183" y="66"/>
                  </a:cubicBezTo>
                  <a:cubicBezTo>
                    <a:pt x="183" y="66"/>
                    <a:pt x="183" y="66"/>
                    <a:pt x="183" y="66"/>
                  </a:cubicBezTo>
                  <a:close/>
                  <a:moveTo>
                    <a:pt x="193" y="59"/>
                  </a:moveTo>
                  <a:cubicBezTo>
                    <a:pt x="193" y="59"/>
                    <a:pt x="192" y="59"/>
                    <a:pt x="192" y="60"/>
                  </a:cubicBezTo>
                  <a:cubicBezTo>
                    <a:pt x="192" y="60"/>
                    <a:pt x="192" y="60"/>
                    <a:pt x="191" y="61"/>
                  </a:cubicBezTo>
                  <a:cubicBezTo>
                    <a:pt x="191" y="61"/>
                    <a:pt x="191" y="61"/>
                    <a:pt x="191" y="61"/>
                  </a:cubicBezTo>
                  <a:cubicBezTo>
                    <a:pt x="191" y="61"/>
                    <a:pt x="191" y="61"/>
                    <a:pt x="191" y="61"/>
                  </a:cubicBezTo>
                  <a:cubicBezTo>
                    <a:pt x="192" y="61"/>
                    <a:pt x="193" y="60"/>
                    <a:pt x="193" y="59"/>
                  </a:cubicBezTo>
                  <a:cubicBezTo>
                    <a:pt x="193" y="59"/>
                    <a:pt x="193" y="59"/>
                    <a:pt x="194" y="59"/>
                  </a:cubicBezTo>
                  <a:cubicBezTo>
                    <a:pt x="194" y="59"/>
                    <a:pt x="194" y="59"/>
                    <a:pt x="194" y="59"/>
                  </a:cubicBezTo>
                  <a:cubicBezTo>
                    <a:pt x="194" y="59"/>
                    <a:pt x="194" y="59"/>
                    <a:pt x="194" y="59"/>
                  </a:cubicBezTo>
                  <a:lnTo>
                    <a:pt x="193" y="59"/>
                  </a:lnTo>
                  <a:close/>
                  <a:moveTo>
                    <a:pt x="192" y="58"/>
                  </a:moveTo>
                  <a:cubicBezTo>
                    <a:pt x="192" y="57"/>
                    <a:pt x="192" y="57"/>
                    <a:pt x="192" y="56"/>
                  </a:cubicBezTo>
                  <a:cubicBezTo>
                    <a:pt x="190" y="54"/>
                    <a:pt x="188" y="57"/>
                    <a:pt x="188" y="58"/>
                  </a:cubicBezTo>
                  <a:cubicBezTo>
                    <a:pt x="188" y="58"/>
                    <a:pt x="188" y="59"/>
                    <a:pt x="187" y="59"/>
                  </a:cubicBezTo>
                  <a:cubicBezTo>
                    <a:pt x="187" y="60"/>
                    <a:pt x="188" y="61"/>
                    <a:pt x="187" y="61"/>
                  </a:cubicBezTo>
                  <a:cubicBezTo>
                    <a:pt x="186" y="62"/>
                    <a:pt x="185" y="63"/>
                    <a:pt x="185" y="63"/>
                  </a:cubicBezTo>
                  <a:cubicBezTo>
                    <a:pt x="185" y="63"/>
                    <a:pt x="185" y="64"/>
                    <a:pt x="185" y="64"/>
                  </a:cubicBezTo>
                  <a:cubicBezTo>
                    <a:pt x="185" y="64"/>
                    <a:pt x="185" y="64"/>
                    <a:pt x="185" y="65"/>
                  </a:cubicBezTo>
                  <a:cubicBezTo>
                    <a:pt x="186" y="65"/>
                    <a:pt x="187" y="64"/>
                    <a:pt x="188" y="63"/>
                  </a:cubicBezTo>
                  <a:cubicBezTo>
                    <a:pt x="189" y="62"/>
                    <a:pt x="190" y="61"/>
                    <a:pt x="191" y="60"/>
                  </a:cubicBezTo>
                  <a:cubicBezTo>
                    <a:pt x="191" y="60"/>
                    <a:pt x="191" y="60"/>
                    <a:pt x="190" y="61"/>
                  </a:cubicBezTo>
                  <a:cubicBezTo>
                    <a:pt x="190" y="61"/>
                    <a:pt x="190" y="62"/>
                    <a:pt x="190" y="62"/>
                  </a:cubicBezTo>
                  <a:cubicBezTo>
                    <a:pt x="190" y="62"/>
                    <a:pt x="190" y="62"/>
                    <a:pt x="190" y="62"/>
                  </a:cubicBezTo>
                  <a:cubicBezTo>
                    <a:pt x="190" y="62"/>
                    <a:pt x="190" y="62"/>
                    <a:pt x="190" y="62"/>
                  </a:cubicBezTo>
                  <a:cubicBezTo>
                    <a:pt x="190" y="62"/>
                    <a:pt x="191" y="61"/>
                    <a:pt x="191" y="61"/>
                  </a:cubicBezTo>
                  <a:cubicBezTo>
                    <a:pt x="191" y="61"/>
                    <a:pt x="191" y="60"/>
                    <a:pt x="191" y="60"/>
                  </a:cubicBezTo>
                  <a:cubicBezTo>
                    <a:pt x="191" y="60"/>
                    <a:pt x="191" y="59"/>
                    <a:pt x="191" y="59"/>
                  </a:cubicBezTo>
                  <a:cubicBezTo>
                    <a:pt x="191" y="59"/>
                    <a:pt x="192" y="58"/>
                    <a:pt x="192" y="58"/>
                  </a:cubicBezTo>
                  <a:close/>
                  <a:moveTo>
                    <a:pt x="192" y="53"/>
                  </a:moveTo>
                  <a:cubicBezTo>
                    <a:pt x="192" y="53"/>
                    <a:pt x="192" y="52"/>
                    <a:pt x="192" y="52"/>
                  </a:cubicBezTo>
                  <a:cubicBezTo>
                    <a:pt x="191" y="53"/>
                    <a:pt x="190" y="54"/>
                    <a:pt x="190" y="55"/>
                  </a:cubicBezTo>
                  <a:cubicBezTo>
                    <a:pt x="190" y="55"/>
                    <a:pt x="190" y="55"/>
                    <a:pt x="190" y="55"/>
                  </a:cubicBezTo>
                  <a:cubicBezTo>
                    <a:pt x="190" y="55"/>
                    <a:pt x="190" y="55"/>
                    <a:pt x="190" y="55"/>
                  </a:cubicBezTo>
                  <a:cubicBezTo>
                    <a:pt x="190" y="55"/>
                    <a:pt x="192" y="54"/>
                    <a:pt x="192" y="53"/>
                  </a:cubicBezTo>
                  <a:close/>
                  <a:moveTo>
                    <a:pt x="194" y="56"/>
                  </a:moveTo>
                  <a:cubicBezTo>
                    <a:pt x="194" y="56"/>
                    <a:pt x="194" y="56"/>
                    <a:pt x="194" y="56"/>
                  </a:cubicBezTo>
                  <a:cubicBezTo>
                    <a:pt x="193" y="57"/>
                    <a:pt x="192" y="59"/>
                    <a:pt x="192" y="60"/>
                  </a:cubicBezTo>
                  <a:cubicBezTo>
                    <a:pt x="192" y="59"/>
                    <a:pt x="193" y="59"/>
                    <a:pt x="193" y="58"/>
                  </a:cubicBezTo>
                  <a:cubicBezTo>
                    <a:pt x="193" y="58"/>
                    <a:pt x="194" y="58"/>
                    <a:pt x="194" y="57"/>
                  </a:cubicBezTo>
                  <a:cubicBezTo>
                    <a:pt x="194" y="57"/>
                    <a:pt x="194" y="57"/>
                    <a:pt x="194" y="56"/>
                  </a:cubicBezTo>
                  <a:cubicBezTo>
                    <a:pt x="194" y="56"/>
                    <a:pt x="194" y="56"/>
                    <a:pt x="194" y="56"/>
                  </a:cubicBezTo>
                  <a:close/>
                  <a:moveTo>
                    <a:pt x="192" y="54"/>
                  </a:moveTo>
                  <a:cubicBezTo>
                    <a:pt x="192" y="54"/>
                    <a:pt x="192" y="54"/>
                    <a:pt x="192" y="55"/>
                  </a:cubicBezTo>
                  <a:cubicBezTo>
                    <a:pt x="192" y="55"/>
                    <a:pt x="192" y="56"/>
                    <a:pt x="192" y="56"/>
                  </a:cubicBezTo>
                  <a:cubicBezTo>
                    <a:pt x="192" y="56"/>
                    <a:pt x="192" y="55"/>
                    <a:pt x="192" y="55"/>
                  </a:cubicBezTo>
                  <a:cubicBezTo>
                    <a:pt x="192" y="55"/>
                    <a:pt x="193" y="54"/>
                    <a:pt x="193" y="54"/>
                  </a:cubicBezTo>
                  <a:cubicBezTo>
                    <a:pt x="193" y="54"/>
                    <a:pt x="193" y="54"/>
                    <a:pt x="193" y="54"/>
                  </a:cubicBezTo>
                  <a:cubicBezTo>
                    <a:pt x="193" y="54"/>
                    <a:pt x="193" y="54"/>
                    <a:pt x="193" y="54"/>
                  </a:cubicBezTo>
                  <a:cubicBezTo>
                    <a:pt x="193" y="53"/>
                    <a:pt x="193" y="53"/>
                    <a:pt x="192" y="54"/>
                  </a:cubicBezTo>
                  <a:close/>
                  <a:moveTo>
                    <a:pt x="193" y="54"/>
                  </a:moveTo>
                  <a:cubicBezTo>
                    <a:pt x="193" y="55"/>
                    <a:pt x="192" y="55"/>
                    <a:pt x="192" y="56"/>
                  </a:cubicBezTo>
                  <a:cubicBezTo>
                    <a:pt x="193" y="56"/>
                    <a:pt x="193" y="55"/>
                    <a:pt x="193" y="55"/>
                  </a:cubicBezTo>
                  <a:cubicBezTo>
                    <a:pt x="193" y="55"/>
                    <a:pt x="193" y="55"/>
                    <a:pt x="193" y="54"/>
                  </a:cubicBezTo>
                  <a:close/>
                  <a:moveTo>
                    <a:pt x="246" y="66"/>
                  </a:moveTo>
                  <a:cubicBezTo>
                    <a:pt x="247" y="66"/>
                    <a:pt x="247" y="66"/>
                    <a:pt x="247" y="66"/>
                  </a:cubicBezTo>
                  <a:cubicBezTo>
                    <a:pt x="247" y="66"/>
                    <a:pt x="247" y="66"/>
                    <a:pt x="246" y="66"/>
                  </a:cubicBezTo>
                  <a:cubicBezTo>
                    <a:pt x="246" y="66"/>
                    <a:pt x="246" y="66"/>
                    <a:pt x="246" y="66"/>
                  </a:cubicBezTo>
                  <a:cubicBezTo>
                    <a:pt x="246" y="66"/>
                    <a:pt x="246" y="66"/>
                    <a:pt x="246" y="66"/>
                  </a:cubicBezTo>
                  <a:cubicBezTo>
                    <a:pt x="246" y="66"/>
                    <a:pt x="246" y="66"/>
                    <a:pt x="246" y="67"/>
                  </a:cubicBezTo>
                  <a:cubicBezTo>
                    <a:pt x="246" y="67"/>
                    <a:pt x="246" y="67"/>
                    <a:pt x="246" y="67"/>
                  </a:cubicBezTo>
                  <a:cubicBezTo>
                    <a:pt x="246" y="67"/>
                    <a:pt x="246" y="67"/>
                    <a:pt x="246" y="67"/>
                  </a:cubicBezTo>
                  <a:cubicBezTo>
                    <a:pt x="246" y="67"/>
                    <a:pt x="246" y="67"/>
                    <a:pt x="246" y="66"/>
                  </a:cubicBezTo>
                  <a:close/>
                  <a:moveTo>
                    <a:pt x="245" y="63"/>
                  </a:moveTo>
                  <a:cubicBezTo>
                    <a:pt x="245" y="63"/>
                    <a:pt x="245" y="63"/>
                    <a:pt x="245" y="63"/>
                  </a:cubicBezTo>
                  <a:cubicBezTo>
                    <a:pt x="244" y="63"/>
                    <a:pt x="244" y="63"/>
                    <a:pt x="244" y="64"/>
                  </a:cubicBezTo>
                  <a:cubicBezTo>
                    <a:pt x="244" y="64"/>
                    <a:pt x="244" y="63"/>
                    <a:pt x="245" y="63"/>
                  </a:cubicBezTo>
                  <a:cubicBezTo>
                    <a:pt x="245" y="63"/>
                    <a:pt x="245" y="63"/>
                    <a:pt x="245" y="63"/>
                  </a:cubicBezTo>
                  <a:close/>
                  <a:moveTo>
                    <a:pt x="255" y="73"/>
                  </a:moveTo>
                  <a:cubicBezTo>
                    <a:pt x="255" y="73"/>
                    <a:pt x="255" y="73"/>
                    <a:pt x="256" y="72"/>
                  </a:cubicBezTo>
                  <a:cubicBezTo>
                    <a:pt x="256" y="72"/>
                    <a:pt x="256" y="72"/>
                    <a:pt x="256" y="72"/>
                  </a:cubicBezTo>
                  <a:cubicBezTo>
                    <a:pt x="256" y="72"/>
                    <a:pt x="256" y="72"/>
                    <a:pt x="256" y="72"/>
                  </a:cubicBezTo>
                  <a:cubicBezTo>
                    <a:pt x="256" y="72"/>
                    <a:pt x="255" y="72"/>
                    <a:pt x="255" y="72"/>
                  </a:cubicBezTo>
                  <a:cubicBezTo>
                    <a:pt x="255" y="72"/>
                    <a:pt x="255" y="72"/>
                    <a:pt x="255" y="73"/>
                  </a:cubicBezTo>
                  <a:cubicBezTo>
                    <a:pt x="255" y="73"/>
                    <a:pt x="255" y="73"/>
                    <a:pt x="255" y="73"/>
                  </a:cubicBezTo>
                  <a:close/>
                  <a:moveTo>
                    <a:pt x="215" y="62"/>
                  </a:moveTo>
                  <a:cubicBezTo>
                    <a:pt x="215" y="62"/>
                    <a:pt x="216" y="62"/>
                    <a:pt x="216" y="62"/>
                  </a:cubicBezTo>
                  <a:cubicBezTo>
                    <a:pt x="216" y="61"/>
                    <a:pt x="215" y="60"/>
                    <a:pt x="215" y="62"/>
                  </a:cubicBezTo>
                  <a:close/>
                  <a:moveTo>
                    <a:pt x="195" y="51"/>
                  </a:moveTo>
                  <a:cubicBezTo>
                    <a:pt x="194" y="51"/>
                    <a:pt x="193" y="52"/>
                    <a:pt x="193" y="52"/>
                  </a:cubicBezTo>
                  <a:cubicBezTo>
                    <a:pt x="193" y="53"/>
                    <a:pt x="193" y="53"/>
                    <a:pt x="194" y="53"/>
                  </a:cubicBezTo>
                  <a:cubicBezTo>
                    <a:pt x="194" y="53"/>
                    <a:pt x="195" y="53"/>
                    <a:pt x="195" y="53"/>
                  </a:cubicBezTo>
                  <a:cubicBezTo>
                    <a:pt x="195" y="52"/>
                    <a:pt x="196" y="52"/>
                    <a:pt x="196" y="52"/>
                  </a:cubicBezTo>
                  <a:cubicBezTo>
                    <a:pt x="196" y="51"/>
                    <a:pt x="196" y="51"/>
                    <a:pt x="196" y="51"/>
                  </a:cubicBezTo>
                  <a:cubicBezTo>
                    <a:pt x="196" y="51"/>
                    <a:pt x="195" y="51"/>
                    <a:pt x="195" y="51"/>
                  </a:cubicBezTo>
                  <a:close/>
                  <a:moveTo>
                    <a:pt x="203" y="50"/>
                  </a:moveTo>
                  <a:cubicBezTo>
                    <a:pt x="203" y="51"/>
                    <a:pt x="203" y="51"/>
                    <a:pt x="203" y="51"/>
                  </a:cubicBezTo>
                  <a:cubicBezTo>
                    <a:pt x="203" y="52"/>
                    <a:pt x="204" y="52"/>
                    <a:pt x="204" y="52"/>
                  </a:cubicBezTo>
                  <a:cubicBezTo>
                    <a:pt x="205" y="52"/>
                    <a:pt x="206" y="52"/>
                    <a:pt x="206" y="52"/>
                  </a:cubicBezTo>
                  <a:cubicBezTo>
                    <a:pt x="206" y="51"/>
                    <a:pt x="206" y="51"/>
                    <a:pt x="206" y="51"/>
                  </a:cubicBezTo>
                  <a:cubicBezTo>
                    <a:pt x="206" y="50"/>
                    <a:pt x="205" y="50"/>
                    <a:pt x="204" y="50"/>
                  </a:cubicBezTo>
                  <a:cubicBezTo>
                    <a:pt x="204" y="50"/>
                    <a:pt x="204" y="50"/>
                    <a:pt x="203" y="50"/>
                  </a:cubicBezTo>
                  <a:close/>
                  <a:moveTo>
                    <a:pt x="197" y="49"/>
                  </a:moveTo>
                  <a:cubicBezTo>
                    <a:pt x="197" y="48"/>
                    <a:pt x="196" y="49"/>
                    <a:pt x="196" y="49"/>
                  </a:cubicBezTo>
                  <a:cubicBezTo>
                    <a:pt x="196" y="49"/>
                    <a:pt x="196" y="50"/>
                    <a:pt x="196" y="50"/>
                  </a:cubicBezTo>
                  <a:cubicBezTo>
                    <a:pt x="196" y="50"/>
                    <a:pt x="196" y="50"/>
                    <a:pt x="197" y="50"/>
                  </a:cubicBezTo>
                  <a:cubicBezTo>
                    <a:pt x="197" y="51"/>
                    <a:pt x="198" y="51"/>
                    <a:pt x="198" y="50"/>
                  </a:cubicBezTo>
                  <a:cubicBezTo>
                    <a:pt x="197" y="50"/>
                    <a:pt x="197" y="50"/>
                    <a:pt x="197" y="49"/>
                  </a:cubicBezTo>
                  <a:close/>
                  <a:moveTo>
                    <a:pt x="200" y="48"/>
                  </a:moveTo>
                  <a:cubicBezTo>
                    <a:pt x="200" y="48"/>
                    <a:pt x="200" y="48"/>
                    <a:pt x="201" y="47"/>
                  </a:cubicBezTo>
                  <a:cubicBezTo>
                    <a:pt x="201" y="47"/>
                    <a:pt x="201" y="47"/>
                    <a:pt x="201" y="47"/>
                  </a:cubicBezTo>
                  <a:cubicBezTo>
                    <a:pt x="201" y="47"/>
                    <a:pt x="201" y="47"/>
                    <a:pt x="201" y="47"/>
                  </a:cubicBezTo>
                  <a:cubicBezTo>
                    <a:pt x="200" y="47"/>
                    <a:pt x="200" y="48"/>
                    <a:pt x="199" y="48"/>
                  </a:cubicBezTo>
                  <a:cubicBezTo>
                    <a:pt x="199" y="48"/>
                    <a:pt x="198" y="49"/>
                    <a:pt x="198" y="49"/>
                  </a:cubicBezTo>
                  <a:cubicBezTo>
                    <a:pt x="198" y="49"/>
                    <a:pt x="198" y="49"/>
                    <a:pt x="198" y="49"/>
                  </a:cubicBezTo>
                  <a:cubicBezTo>
                    <a:pt x="198" y="49"/>
                    <a:pt x="198" y="49"/>
                    <a:pt x="198" y="49"/>
                  </a:cubicBezTo>
                  <a:cubicBezTo>
                    <a:pt x="198" y="50"/>
                    <a:pt x="200" y="50"/>
                    <a:pt x="201" y="50"/>
                  </a:cubicBezTo>
                  <a:cubicBezTo>
                    <a:pt x="202" y="52"/>
                    <a:pt x="203" y="50"/>
                    <a:pt x="204" y="49"/>
                  </a:cubicBezTo>
                  <a:cubicBezTo>
                    <a:pt x="204" y="48"/>
                    <a:pt x="204" y="48"/>
                    <a:pt x="204" y="48"/>
                  </a:cubicBezTo>
                  <a:cubicBezTo>
                    <a:pt x="204" y="47"/>
                    <a:pt x="202" y="48"/>
                    <a:pt x="201" y="48"/>
                  </a:cubicBezTo>
                  <a:cubicBezTo>
                    <a:pt x="201" y="48"/>
                    <a:pt x="200" y="48"/>
                    <a:pt x="200" y="48"/>
                  </a:cubicBezTo>
                  <a:close/>
                  <a:moveTo>
                    <a:pt x="195" y="54"/>
                  </a:moveTo>
                  <a:cubicBezTo>
                    <a:pt x="194" y="54"/>
                    <a:pt x="194" y="55"/>
                    <a:pt x="193" y="56"/>
                  </a:cubicBezTo>
                  <a:cubicBezTo>
                    <a:pt x="194" y="56"/>
                    <a:pt x="195" y="55"/>
                    <a:pt x="195" y="55"/>
                  </a:cubicBezTo>
                  <a:cubicBezTo>
                    <a:pt x="195" y="55"/>
                    <a:pt x="195" y="54"/>
                    <a:pt x="195" y="54"/>
                  </a:cubicBezTo>
                  <a:close/>
                  <a:moveTo>
                    <a:pt x="260" y="273"/>
                  </a:moveTo>
                  <a:cubicBezTo>
                    <a:pt x="260" y="273"/>
                    <a:pt x="260" y="273"/>
                    <a:pt x="260" y="273"/>
                  </a:cubicBezTo>
                  <a:cubicBezTo>
                    <a:pt x="261" y="273"/>
                    <a:pt x="262" y="273"/>
                    <a:pt x="262" y="272"/>
                  </a:cubicBezTo>
                  <a:cubicBezTo>
                    <a:pt x="262" y="272"/>
                    <a:pt x="262" y="272"/>
                    <a:pt x="262" y="272"/>
                  </a:cubicBezTo>
                  <a:cubicBezTo>
                    <a:pt x="262" y="272"/>
                    <a:pt x="262" y="272"/>
                    <a:pt x="262" y="272"/>
                  </a:cubicBezTo>
                  <a:cubicBezTo>
                    <a:pt x="261" y="272"/>
                    <a:pt x="261" y="272"/>
                    <a:pt x="260" y="273"/>
                  </a:cubicBezTo>
                  <a:close/>
                  <a:moveTo>
                    <a:pt x="231" y="314"/>
                  </a:moveTo>
                  <a:cubicBezTo>
                    <a:pt x="230" y="314"/>
                    <a:pt x="230" y="315"/>
                    <a:pt x="230" y="315"/>
                  </a:cubicBezTo>
                  <a:cubicBezTo>
                    <a:pt x="230" y="316"/>
                    <a:pt x="230" y="316"/>
                    <a:pt x="230" y="317"/>
                  </a:cubicBezTo>
                  <a:cubicBezTo>
                    <a:pt x="230" y="317"/>
                    <a:pt x="230" y="317"/>
                    <a:pt x="230" y="318"/>
                  </a:cubicBezTo>
                  <a:cubicBezTo>
                    <a:pt x="231" y="317"/>
                    <a:pt x="232" y="316"/>
                    <a:pt x="231" y="314"/>
                  </a:cubicBezTo>
                  <a:cubicBezTo>
                    <a:pt x="231" y="314"/>
                    <a:pt x="231" y="314"/>
                    <a:pt x="231" y="314"/>
                  </a:cubicBezTo>
                  <a:close/>
                  <a:moveTo>
                    <a:pt x="331" y="121"/>
                  </a:moveTo>
                  <a:cubicBezTo>
                    <a:pt x="331" y="120"/>
                    <a:pt x="331" y="119"/>
                    <a:pt x="331" y="118"/>
                  </a:cubicBezTo>
                  <a:cubicBezTo>
                    <a:pt x="331" y="118"/>
                    <a:pt x="331" y="118"/>
                    <a:pt x="331" y="118"/>
                  </a:cubicBezTo>
                  <a:cubicBezTo>
                    <a:pt x="331" y="118"/>
                    <a:pt x="331" y="119"/>
                    <a:pt x="330" y="119"/>
                  </a:cubicBezTo>
                  <a:cubicBezTo>
                    <a:pt x="331" y="118"/>
                    <a:pt x="331" y="118"/>
                    <a:pt x="331" y="117"/>
                  </a:cubicBezTo>
                  <a:cubicBezTo>
                    <a:pt x="331" y="115"/>
                    <a:pt x="330" y="113"/>
                    <a:pt x="329" y="112"/>
                  </a:cubicBezTo>
                  <a:cubicBezTo>
                    <a:pt x="329" y="111"/>
                    <a:pt x="329" y="111"/>
                    <a:pt x="328" y="110"/>
                  </a:cubicBezTo>
                  <a:cubicBezTo>
                    <a:pt x="328" y="110"/>
                    <a:pt x="328" y="110"/>
                    <a:pt x="328" y="110"/>
                  </a:cubicBezTo>
                  <a:cubicBezTo>
                    <a:pt x="328" y="110"/>
                    <a:pt x="329" y="109"/>
                    <a:pt x="329" y="109"/>
                  </a:cubicBezTo>
                  <a:cubicBezTo>
                    <a:pt x="329" y="109"/>
                    <a:pt x="329" y="109"/>
                    <a:pt x="329" y="109"/>
                  </a:cubicBezTo>
                  <a:cubicBezTo>
                    <a:pt x="329" y="109"/>
                    <a:pt x="329" y="109"/>
                    <a:pt x="329" y="109"/>
                  </a:cubicBezTo>
                  <a:cubicBezTo>
                    <a:pt x="329" y="109"/>
                    <a:pt x="328" y="108"/>
                    <a:pt x="328" y="108"/>
                  </a:cubicBezTo>
                  <a:cubicBezTo>
                    <a:pt x="328" y="107"/>
                    <a:pt x="328" y="105"/>
                    <a:pt x="327" y="104"/>
                  </a:cubicBezTo>
                  <a:cubicBezTo>
                    <a:pt x="326" y="100"/>
                    <a:pt x="323" y="99"/>
                    <a:pt x="319" y="99"/>
                  </a:cubicBezTo>
                  <a:cubicBezTo>
                    <a:pt x="318" y="100"/>
                    <a:pt x="315" y="100"/>
                    <a:pt x="314" y="99"/>
                  </a:cubicBezTo>
                  <a:cubicBezTo>
                    <a:pt x="313" y="98"/>
                    <a:pt x="311" y="98"/>
                    <a:pt x="310" y="97"/>
                  </a:cubicBezTo>
                  <a:cubicBezTo>
                    <a:pt x="309" y="96"/>
                    <a:pt x="308" y="95"/>
                    <a:pt x="307" y="95"/>
                  </a:cubicBezTo>
                  <a:cubicBezTo>
                    <a:pt x="307" y="94"/>
                    <a:pt x="306" y="94"/>
                    <a:pt x="306" y="94"/>
                  </a:cubicBezTo>
                  <a:cubicBezTo>
                    <a:pt x="305" y="93"/>
                    <a:pt x="304" y="92"/>
                    <a:pt x="303" y="91"/>
                  </a:cubicBezTo>
                  <a:cubicBezTo>
                    <a:pt x="302" y="90"/>
                    <a:pt x="301" y="88"/>
                    <a:pt x="300" y="87"/>
                  </a:cubicBezTo>
                  <a:cubicBezTo>
                    <a:pt x="300" y="87"/>
                    <a:pt x="300" y="87"/>
                    <a:pt x="300" y="87"/>
                  </a:cubicBezTo>
                  <a:cubicBezTo>
                    <a:pt x="299" y="86"/>
                    <a:pt x="298" y="86"/>
                    <a:pt x="297" y="85"/>
                  </a:cubicBezTo>
                  <a:cubicBezTo>
                    <a:pt x="296" y="84"/>
                    <a:pt x="295" y="84"/>
                    <a:pt x="294" y="83"/>
                  </a:cubicBezTo>
                  <a:cubicBezTo>
                    <a:pt x="293" y="82"/>
                    <a:pt x="291" y="81"/>
                    <a:pt x="290" y="80"/>
                  </a:cubicBezTo>
                  <a:cubicBezTo>
                    <a:pt x="288" y="79"/>
                    <a:pt x="287" y="78"/>
                    <a:pt x="285" y="78"/>
                  </a:cubicBezTo>
                  <a:cubicBezTo>
                    <a:pt x="283" y="77"/>
                    <a:pt x="282" y="78"/>
                    <a:pt x="281" y="78"/>
                  </a:cubicBezTo>
                  <a:cubicBezTo>
                    <a:pt x="280" y="78"/>
                    <a:pt x="279" y="78"/>
                    <a:pt x="278" y="78"/>
                  </a:cubicBezTo>
                  <a:cubicBezTo>
                    <a:pt x="277" y="78"/>
                    <a:pt x="276" y="78"/>
                    <a:pt x="276" y="80"/>
                  </a:cubicBezTo>
                  <a:cubicBezTo>
                    <a:pt x="275" y="79"/>
                    <a:pt x="274" y="79"/>
                    <a:pt x="273" y="78"/>
                  </a:cubicBezTo>
                  <a:cubicBezTo>
                    <a:pt x="272" y="78"/>
                    <a:pt x="272" y="78"/>
                    <a:pt x="272" y="78"/>
                  </a:cubicBezTo>
                  <a:cubicBezTo>
                    <a:pt x="271" y="77"/>
                    <a:pt x="271" y="77"/>
                    <a:pt x="270" y="77"/>
                  </a:cubicBezTo>
                  <a:cubicBezTo>
                    <a:pt x="270" y="77"/>
                    <a:pt x="270" y="77"/>
                    <a:pt x="270" y="77"/>
                  </a:cubicBezTo>
                  <a:cubicBezTo>
                    <a:pt x="270" y="78"/>
                    <a:pt x="268" y="77"/>
                    <a:pt x="267" y="78"/>
                  </a:cubicBezTo>
                  <a:cubicBezTo>
                    <a:pt x="267" y="77"/>
                    <a:pt x="264" y="76"/>
                    <a:pt x="263" y="75"/>
                  </a:cubicBezTo>
                  <a:cubicBezTo>
                    <a:pt x="263" y="75"/>
                    <a:pt x="262" y="75"/>
                    <a:pt x="262" y="74"/>
                  </a:cubicBezTo>
                  <a:cubicBezTo>
                    <a:pt x="260" y="74"/>
                    <a:pt x="257" y="73"/>
                    <a:pt x="257" y="74"/>
                  </a:cubicBezTo>
                  <a:cubicBezTo>
                    <a:pt x="256" y="74"/>
                    <a:pt x="255" y="74"/>
                    <a:pt x="254" y="75"/>
                  </a:cubicBezTo>
                  <a:cubicBezTo>
                    <a:pt x="254" y="75"/>
                    <a:pt x="254" y="76"/>
                    <a:pt x="254" y="76"/>
                  </a:cubicBezTo>
                  <a:cubicBezTo>
                    <a:pt x="253" y="74"/>
                    <a:pt x="252" y="76"/>
                    <a:pt x="252" y="77"/>
                  </a:cubicBezTo>
                  <a:cubicBezTo>
                    <a:pt x="251" y="78"/>
                    <a:pt x="251" y="78"/>
                    <a:pt x="251" y="78"/>
                  </a:cubicBezTo>
                  <a:cubicBezTo>
                    <a:pt x="251" y="78"/>
                    <a:pt x="251" y="78"/>
                    <a:pt x="251" y="78"/>
                  </a:cubicBezTo>
                  <a:cubicBezTo>
                    <a:pt x="251" y="77"/>
                    <a:pt x="251" y="77"/>
                    <a:pt x="251" y="77"/>
                  </a:cubicBezTo>
                  <a:cubicBezTo>
                    <a:pt x="250" y="77"/>
                    <a:pt x="250" y="77"/>
                    <a:pt x="250" y="77"/>
                  </a:cubicBezTo>
                  <a:cubicBezTo>
                    <a:pt x="250" y="76"/>
                    <a:pt x="252" y="76"/>
                    <a:pt x="252" y="75"/>
                  </a:cubicBezTo>
                  <a:cubicBezTo>
                    <a:pt x="252" y="74"/>
                    <a:pt x="252" y="74"/>
                    <a:pt x="252" y="74"/>
                  </a:cubicBezTo>
                  <a:cubicBezTo>
                    <a:pt x="252" y="73"/>
                    <a:pt x="250" y="74"/>
                    <a:pt x="250" y="75"/>
                  </a:cubicBezTo>
                  <a:cubicBezTo>
                    <a:pt x="249" y="76"/>
                    <a:pt x="249" y="78"/>
                    <a:pt x="249" y="79"/>
                  </a:cubicBezTo>
                  <a:cubicBezTo>
                    <a:pt x="249" y="79"/>
                    <a:pt x="248" y="80"/>
                    <a:pt x="248" y="80"/>
                  </a:cubicBezTo>
                  <a:cubicBezTo>
                    <a:pt x="247" y="81"/>
                    <a:pt x="246" y="81"/>
                    <a:pt x="246" y="82"/>
                  </a:cubicBezTo>
                  <a:cubicBezTo>
                    <a:pt x="246" y="82"/>
                    <a:pt x="246" y="82"/>
                    <a:pt x="246" y="82"/>
                  </a:cubicBezTo>
                  <a:cubicBezTo>
                    <a:pt x="246" y="81"/>
                    <a:pt x="246" y="81"/>
                    <a:pt x="247" y="80"/>
                  </a:cubicBezTo>
                  <a:cubicBezTo>
                    <a:pt x="247" y="80"/>
                    <a:pt x="247" y="80"/>
                    <a:pt x="247" y="79"/>
                  </a:cubicBezTo>
                  <a:cubicBezTo>
                    <a:pt x="247" y="79"/>
                    <a:pt x="247" y="79"/>
                    <a:pt x="247" y="78"/>
                  </a:cubicBezTo>
                  <a:cubicBezTo>
                    <a:pt x="247" y="77"/>
                    <a:pt x="247" y="76"/>
                    <a:pt x="248" y="75"/>
                  </a:cubicBezTo>
                  <a:cubicBezTo>
                    <a:pt x="248" y="74"/>
                    <a:pt x="250" y="73"/>
                    <a:pt x="249" y="72"/>
                  </a:cubicBezTo>
                  <a:cubicBezTo>
                    <a:pt x="248" y="71"/>
                    <a:pt x="247" y="72"/>
                    <a:pt x="247" y="73"/>
                  </a:cubicBezTo>
                  <a:cubicBezTo>
                    <a:pt x="247" y="73"/>
                    <a:pt x="246" y="72"/>
                    <a:pt x="246" y="73"/>
                  </a:cubicBezTo>
                  <a:cubicBezTo>
                    <a:pt x="247" y="72"/>
                    <a:pt x="247" y="71"/>
                    <a:pt x="247" y="70"/>
                  </a:cubicBezTo>
                  <a:cubicBezTo>
                    <a:pt x="247" y="70"/>
                    <a:pt x="248" y="70"/>
                    <a:pt x="248" y="69"/>
                  </a:cubicBezTo>
                  <a:cubicBezTo>
                    <a:pt x="248" y="69"/>
                    <a:pt x="248" y="69"/>
                    <a:pt x="248" y="69"/>
                  </a:cubicBezTo>
                  <a:cubicBezTo>
                    <a:pt x="248" y="69"/>
                    <a:pt x="248" y="68"/>
                    <a:pt x="248" y="68"/>
                  </a:cubicBezTo>
                  <a:cubicBezTo>
                    <a:pt x="248" y="68"/>
                    <a:pt x="248" y="68"/>
                    <a:pt x="248" y="68"/>
                  </a:cubicBezTo>
                  <a:cubicBezTo>
                    <a:pt x="248" y="68"/>
                    <a:pt x="248" y="68"/>
                    <a:pt x="248" y="68"/>
                  </a:cubicBezTo>
                  <a:cubicBezTo>
                    <a:pt x="248" y="68"/>
                    <a:pt x="248" y="68"/>
                    <a:pt x="247" y="68"/>
                  </a:cubicBezTo>
                  <a:cubicBezTo>
                    <a:pt x="247" y="68"/>
                    <a:pt x="246" y="68"/>
                    <a:pt x="246" y="68"/>
                  </a:cubicBezTo>
                  <a:cubicBezTo>
                    <a:pt x="246" y="67"/>
                    <a:pt x="246" y="67"/>
                    <a:pt x="246" y="67"/>
                  </a:cubicBezTo>
                  <a:cubicBezTo>
                    <a:pt x="246" y="67"/>
                    <a:pt x="246" y="67"/>
                    <a:pt x="245" y="67"/>
                  </a:cubicBezTo>
                  <a:cubicBezTo>
                    <a:pt x="245" y="66"/>
                    <a:pt x="245" y="66"/>
                    <a:pt x="245" y="65"/>
                  </a:cubicBezTo>
                  <a:cubicBezTo>
                    <a:pt x="245" y="65"/>
                    <a:pt x="245" y="65"/>
                    <a:pt x="245" y="64"/>
                  </a:cubicBezTo>
                  <a:cubicBezTo>
                    <a:pt x="245" y="64"/>
                    <a:pt x="245" y="64"/>
                    <a:pt x="245" y="64"/>
                  </a:cubicBezTo>
                  <a:cubicBezTo>
                    <a:pt x="245" y="64"/>
                    <a:pt x="245" y="64"/>
                    <a:pt x="245" y="64"/>
                  </a:cubicBezTo>
                  <a:cubicBezTo>
                    <a:pt x="243" y="65"/>
                    <a:pt x="243" y="65"/>
                    <a:pt x="242" y="67"/>
                  </a:cubicBezTo>
                  <a:cubicBezTo>
                    <a:pt x="241" y="66"/>
                    <a:pt x="241" y="65"/>
                    <a:pt x="241" y="64"/>
                  </a:cubicBezTo>
                  <a:cubicBezTo>
                    <a:pt x="241" y="64"/>
                    <a:pt x="238" y="64"/>
                    <a:pt x="238" y="62"/>
                  </a:cubicBezTo>
                  <a:cubicBezTo>
                    <a:pt x="237" y="63"/>
                    <a:pt x="234" y="62"/>
                    <a:pt x="234" y="61"/>
                  </a:cubicBezTo>
                  <a:cubicBezTo>
                    <a:pt x="234" y="60"/>
                    <a:pt x="234" y="60"/>
                    <a:pt x="234" y="60"/>
                  </a:cubicBezTo>
                  <a:cubicBezTo>
                    <a:pt x="233" y="61"/>
                    <a:pt x="232" y="61"/>
                    <a:pt x="231" y="60"/>
                  </a:cubicBezTo>
                  <a:cubicBezTo>
                    <a:pt x="233" y="60"/>
                    <a:pt x="230" y="58"/>
                    <a:pt x="231" y="60"/>
                  </a:cubicBezTo>
                  <a:cubicBezTo>
                    <a:pt x="231" y="60"/>
                    <a:pt x="231" y="60"/>
                    <a:pt x="231" y="60"/>
                  </a:cubicBezTo>
                  <a:cubicBezTo>
                    <a:pt x="230" y="60"/>
                    <a:pt x="229" y="60"/>
                    <a:pt x="229" y="60"/>
                  </a:cubicBezTo>
                  <a:cubicBezTo>
                    <a:pt x="229" y="60"/>
                    <a:pt x="229" y="59"/>
                    <a:pt x="230" y="59"/>
                  </a:cubicBezTo>
                  <a:cubicBezTo>
                    <a:pt x="230" y="59"/>
                    <a:pt x="229" y="59"/>
                    <a:pt x="229" y="60"/>
                  </a:cubicBezTo>
                  <a:cubicBezTo>
                    <a:pt x="229" y="59"/>
                    <a:pt x="229" y="58"/>
                    <a:pt x="228" y="57"/>
                  </a:cubicBezTo>
                  <a:cubicBezTo>
                    <a:pt x="228" y="58"/>
                    <a:pt x="228" y="58"/>
                    <a:pt x="228" y="58"/>
                  </a:cubicBezTo>
                  <a:cubicBezTo>
                    <a:pt x="227" y="59"/>
                    <a:pt x="227" y="58"/>
                    <a:pt x="226" y="58"/>
                  </a:cubicBezTo>
                  <a:cubicBezTo>
                    <a:pt x="225" y="57"/>
                    <a:pt x="224" y="56"/>
                    <a:pt x="223" y="56"/>
                  </a:cubicBezTo>
                  <a:cubicBezTo>
                    <a:pt x="223" y="56"/>
                    <a:pt x="223" y="57"/>
                    <a:pt x="223" y="57"/>
                  </a:cubicBezTo>
                  <a:cubicBezTo>
                    <a:pt x="222" y="58"/>
                    <a:pt x="222" y="57"/>
                    <a:pt x="221" y="57"/>
                  </a:cubicBezTo>
                  <a:cubicBezTo>
                    <a:pt x="221" y="57"/>
                    <a:pt x="221" y="57"/>
                    <a:pt x="221" y="57"/>
                  </a:cubicBezTo>
                  <a:cubicBezTo>
                    <a:pt x="221" y="57"/>
                    <a:pt x="221" y="57"/>
                    <a:pt x="221" y="57"/>
                  </a:cubicBezTo>
                  <a:cubicBezTo>
                    <a:pt x="221" y="57"/>
                    <a:pt x="221" y="56"/>
                    <a:pt x="221" y="56"/>
                  </a:cubicBezTo>
                  <a:cubicBezTo>
                    <a:pt x="221" y="56"/>
                    <a:pt x="221" y="56"/>
                    <a:pt x="221" y="57"/>
                  </a:cubicBezTo>
                  <a:cubicBezTo>
                    <a:pt x="221" y="57"/>
                    <a:pt x="221" y="57"/>
                    <a:pt x="221" y="57"/>
                  </a:cubicBezTo>
                  <a:cubicBezTo>
                    <a:pt x="221" y="57"/>
                    <a:pt x="220" y="57"/>
                    <a:pt x="219" y="57"/>
                  </a:cubicBezTo>
                  <a:cubicBezTo>
                    <a:pt x="218" y="59"/>
                    <a:pt x="218" y="60"/>
                    <a:pt x="217" y="61"/>
                  </a:cubicBezTo>
                  <a:cubicBezTo>
                    <a:pt x="217" y="61"/>
                    <a:pt x="217" y="61"/>
                    <a:pt x="217" y="61"/>
                  </a:cubicBezTo>
                  <a:cubicBezTo>
                    <a:pt x="217" y="62"/>
                    <a:pt x="216" y="62"/>
                    <a:pt x="216" y="62"/>
                  </a:cubicBezTo>
                  <a:cubicBezTo>
                    <a:pt x="216" y="62"/>
                    <a:pt x="216" y="62"/>
                    <a:pt x="216" y="62"/>
                  </a:cubicBezTo>
                  <a:cubicBezTo>
                    <a:pt x="216" y="62"/>
                    <a:pt x="216" y="63"/>
                    <a:pt x="216" y="63"/>
                  </a:cubicBezTo>
                  <a:cubicBezTo>
                    <a:pt x="215" y="63"/>
                    <a:pt x="215" y="63"/>
                    <a:pt x="215" y="63"/>
                  </a:cubicBezTo>
                  <a:cubicBezTo>
                    <a:pt x="215" y="64"/>
                    <a:pt x="214" y="64"/>
                    <a:pt x="214" y="65"/>
                  </a:cubicBezTo>
                  <a:cubicBezTo>
                    <a:pt x="214" y="65"/>
                    <a:pt x="214" y="65"/>
                    <a:pt x="214" y="65"/>
                  </a:cubicBezTo>
                  <a:cubicBezTo>
                    <a:pt x="214" y="65"/>
                    <a:pt x="214" y="65"/>
                    <a:pt x="214" y="65"/>
                  </a:cubicBezTo>
                  <a:cubicBezTo>
                    <a:pt x="215" y="65"/>
                    <a:pt x="216" y="64"/>
                    <a:pt x="216" y="64"/>
                  </a:cubicBezTo>
                  <a:cubicBezTo>
                    <a:pt x="217" y="64"/>
                    <a:pt x="217" y="65"/>
                    <a:pt x="217" y="65"/>
                  </a:cubicBezTo>
                  <a:cubicBezTo>
                    <a:pt x="216" y="65"/>
                    <a:pt x="215" y="65"/>
                    <a:pt x="214" y="65"/>
                  </a:cubicBezTo>
                  <a:cubicBezTo>
                    <a:pt x="215" y="65"/>
                    <a:pt x="215" y="66"/>
                    <a:pt x="215" y="66"/>
                  </a:cubicBezTo>
                  <a:cubicBezTo>
                    <a:pt x="213" y="66"/>
                    <a:pt x="213" y="64"/>
                    <a:pt x="211" y="66"/>
                  </a:cubicBezTo>
                  <a:cubicBezTo>
                    <a:pt x="211" y="67"/>
                    <a:pt x="211" y="67"/>
                    <a:pt x="210" y="68"/>
                  </a:cubicBezTo>
                  <a:cubicBezTo>
                    <a:pt x="211" y="67"/>
                    <a:pt x="211" y="66"/>
                    <a:pt x="211" y="66"/>
                  </a:cubicBezTo>
                  <a:cubicBezTo>
                    <a:pt x="210" y="66"/>
                    <a:pt x="210" y="66"/>
                    <a:pt x="210" y="67"/>
                  </a:cubicBezTo>
                  <a:cubicBezTo>
                    <a:pt x="210" y="67"/>
                    <a:pt x="210" y="67"/>
                    <a:pt x="210" y="68"/>
                  </a:cubicBezTo>
                  <a:cubicBezTo>
                    <a:pt x="210" y="68"/>
                    <a:pt x="210" y="68"/>
                    <a:pt x="210" y="68"/>
                  </a:cubicBezTo>
                  <a:cubicBezTo>
                    <a:pt x="210" y="68"/>
                    <a:pt x="209" y="68"/>
                    <a:pt x="209" y="69"/>
                  </a:cubicBezTo>
                  <a:cubicBezTo>
                    <a:pt x="208" y="69"/>
                    <a:pt x="208" y="69"/>
                    <a:pt x="208" y="70"/>
                  </a:cubicBezTo>
                  <a:cubicBezTo>
                    <a:pt x="207" y="71"/>
                    <a:pt x="207" y="73"/>
                    <a:pt x="206" y="74"/>
                  </a:cubicBezTo>
                  <a:cubicBezTo>
                    <a:pt x="206" y="75"/>
                    <a:pt x="206" y="75"/>
                    <a:pt x="206" y="75"/>
                  </a:cubicBezTo>
                  <a:cubicBezTo>
                    <a:pt x="206" y="72"/>
                    <a:pt x="207" y="70"/>
                    <a:pt x="208" y="67"/>
                  </a:cubicBezTo>
                  <a:cubicBezTo>
                    <a:pt x="207" y="67"/>
                    <a:pt x="206" y="67"/>
                    <a:pt x="206" y="68"/>
                  </a:cubicBezTo>
                  <a:cubicBezTo>
                    <a:pt x="205" y="68"/>
                    <a:pt x="205" y="68"/>
                    <a:pt x="205" y="68"/>
                  </a:cubicBezTo>
                  <a:cubicBezTo>
                    <a:pt x="204" y="69"/>
                    <a:pt x="203" y="69"/>
                    <a:pt x="203" y="70"/>
                  </a:cubicBezTo>
                  <a:cubicBezTo>
                    <a:pt x="203" y="66"/>
                    <a:pt x="199" y="70"/>
                    <a:pt x="198" y="69"/>
                  </a:cubicBezTo>
                  <a:cubicBezTo>
                    <a:pt x="198" y="68"/>
                    <a:pt x="197" y="68"/>
                    <a:pt x="196" y="68"/>
                  </a:cubicBezTo>
                  <a:cubicBezTo>
                    <a:pt x="195" y="68"/>
                    <a:pt x="196" y="66"/>
                    <a:pt x="195" y="65"/>
                  </a:cubicBezTo>
                  <a:cubicBezTo>
                    <a:pt x="195" y="65"/>
                    <a:pt x="195" y="64"/>
                    <a:pt x="195" y="64"/>
                  </a:cubicBezTo>
                  <a:cubicBezTo>
                    <a:pt x="195" y="63"/>
                    <a:pt x="195" y="62"/>
                    <a:pt x="195" y="62"/>
                  </a:cubicBezTo>
                  <a:cubicBezTo>
                    <a:pt x="195" y="62"/>
                    <a:pt x="195" y="63"/>
                    <a:pt x="195" y="63"/>
                  </a:cubicBezTo>
                  <a:cubicBezTo>
                    <a:pt x="195" y="64"/>
                    <a:pt x="195" y="64"/>
                    <a:pt x="195" y="65"/>
                  </a:cubicBezTo>
                  <a:cubicBezTo>
                    <a:pt x="195" y="65"/>
                    <a:pt x="195" y="65"/>
                    <a:pt x="195" y="65"/>
                  </a:cubicBezTo>
                  <a:cubicBezTo>
                    <a:pt x="195" y="65"/>
                    <a:pt x="195" y="65"/>
                    <a:pt x="195" y="65"/>
                  </a:cubicBezTo>
                  <a:cubicBezTo>
                    <a:pt x="195" y="66"/>
                    <a:pt x="196" y="67"/>
                    <a:pt x="197" y="68"/>
                  </a:cubicBezTo>
                  <a:cubicBezTo>
                    <a:pt x="197" y="68"/>
                    <a:pt x="199" y="68"/>
                    <a:pt x="199" y="68"/>
                  </a:cubicBezTo>
                  <a:cubicBezTo>
                    <a:pt x="199" y="68"/>
                    <a:pt x="199" y="68"/>
                    <a:pt x="198" y="68"/>
                  </a:cubicBezTo>
                  <a:cubicBezTo>
                    <a:pt x="200" y="68"/>
                    <a:pt x="201" y="67"/>
                    <a:pt x="202" y="67"/>
                  </a:cubicBezTo>
                  <a:cubicBezTo>
                    <a:pt x="203" y="67"/>
                    <a:pt x="203" y="68"/>
                    <a:pt x="203" y="68"/>
                  </a:cubicBezTo>
                  <a:cubicBezTo>
                    <a:pt x="204" y="68"/>
                    <a:pt x="204" y="67"/>
                    <a:pt x="204" y="67"/>
                  </a:cubicBezTo>
                  <a:cubicBezTo>
                    <a:pt x="204" y="67"/>
                    <a:pt x="204" y="67"/>
                    <a:pt x="204" y="68"/>
                  </a:cubicBezTo>
                  <a:cubicBezTo>
                    <a:pt x="205" y="67"/>
                    <a:pt x="205" y="67"/>
                    <a:pt x="205" y="67"/>
                  </a:cubicBezTo>
                  <a:cubicBezTo>
                    <a:pt x="206" y="66"/>
                    <a:pt x="206" y="66"/>
                    <a:pt x="206" y="65"/>
                  </a:cubicBezTo>
                  <a:cubicBezTo>
                    <a:pt x="206" y="67"/>
                    <a:pt x="209" y="66"/>
                    <a:pt x="210" y="65"/>
                  </a:cubicBezTo>
                  <a:cubicBezTo>
                    <a:pt x="212" y="64"/>
                    <a:pt x="212" y="63"/>
                    <a:pt x="213" y="61"/>
                  </a:cubicBezTo>
                  <a:cubicBezTo>
                    <a:pt x="214" y="60"/>
                    <a:pt x="214" y="59"/>
                    <a:pt x="214" y="57"/>
                  </a:cubicBezTo>
                  <a:cubicBezTo>
                    <a:pt x="214" y="56"/>
                    <a:pt x="215" y="55"/>
                    <a:pt x="215" y="54"/>
                  </a:cubicBezTo>
                  <a:cubicBezTo>
                    <a:pt x="215" y="54"/>
                    <a:pt x="215" y="54"/>
                    <a:pt x="215" y="54"/>
                  </a:cubicBezTo>
                  <a:cubicBezTo>
                    <a:pt x="215" y="53"/>
                    <a:pt x="215" y="53"/>
                    <a:pt x="214" y="53"/>
                  </a:cubicBezTo>
                  <a:cubicBezTo>
                    <a:pt x="213" y="53"/>
                    <a:pt x="212" y="53"/>
                    <a:pt x="212" y="52"/>
                  </a:cubicBezTo>
                  <a:cubicBezTo>
                    <a:pt x="210" y="52"/>
                    <a:pt x="208" y="52"/>
                    <a:pt x="207" y="52"/>
                  </a:cubicBezTo>
                  <a:cubicBezTo>
                    <a:pt x="206" y="53"/>
                    <a:pt x="207" y="53"/>
                    <a:pt x="206" y="53"/>
                  </a:cubicBezTo>
                  <a:cubicBezTo>
                    <a:pt x="204" y="53"/>
                    <a:pt x="203" y="53"/>
                    <a:pt x="202" y="52"/>
                  </a:cubicBezTo>
                  <a:cubicBezTo>
                    <a:pt x="200" y="52"/>
                    <a:pt x="197" y="51"/>
                    <a:pt x="196" y="53"/>
                  </a:cubicBezTo>
                  <a:cubicBezTo>
                    <a:pt x="196" y="54"/>
                    <a:pt x="195" y="55"/>
                    <a:pt x="195" y="55"/>
                  </a:cubicBezTo>
                  <a:cubicBezTo>
                    <a:pt x="196" y="56"/>
                    <a:pt x="196" y="57"/>
                    <a:pt x="197" y="57"/>
                  </a:cubicBezTo>
                  <a:cubicBezTo>
                    <a:pt x="196" y="57"/>
                    <a:pt x="196" y="57"/>
                    <a:pt x="195" y="57"/>
                  </a:cubicBezTo>
                  <a:cubicBezTo>
                    <a:pt x="195" y="57"/>
                    <a:pt x="195" y="57"/>
                    <a:pt x="195" y="57"/>
                  </a:cubicBezTo>
                  <a:cubicBezTo>
                    <a:pt x="195" y="58"/>
                    <a:pt x="195" y="58"/>
                    <a:pt x="195" y="58"/>
                  </a:cubicBezTo>
                  <a:cubicBezTo>
                    <a:pt x="195" y="59"/>
                    <a:pt x="195" y="59"/>
                    <a:pt x="195" y="60"/>
                  </a:cubicBezTo>
                  <a:cubicBezTo>
                    <a:pt x="195" y="60"/>
                    <a:pt x="195" y="60"/>
                    <a:pt x="195" y="61"/>
                  </a:cubicBezTo>
                  <a:cubicBezTo>
                    <a:pt x="195" y="61"/>
                    <a:pt x="195" y="61"/>
                    <a:pt x="195" y="61"/>
                  </a:cubicBezTo>
                  <a:cubicBezTo>
                    <a:pt x="196" y="61"/>
                    <a:pt x="197" y="60"/>
                    <a:pt x="197" y="61"/>
                  </a:cubicBezTo>
                  <a:cubicBezTo>
                    <a:pt x="196" y="62"/>
                    <a:pt x="197" y="61"/>
                    <a:pt x="195" y="61"/>
                  </a:cubicBezTo>
                  <a:cubicBezTo>
                    <a:pt x="195" y="61"/>
                    <a:pt x="195" y="61"/>
                    <a:pt x="195" y="61"/>
                  </a:cubicBezTo>
                  <a:cubicBezTo>
                    <a:pt x="195" y="60"/>
                    <a:pt x="194" y="60"/>
                    <a:pt x="194" y="59"/>
                  </a:cubicBezTo>
                  <a:cubicBezTo>
                    <a:pt x="193" y="60"/>
                    <a:pt x="191" y="62"/>
                    <a:pt x="190" y="63"/>
                  </a:cubicBezTo>
                  <a:cubicBezTo>
                    <a:pt x="190" y="63"/>
                    <a:pt x="189" y="63"/>
                    <a:pt x="189" y="64"/>
                  </a:cubicBezTo>
                  <a:cubicBezTo>
                    <a:pt x="187" y="64"/>
                    <a:pt x="187" y="65"/>
                    <a:pt x="185" y="65"/>
                  </a:cubicBezTo>
                  <a:cubicBezTo>
                    <a:pt x="184" y="66"/>
                    <a:pt x="183" y="66"/>
                    <a:pt x="182" y="67"/>
                  </a:cubicBezTo>
                  <a:cubicBezTo>
                    <a:pt x="183" y="67"/>
                    <a:pt x="183" y="66"/>
                    <a:pt x="183" y="66"/>
                  </a:cubicBezTo>
                  <a:cubicBezTo>
                    <a:pt x="183" y="65"/>
                    <a:pt x="179" y="66"/>
                    <a:pt x="178" y="66"/>
                  </a:cubicBezTo>
                  <a:cubicBezTo>
                    <a:pt x="179" y="65"/>
                    <a:pt x="182" y="64"/>
                    <a:pt x="183" y="64"/>
                  </a:cubicBezTo>
                  <a:cubicBezTo>
                    <a:pt x="183" y="64"/>
                    <a:pt x="185" y="65"/>
                    <a:pt x="185" y="63"/>
                  </a:cubicBezTo>
                  <a:cubicBezTo>
                    <a:pt x="185" y="63"/>
                    <a:pt x="185" y="63"/>
                    <a:pt x="185" y="63"/>
                  </a:cubicBezTo>
                  <a:cubicBezTo>
                    <a:pt x="185" y="61"/>
                    <a:pt x="187" y="61"/>
                    <a:pt x="187" y="60"/>
                  </a:cubicBezTo>
                  <a:cubicBezTo>
                    <a:pt x="187" y="60"/>
                    <a:pt x="187" y="59"/>
                    <a:pt x="187" y="59"/>
                  </a:cubicBezTo>
                  <a:cubicBezTo>
                    <a:pt x="187" y="58"/>
                    <a:pt x="187" y="57"/>
                    <a:pt x="188" y="57"/>
                  </a:cubicBezTo>
                  <a:cubicBezTo>
                    <a:pt x="188" y="56"/>
                    <a:pt x="188" y="56"/>
                    <a:pt x="188" y="56"/>
                  </a:cubicBezTo>
                  <a:cubicBezTo>
                    <a:pt x="189" y="55"/>
                    <a:pt x="189" y="55"/>
                    <a:pt x="189" y="55"/>
                  </a:cubicBezTo>
                  <a:cubicBezTo>
                    <a:pt x="190" y="53"/>
                    <a:pt x="191" y="52"/>
                    <a:pt x="192" y="51"/>
                  </a:cubicBezTo>
                  <a:cubicBezTo>
                    <a:pt x="193" y="50"/>
                    <a:pt x="195" y="49"/>
                    <a:pt x="196" y="48"/>
                  </a:cubicBezTo>
                  <a:cubicBezTo>
                    <a:pt x="196" y="47"/>
                    <a:pt x="197" y="46"/>
                    <a:pt x="197" y="45"/>
                  </a:cubicBezTo>
                  <a:cubicBezTo>
                    <a:pt x="198" y="44"/>
                    <a:pt x="199" y="44"/>
                    <a:pt x="199" y="43"/>
                  </a:cubicBezTo>
                  <a:cubicBezTo>
                    <a:pt x="199" y="41"/>
                    <a:pt x="201" y="40"/>
                    <a:pt x="202" y="39"/>
                  </a:cubicBezTo>
                  <a:cubicBezTo>
                    <a:pt x="202" y="39"/>
                    <a:pt x="201" y="39"/>
                    <a:pt x="200" y="39"/>
                  </a:cubicBezTo>
                  <a:cubicBezTo>
                    <a:pt x="203" y="38"/>
                    <a:pt x="203" y="34"/>
                    <a:pt x="201" y="33"/>
                  </a:cubicBezTo>
                  <a:cubicBezTo>
                    <a:pt x="199" y="33"/>
                    <a:pt x="198" y="33"/>
                    <a:pt x="197" y="32"/>
                  </a:cubicBezTo>
                  <a:cubicBezTo>
                    <a:pt x="197" y="31"/>
                    <a:pt x="197" y="31"/>
                    <a:pt x="196" y="30"/>
                  </a:cubicBezTo>
                  <a:cubicBezTo>
                    <a:pt x="196" y="30"/>
                    <a:pt x="196" y="30"/>
                    <a:pt x="195" y="30"/>
                  </a:cubicBezTo>
                  <a:cubicBezTo>
                    <a:pt x="197" y="29"/>
                    <a:pt x="195" y="25"/>
                    <a:pt x="194" y="24"/>
                  </a:cubicBezTo>
                  <a:cubicBezTo>
                    <a:pt x="193" y="21"/>
                    <a:pt x="193" y="18"/>
                    <a:pt x="193" y="16"/>
                  </a:cubicBezTo>
                  <a:cubicBezTo>
                    <a:pt x="193" y="15"/>
                    <a:pt x="193" y="14"/>
                    <a:pt x="193" y="13"/>
                  </a:cubicBezTo>
                  <a:cubicBezTo>
                    <a:pt x="192" y="14"/>
                    <a:pt x="192" y="14"/>
                    <a:pt x="192" y="15"/>
                  </a:cubicBezTo>
                  <a:cubicBezTo>
                    <a:pt x="192" y="15"/>
                    <a:pt x="192" y="15"/>
                    <a:pt x="192" y="15"/>
                  </a:cubicBezTo>
                  <a:cubicBezTo>
                    <a:pt x="192" y="15"/>
                    <a:pt x="192" y="14"/>
                    <a:pt x="192" y="14"/>
                  </a:cubicBezTo>
                  <a:cubicBezTo>
                    <a:pt x="192" y="13"/>
                    <a:pt x="192" y="13"/>
                    <a:pt x="192" y="12"/>
                  </a:cubicBezTo>
                  <a:cubicBezTo>
                    <a:pt x="191" y="11"/>
                    <a:pt x="191" y="10"/>
                    <a:pt x="189" y="9"/>
                  </a:cubicBezTo>
                  <a:cubicBezTo>
                    <a:pt x="189" y="9"/>
                    <a:pt x="189" y="9"/>
                    <a:pt x="189" y="10"/>
                  </a:cubicBezTo>
                  <a:cubicBezTo>
                    <a:pt x="189" y="11"/>
                    <a:pt x="189" y="11"/>
                    <a:pt x="190" y="12"/>
                  </a:cubicBezTo>
                  <a:cubicBezTo>
                    <a:pt x="189" y="12"/>
                    <a:pt x="188" y="8"/>
                    <a:pt x="187" y="8"/>
                  </a:cubicBezTo>
                  <a:cubicBezTo>
                    <a:pt x="187" y="8"/>
                    <a:pt x="187" y="8"/>
                    <a:pt x="187" y="8"/>
                  </a:cubicBezTo>
                  <a:cubicBezTo>
                    <a:pt x="187" y="8"/>
                    <a:pt x="187" y="8"/>
                    <a:pt x="187" y="8"/>
                  </a:cubicBezTo>
                  <a:cubicBezTo>
                    <a:pt x="188" y="8"/>
                    <a:pt x="188" y="8"/>
                    <a:pt x="188" y="9"/>
                  </a:cubicBezTo>
                  <a:cubicBezTo>
                    <a:pt x="188" y="9"/>
                    <a:pt x="188" y="10"/>
                    <a:pt x="188" y="10"/>
                  </a:cubicBezTo>
                  <a:cubicBezTo>
                    <a:pt x="187" y="13"/>
                    <a:pt x="185" y="16"/>
                    <a:pt x="183" y="19"/>
                  </a:cubicBezTo>
                  <a:cubicBezTo>
                    <a:pt x="182" y="20"/>
                    <a:pt x="182" y="22"/>
                    <a:pt x="181" y="23"/>
                  </a:cubicBezTo>
                  <a:cubicBezTo>
                    <a:pt x="180" y="25"/>
                    <a:pt x="180" y="26"/>
                    <a:pt x="179" y="27"/>
                  </a:cubicBezTo>
                  <a:cubicBezTo>
                    <a:pt x="179" y="27"/>
                    <a:pt x="179" y="28"/>
                    <a:pt x="179" y="28"/>
                  </a:cubicBezTo>
                  <a:cubicBezTo>
                    <a:pt x="178" y="28"/>
                    <a:pt x="177" y="29"/>
                    <a:pt x="177" y="29"/>
                  </a:cubicBezTo>
                  <a:cubicBezTo>
                    <a:pt x="176" y="30"/>
                    <a:pt x="175" y="29"/>
                    <a:pt x="174" y="29"/>
                  </a:cubicBezTo>
                  <a:cubicBezTo>
                    <a:pt x="174" y="29"/>
                    <a:pt x="174" y="29"/>
                    <a:pt x="174" y="29"/>
                  </a:cubicBezTo>
                  <a:cubicBezTo>
                    <a:pt x="174" y="28"/>
                    <a:pt x="173" y="28"/>
                    <a:pt x="172" y="28"/>
                  </a:cubicBezTo>
                  <a:cubicBezTo>
                    <a:pt x="172" y="29"/>
                    <a:pt x="171" y="29"/>
                    <a:pt x="171" y="29"/>
                  </a:cubicBezTo>
                  <a:cubicBezTo>
                    <a:pt x="171" y="29"/>
                    <a:pt x="171" y="28"/>
                    <a:pt x="170" y="28"/>
                  </a:cubicBezTo>
                  <a:cubicBezTo>
                    <a:pt x="170" y="28"/>
                    <a:pt x="170" y="28"/>
                    <a:pt x="169" y="28"/>
                  </a:cubicBezTo>
                  <a:cubicBezTo>
                    <a:pt x="168" y="29"/>
                    <a:pt x="167" y="30"/>
                    <a:pt x="166" y="30"/>
                  </a:cubicBezTo>
                  <a:cubicBezTo>
                    <a:pt x="166" y="30"/>
                    <a:pt x="166" y="30"/>
                    <a:pt x="166" y="30"/>
                  </a:cubicBezTo>
                  <a:cubicBezTo>
                    <a:pt x="166" y="30"/>
                    <a:pt x="165" y="30"/>
                    <a:pt x="165" y="30"/>
                  </a:cubicBezTo>
                  <a:cubicBezTo>
                    <a:pt x="165" y="29"/>
                    <a:pt x="164" y="29"/>
                    <a:pt x="164" y="29"/>
                  </a:cubicBezTo>
                  <a:cubicBezTo>
                    <a:pt x="164" y="29"/>
                    <a:pt x="164" y="29"/>
                    <a:pt x="163" y="29"/>
                  </a:cubicBezTo>
                  <a:cubicBezTo>
                    <a:pt x="163" y="28"/>
                    <a:pt x="162" y="28"/>
                    <a:pt x="161" y="27"/>
                  </a:cubicBezTo>
                  <a:cubicBezTo>
                    <a:pt x="161" y="27"/>
                    <a:pt x="161" y="27"/>
                    <a:pt x="161" y="27"/>
                  </a:cubicBezTo>
                  <a:cubicBezTo>
                    <a:pt x="159" y="26"/>
                    <a:pt x="159" y="25"/>
                    <a:pt x="157" y="26"/>
                  </a:cubicBezTo>
                  <a:cubicBezTo>
                    <a:pt x="156" y="27"/>
                    <a:pt x="155" y="27"/>
                    <a:pt x="154" y="27"/>
                  </a:cubicBezTo>
                  <a:cubicBezTo>
                    <a:pt x="152" y="28"/>
                    <a:pt x="152" y="25"/>
                    <a:pt x="150" y="28"/>
                  </a:cubicBezTo>
                  <a:cubicBezTo>
                    <a:pt x="150" y="28"/>
                    <a:pt x="150" y="28"/>
                    <a:pt x="150" y="29"/>
                  </a:cubicBezTo>
                  <a:cubicBezTo>
                    <a:pt x="150" y="30"/>
                    <a:pt x="151" y="30"/>
                    <a:pt x="151" y="31"/>
                  </a:cubicBezTo>
                  <a:cubicBezTo>
                    <a:pt x="151" y="31"/>
                    <a:pt x="151" y="31"/>
                    <a:pt x="151" y="32"/>
                  </a:cubicBezTo>
                  <a:cubicBezTo>
                    <a:pt x="151" y="34"/>
                    <a:pt x="148" y="32"/>
                    <a:pt x="147" y="32"/>
                  </a:cubicBezTo>
                  <a:cubicBezTo>
                    <a:pt x="145" y="31"/>
                    <a:pt x="144" y="32"/>
                    <a:pt x="142" y="32"/>
                  </a:cubicBezTo>
                  <a:cubicBezTo>
                    <a:pt x="141" y="31"/>
                    <a:pt x="140" y="31"/>
                    <a:pt x="139" y="32"/>
                  </a:cubicBezTo>
                  <a:cubicBezTo>
                    <a:pt x="139" y="32"/>
                    <a:pt x="138" y="33"/>
                    <a:pt x="138" y="33"/>
                  </a:cubicBezTo>
                  <a:cubicBezTo>
                    <a:pt x="137" y="34"/>
                    <a:pt x="137" y="34"/>
                    <a:pt x="137" y="34"/>
                  </a:cubicBezTo>
                  <a:cubicBezTo>
                    <a:pt x="136" y="34"/>
                    <a:pt x="136" y="34"/>
                    <a:pt x="135" y="34"/>
                  </a:cubicBezTo>
                  <a:cubicBezTo>
                    <a:pt x="134" y="35"/>
                    <a:pt x="133" y="35"/>
                    <a:pt x="131" y="36"/>
                  </a:cubicBezTo>
                  <a:cubicBezTo>
                    <a:pt x="130" y="36"/>
                    <a:pt x="130" y="36"/>
                    <a:pt x="129" y="37"/>
                  </a:cubicBezTo>
                  <a:cubicBezTo>
                    <a:pt x="129" y="37"/>
                    <a:pt x="129" y="37"/>
                    <a:pt x="129" y="37"/>
                  </a:cubicBezTo>
                  <a:cubicBezTo>
                    <a:pt x="129" y="38"/>
                    <a:pt x="128" y="38"/>
                    <a:pt x="128" y="38"/>
                  </a:cubicBezTo>
                  <a:cubicBezTo>
                    <a:pt x="128" y="39"/>
                    <a:pt x="128" y="39"/>
                    <a:pt x="128" y="39"/>
                  </a:cubicBezTo>
                  <a:cubicBezTo>
                    <a:pt x="127" y="39"/>
                    <a:pt x="127" y="39"/>
                    <a:pt x="127" y="39"/>
                  </a:cubicBezTo>
                  <a:cubicBezTo>
                    <a:pt x="127" y="39"/>
                    <a:pt x="126" y="39"/>
                    <a:pt x="125" y="38"/>
                  </a:cubicBezTo>
                  <a:cubicBezTo>
                    <a:pt x="125" y="38"/>
                    <a:pt x="125" y="38"/>
                    <a:pt x="125" y="38"/>
                  </a:cubicBezTo>
                  <a:cubicBezTo>
                    <a:pt x="124" y="37"/>
                    <a:pt x="124" y="38"/>
                    <a:pt x="123" y="37"/>
                  </a:cubicBezTo>
                  <a:cubicBezTo>
                    <a:pt x="123" y="36"/>
                    <a:pt x="122" y="35"/>
                    <a:pt x="121" y="34"/>
                  </a:cubicBezTo>
                  <a:cubicBezTo>
                    <a:pt x="120" y="34"/>
                    <a:pt x="120" y="34"/>
                    <a:pt x="120" y="34"/>
                  </a:cubicBezTo>
                  <a:cubicBezTo>
                    <a:pt x="120" y="33"/>
                    <a:pt x="120" y="33"/>
                    <a:pt x="120" y="33"/>
                  </a:cubicBezTo>
                  <a:cubicBezTo>
                    <a:pt x="119" y="33"/>
                    <a:pt x="119" y="32"/>
                    <a:pt x="119" y="31"/>
                  </a:cubicBezTo>
                  <a:cubicBezTo>
                    <a:pt x="119" y="30"/>
                    <a:pt x="119" y="29"/>
                    <a:pt x="119" y="29"/>
                  </a:cubicBezTo>
                  <a:cubicBezTo>
                    <a:pt x="118" y="28"/>
                    <a:pt x="117" y="27"/>
                    <a:pt x="117" y="25"/>
                  </a:cubicBezTo>
                  <a:cubicBezTo>
                    <a:pt x="117" y="25"/>
                    <a:pt x="117" y="25"/>
                    <a:pt x="117" y="25"/>
                  </a:cubicBezTo>
                  <a:cubicBezTo>
                    <a:pt x="117" y="24"/>
                    <a:pt x="117" y="24"/>
                    <a:pt x="117" y="23"/>
                  </a:cubicBezTo>
                  <a:cubicBezTo>
                    <a:pt x="117" y="21"/>
                    <a:pt x="118" y="20"/>
                    <a:pt x="118" y="19"/>
                  </a:cubicBezTo>
                  <a:cubicBezTo>
                    <a:pt x="119" y="18"/>
                    <a:pt x="119" y="17"/>
                    <a:pt x="119" y="16"/>
                  </a:cubicBezTo>
                  <a:cubicBezTo>
                    <a:pt x="119" y="16"/>
                    <a:pt x="119" y="16"/>
                    <a:pt x="120" y="15"/>
                  </a:cubicBezTo>
                  <a:cubicBezTo>
                    <a:pt x="120" y="14"/>
                    <a:pt x="121" y="13"/>
                    <a:pt x="121" y="13"/>
                  </a:cubicBezTo>
                  <a:cubicBezTo>
                    <a:pt x="121" y="13"/>
                    <a:pt x="121" y="13"/>
                    <a:pt x="121" y="12"/>
                  </a:cubicBezTo>
                  <a:cubicBezTo>
                    <a:pt x="121" y="12"/>
                    <a:pt x="120" y="11"/>
                    <a:pt x="120" y="10"/>
                  </a:cubicBezTo>
                  <a:cubicBezTo>
                    <a:pt x="120" y="10"/>
                    <a:pt x="120" y="10"/>
                    <a:pt x="120" y="10"/>
                  </a:cubicBezTo>
                  <a:cubicBezTo>
                    <a:pt x="120" y="9"/>
                    <a:pt x="120" y="9"/>
                    <a:pt x="120" y="9"/>
                  </a:cubicBezTo>
                  <a:cubicBezTo>
                    <a:pt x="120" y="9"/>
                    <a:pt x="120" y="8"/>
                    <a:pt x="120" y="8"/>
                  </a:cubicBezTo>
                  <a:cubicBezTo>
                    <a:pt x="119" y="7"/>
                    <a:pt x="116" y="8"/>
                    <a:pt x="116" y="7"/>
                  </a:cubicBezTo>
                  <a:cubicBezTo>
                    <a:pt x="117" y="5"/>
                    <a:pt x="118" y="4"/>
                    <a:pt x="118" y="3"/>
                  </a:cubicBezTo>
                  <a:cubicBezTo>
                    <a:pt x="118" y="2"/>
                    <a:pt x="118" y="2"/>
                    <a:pt x="117" y="1"/>
                  </a:cubicBezTo>
                  <a:cubicBezTo>
                    <a:pt x="116" y="0"/>
                    <a:pt x="116" y="0"/>
                    <a:pt x="115" y="0"/>
                  </a:cubicBezTo>
                  <a:cubicBezTo>
                    <a:pt x="114" y="0"/>
                    <a:pt x="113" y="0"/>
                    <a:pt x="111" y="0"/>
                  </a:cubicBezTo>
                  <a:cubicBezTo>
                    <a:pt x="112" y="1"/>
                    <a:pt x="112" y="2"/>
                    <a:pt x="112" y="3"/>
                  </a:cubicBezTo>
                  <a:cubicBezTo>
                    <a:pt x="112" y="4"/>
                    <a:pt x="110" y="5"/>
                    <a:pt x="109" y="7"/>
                  </a:cubicBezTo>
                  <a:cubicBezTo>
                    <a:pt x="109" y="7"/>
                    <a:pt x="109" y="7"/>
                    <a:pt x="108" y="7"/>
                  </a:cubicBezTo>
                  <a:cubicBezTo>
                    <a:pt x="108" y="7"/>
                    <a:pt x="107" y="7"/>
                    <a:pt x="107" y="7"/>
                  </a:cubicBezTo>
                  <a:cubicBezTo>
                    <a:pt x="106" y="7"/>
                    <a:pt x="105" y="8"/>
                    <a:pt x="105" y="8"/>
                  </a:cubicBezTo>
                  <a:cubicBezTo>
                    <a:pt x="104" y="10"/>
                    <a:pt x="101" y="10"/>
                    <a:pt x="99" y="11"/>
                  </a:cubicBezTo>
                  <a:cubicBezTo>
                    <a:pt x="99" y="11"/>
                    <a:pt x="99" y="11"/>
                    <a:pt x="99" y="11"/>
                  </a:cubicBezTo>
                  <a:cubicBezTo>
                    <a:pt x="98" y="11"/>
                    <a:pt x="97" y="10"/>
                    <a:pt x="96" y="11"/>
                  </a:cubicBezTo>
                  <a:cubicBezTo>
                    <a:pt x="96" y="12"/>
                    <a:pt x="94" y="11"/>
                    <a:pt x="94" y="12"/>
                  </a:cubicBezTo>
                  <a:cubicBezTo>
                    <a:pt x="94" y="12"/>
                    <a:pt x="94" y="13"/>
                    <a:pt x="94" y="13"/>
                  </a:cubicBezTo>
                  <a:cubicBezTo>
                    <a:pt x="94" y="14"/>
                    <a:pt x="94" y="14"/>
                    <a:pt x="94" y="15"/>
                  </a:cubicBezTo>
                  <a:cubicBezTo>
                    <a:pt x="94" y="16"/>
                    <a:pt x="94" y="16"/>
                    <a:pt x="93" y="16"/>
                  </a:cubicBezTo>
                  <a:cubicBezTo>
                    <a:pt x="91" y="17"/>
                    <a:pt x="90" y="10"/>
                    <a:pt x="88" y="13"/>
                  </a:cubicBezTo>
                  <a:cubicBezTo>
                    <a:pt x="88" y="14"/>
                    <a:pt x="87" y="13"/>
                    <a:pt x="86" y="13"/>
                  </a:cubicBezTo>
                  <a:cubicBezTo>
                    <a:pt x="85" y="13"/>
                    <a:pt x="85" y="13"/>
                    <a:pt x="84" y="13"/>
                  </a:cubicBezTo>
                  <a:cubicBezTo>
                    <a:pt x="83" y="13"/>
                    <a:pt x="83" y="13"/>
                    <a:pt x="83" y="12"/>
                  </a:cubicBezTo>
                  <a:cubicBezTo>
                    <a:pt x="82" y="10"/>
                    <a:pt x="80" y="11"/>
                    <a:pt x="79" y="11"/>
                  </a:cubicBezTo>
                  <a:cubicBezTo>
                    <a:pt x="78" y="11"/>
                    <a:pt x="78" y="10"/>
                    <a:pt x="77" y="9"/>
                  </a:cubicBezTo>
                  <a:cubicBezTo>
                    <a:pt x="77" y="10"/>
                    <a:pt x="77" y="10"/>
                    <a:pt x="77" y="11"/>
                  </a:cubicBezTo>
                  <a:cubicBezTo>
                    <a:pt x="77" y="12"/>
                    <a:pt x="78" y="13"/>
                    <a:pt x="79" y="14"/>
                  </a:cubicBezTo>
                  <a:cubicBezTo>
                    <a:pt x="80" y="15"/>
                    <a:pt x="81" y="16"/>
                    <a:pt x="81" y="18"/>
                  </a:cubicBezTo>
                  <a:cubicBezTo>
                    <a:pt x="81" y="21"/>
                    <a:pt x="82" y="22"/>
                    <a:pt x="83" y="24"/>
                  </a:cubicBezTo>
                  <a:cubicBezTo>
                    <a:pt x="83" y="24"/>
                    <a:pt x="83" y="25"/>
                    <a:pt x="83" y="25"/>
                  </a:cubicBezTo>
                  <a:cubicBezTo>
                    <a:pt x="83" y="25"/>
                    <a:pt x="83" y="26"/>
                    <a:pt x="83" y="26"/>
                  </a:cubicBezTo>
                  <a:cubicBezTo>
                    <a:pt x="83" y="26"/>
                    <a:pt x="83" y="27"/>
                    <a:pt x="83" y="27"/>
                  </a:cubicBezTo>
                  <a:cubicBezTo>
                    <a:pt x="84" y="27"/>
                    <a:pt x="85" y="27"/>
                    <a:pt x="86" y="27"/>
                  </a:cubicBezTo>
                  <a:cubicBezTo>
                    <a:pt x="87" y="27"/>
                    <a:pt x="88" y="27"/>
                    <a:pt x="88" y="28"/>
                  </a:cubicBezTo>
                  <a:cubicBezTo>
                    <a:pt x="88" y="28"/>
                    <a:pt x="88" y="29"/>
                    <a:pt x="87" y="30"/>
                  </a:cubicBezTo>
                  <a:cubicBezTo>
                    <a:pt x="87" y="30"/>
                    <a:pt x="85" y="31"/>
                    <a:pt x="85" y="31"/>
                  </a:cubicBezTo>
                  <a:cubicBezTo>
                    <a:pt x="83" y="32"/>
                    <a:pt x="83" y="32"/>
                    <a:pt x="82" y="33"/>
                  </a:cubicBezTo>
                  <a:cubicBezTo>
                    <a:pt x="82" y="35"/>
                    <a:pt x="81" y="36"/>
                    <a:pt x="80" y="37"/>
                  </a:cubicBezTo>
                  <a:cubicBezTo>
                    <a:pt x="80" y="36"/>
                    <a:pt x="78" y="37"/>
                    <a:pt x="78" y="37"/>
                  </a:cubicBezTo>
                  <a:cubicBezTo>
                    <a:pt x="77" y="38"/>
                    <a:pt x="76" y="38"/>
                    <a:pt x="75" y="39"/>
                  </a:cubicBezTo>
                  <a:cubicBezTo>
                    <a:pt x="73" y="39"/>
                    <a:pt x="73" y="40"/>
                    <a:pt x="72" y="41"/>
                  </a:cubicBezTo>
                  <a:cubicBezTo>
                    <a:pt x="72" y="42"/>
                    <a:pt x="71" y="44"/>
                    <a:pt x="70" y="44"/>
                  </a:cubicBezTo>
                  <a:cubicBezTo>
                    <a:pt x="69" y="43"/>
                    <a:pt x="71" y="40"/>
                    <a:pt x="68" y="41"/>
                  </a:cubicBezTo>
                  <a:cubicBezTo>
                    <a:pt x="67" y="42"/>
                    <a:pt x="66" y="42"/>
                    <a:pt x="66" y="42"/>
                  </a:cubicBezTo>
                  <a:cubicBezTo>
                    <a:pt x="65" y="43"/>
                    <a:pt x="64" y="43"/>
                    <a:pt x="63" y="43"/>
                  </a:cubicBezTo>
                  <a:cubicBezTo>
                    <a:pt x="61" y="42"/>
                    <a:pt x="60" y="40"/>
                    <a:pt x="59" y="39"/>
                  </a:cubicBezTo>
                  <a:cubicBezTo>
                    <a:pt x="58" y="38"/>
                    <a:pt x="58" y="39"/>
                    <a:pt x="58" y="39"/>
                  </a:cubicBezTo>
                  <a:cubicBezTo>
                    <a:pt x="58" y="39"/>
                    <a:pt x="57" y="39"/>
                    <a:pt x="57" y="39"/>
                  </a:cubicBezTo>
                  <a:cubicBezTo>
                    <a:pt x="57" y="39"/>
                    <a:pt x="57" y="39"/>
                    <a:pt x="57" y="39"/>
                  </a:cubicBezTo>
                  <a:cubicBezTo>
                    <a:pt x="56" y="38"/>
                    <a:pt x="57" y="38"/>
                    <a:pt x="57" y="38"/>
                  </a:cubicBezTo>
                  <a:cubicBezTo>
                    <a:pt x="57" y="37"/>
                    <a:pt x="57" y="37"/>
                    <a:pt x="57" y="36"/>
                  </a:cubicBezTo>
                  <a:cubicBezTo>
                    <a:pt x="57" y="35"/>
                    <a:pt x="57" y="34"/>
                    <a:pt x="56" y="32"/>
                  </a:cubicBezTo>
                  <a:cubicBezTo>
                    <a:pt x="56" y="32"/>
                    <a:pt x="56" y="32"/>
                    <a:pt x="55" y="32"/>
                  </a:cubicBezTo>
                  <a:cubicBezTo>
                    <a:pt x="55" y="31"/>
                    <a:pt x="54" y="30"/>
                    <a:pt x="53" y="30"/>
                  </a:cubicBezTo>
                  <a:cubicBezTo>
                    <a:pt x="53" y="30"/>
                    <a:pt x="53" y="30"/>
                    <a:pt x="53" y="31"/>
                  </a:cubicBezTo>
                  <a:cubicBezTo>
                    <a:pt x="52" y="31"/>
                    <a:pt x="51" y="33"/>
                    <a:pt x="50" y="34"/>
                  </a:cubicBezTo>
                  <a:cubicBezTo>
                    <a:pt x="48" y="34"/>
                    <a:pt x="49" y="31"/>
                    <a:pt x="47" y="32"/>
                  </a:cubicBezTo>
                  <a:cubicBezTo>
                    <a:pt x="47" y="32"/>
                    <a:pt x="47" y="33"/>
                    <a:pt x="47" y="34"/>
                  </a:cubicBezTo>
                  <a:cubicBezTo>
                    <a:pt x="47" y="34"/>
                    <a:pt x="45" y="34"/>
                    <a:pt x="45" y="34"/>
                  </a:cubicBezTo>
                  <a:cubicBezTo>
                    <a:pt x="42" y="34"/>
                    <a:pt x="40" y="34"/>
                    <a:pt x="38" y="34"/>
                  </a:cubicBezTo>
                  <a:cubicBezTo>
                    <a:pt x="37" y="34"/>
                    <a:pt x="36" y="33"/>
                    <a:pt x="34" y="34"/>
                  </a:cubicBezTo>
                  <a:cubicBezTo>
                    <a:pt x="34" y="34"/>
                    <a:pt x="33" y="34"/>
                    <a:pt x="33" y="34"/>
                  </a:cubicBezTo>
                  <a:cubicBezTo>
                    <a:pt x="33" y="35"/>
                    <a:pt x="33" y="35"/>
                    <a:pt x="33" y="36"/>
                  </a:cubicBezTo>
                  <a:cubicBezTo>
                    <a:pt x="33" y="37"/>
                    <a:pt x="33" y="39"/>
                    <a:pt x="33" y="40"/>
                  </a:cubicBezTo>
                  <a:cubicBezTo>
                    <a:pt x="35" y="39"/>
                    <a:pt x="38" y="40"/>
                    <a:pt x="39" y="42"/>
                  </a:cubicBezTo>
                  <a:cubicBezTo>
                    <a:pt x="39" y="42"/>
                    <a:pt x="39" y="43"/>
                    <a:pt x="39" y="43"/>
                  </a:cubicBezTo>
                  <a:cubicBezTo>
                    <a:pt x="39" y="44"/>
                    <a:pt x="39" y="45"/>
                    <a:pt x="37" y="44"/>
                  </a:cubicBezTo>
                  <a:cubicBezTo>
                    <a:pt x="37" y="44"/>
                    <a:pt x="37" y="44"/>
                    <a:pt x="36" y="43"/>
                  </a:cubicBezTo>
                  <a:cubicBezTo>
                    <a:pt x="35" y="43"/>
                    <a:pt x="33" y="44"/>
                    <a:pt x="32" y="45"/>
                  </a:cubicBezTo>
                  <a:cubicBezTo>
                    <a:pt x="31" y="46"/>
                    <a:pt x="31" y="47"/>
                    <a:pt x="31" y="48"/>
                  </a:cubicBezTo>
                  <a:cubicBezTo>
                    <a:pt x="31" y="48"/>
                    <a:pt x="31" y="49"/>
                    <a:pt x="31" y="49"/>
                  </a:cubicBezTo>
                  <a:cubicBezTo>
                    <a:pt x="31" y="50"/>
                    <a:pt x="31" y="50"/>
                    <a:pt x="31" y="51"/>
                  </a:cubicBezTo>
                  <a:cubicBezTo>
                    <a:pt x="32" y="52"/>
                    <a:pt x="32" y="53"/>
                    <a:pt x="33" y="54"/>
                  </a:cubicBezTo>
                  <a:cubicBezTo>
                    <a:pt x="34" y="55"/>
                    <a:pt x="35" y="55"/>
                    <a:pt x="35" y="57"/>
                  </a:cubicBezTo>
                  <a:cubicBezTo>
                    <a:pt x="35" y="59"/>
                    <a:pt x="37" y="60"/>
                    <a:pt x="37" y="62"/>
                  </a:cubicBezTo>
                  <a:cubicBezTo>
                    <a:pt x="37" y="62"/>
                    <a:pt x="37" y="63"/>
                    <a:pt x="37" y="63"/>
                  </a:cubicBezTo>
                  <a:cubicBezTo>
                    <a:pt x="37" y="63"/>
                    <a:pt x="37" y="64"/>
                    <a:pt x="37" y="64"/>
                  </a:cubicBezTo>
                  <a:cubicBezTo>
                    <a:pt x="37" y="65"/>
                    <a:pt x="37" y="66"/>
                    <a:pt x="36" y="67"/>
                  </a:cubicBezTo>
                  <a:cubicBezTo>
                    <a:pt x="36" y="69"/>
                    <a:pt x="35" y="72"/>
                    <a:pt x="35" y="75"/>
                  </a:cubicBezTo>
                  <a:cubicBezTo>
                    <a:pt x="35" y="76"/>
                    <a:pt x="35" y="78"/>
                    <a:pt x="35" y="80"/>
                  </a:cubicBezTo>
                  <a:cubicBezTo>
                    <a:pt x="34" y="83"/>
                    <a:pt x="34" y="86"/>
                    <a:pt x="33" y="89"/>
                  </a:cubicBezTo>
                  <a:cubicBezTo>
                    <a:pt x="33" y="89"/>
                    <a:pt x="33" y="89"/>
                    <a:pt x="33" y="89"/>
                  </a:cubicBezTo>
                  <a:cubicBezTo>
                    <a:pt x="33" y="90"/>
                    <a:pt x="33" y="92"/>
                    <a:pt x="32" y="92"/>
                  </a:cubicBezTo>
                  <a:cubicBezTo>
                    <a:pt x="32" y="92"/>
                    <a:pt x="32" y="92"/>
                    <a:pt x="32" y="91"/>
                  </a:cubicBezTo>
                  <a:cubicBezTo>
                    <a:pt x="31" y="92"/>
                    <a:pt x="31" y="92"/>
                    <a:pt x="31" y="92"/>
                  </a:cubicBezTo>
                  <a:cubicBezTo>
                    <a:pt x="31" y="92"/>
                    <a:pt x="30" y="92"/>
                    <a:pt x="30" y="91"/>
                  </a:cubicBezTo>
                  <a:cubicBezTo>
                    <a:pt x="30" y="91"/>
                    <a:pt x="29" y="91"/>
                    <a:pt x="29" y="91"/>
                  </a:cubicBezTo>
                  <a:cubicBezTo>
                    <a:pt x="28" y="90"/>
                    <a:pt x="28" y="90"/>
                    <a:pt x="27" y="90"/>
                  </a:cubicBezTo>
                  <a:cubicBezTo>
                    <a:pt x="26" y="90"/>
                    <a:pt x="26" y="91"/>
                    <a:pt x="26" y="91"/>
                  </a:cubicBezTo>
                  <a:cubicBezTo>
                    <a:pt x="25" y="91"/>
                    <a:pt x="25" y="92"/>
                    <a:pt x="25" y="92"/>
                  </a:cubicBezTo>
                  <a:cubicBezTo>
                    <a:pt x="25" y="92"/>
                    <a:pt x="24" y="92"/>
                    <a:pt x="24" y="92"/>
                  </a:cubicBezTo>
                  <a:cubicBezTo>
                    <a:pt x="23" y="93"/>
                    <a:pt x="22" y="93"/>
                    <a:pt x="21" y="93"/>
                  </a:cubicBezTo>
                  <a:cubicBezTo>
                    <a:pt x="21" y="93"/>
                    <a:pt x="20" y="93"/>
                    <a:pt x="20" y="93"/>
                  </a:cubicBezTo>
                  <a:cubicBezTo>
                    <a:pt x="19" y="93"/>
                    <a:pt x="18" y="93"/>
                    <a:pt x="17" y="94"/>
                  </a:cubicBezTo>
                  <a:cubicBezTo>
                    <a:pt x="16" y="94"/>
                    <a:pt x="15" y="96"/>
                    <a:pt x="13" y="96"/>
                  </a:cubicBezTo>
                  <a:cubicBezTo>
                    <a:pt x="12" y="96"/>
                    <a:pt x="12" y="97"/>
                    <a:pt x="12" y="98"/>
                  </a:cubicBezTo>
                  <a:cubicBezTo>
                    <a:pt x="11" y="99"/>
                    <a:pt x="10" y="99"/>
                    <a:pt x="9" y="99"/>
                  </a:cubicBezTo>
                  <a:cubicBezTo>
                    <a:pt x="9" y="99"/>
                    <a:pt x="9" y="100"/>
                    <a:pt x="9" y="100"/>
                  </a:cubicBezTo>
                  <a:cubicBezTo>
                    <a:pt x="8" y="100"/>
                    <a:pt x="8" y="101"/>
                    <a:pt x="8" y="102"/>
                  </a:cubicBezTo>
                  <a:cubicBezTo>
                    <a:pt x="8" y="103"/>
                    <a:pt x="8" y="103"/>
                    <a:pt x="8" y="104"/>
                  </a:cubicBezTo>
                  <a:cubicBezTo>
                    <a:pt x="8" y="104"/>
                    <a:pt x="8" y="105"/>
                    <a:pt x="8" y="105"/>
                  </a:cubicBezTo>
                  <a:cubicBezTo>
                    <a:pt x="8" y="106"/>
                    <a:pt x="7" y="106"/>
                    <a:pt x="7" y="106"/>
                  </a:cubicBezTo>
                  <a:cubicBezTo>
                    <a:pt x="7" y="107"/>
                    <a:pt x="6" y="108"/>
                    <a:pt x="6" y="109"/>
                  </a:cubicBezTo>
                  <a:cubicBezTo>
                    <a:pt x="6" y="109"/>
                    <a:pt x="6" y="109"/>
                    <a:pt x="6" y="109"/>
                  </a:cubicBezTo>
                  <a:cubicBezTo>
                    <a:pt x="6" y="110"/>
                    <a:pt x="6" y="110"/>
                    <a:pt x="7" y="111"/>
                  </a:cubicBezTo>
                  <a:cubicBezTo>
                    <a:pt x="7" y="111"/>
                    <a:pt x="7" y="111"/>
                    <a:pt x="7" y="112"/>
                  </a:cubicBezTo>
                  <a:cubicBezTo>
                    <a:pt x="7" y="112"/>
                    <a:pt x="7" y="113"/>
                    <a:pt x="6" y="113"/>
                  </a:cubicBezTo>
                  <a:cubicBezTo>
                    <a:pt x="5" y="114"/>
                    <a:pt x="4" y="114"/>
                    <a:pt x="3" y="115"/>
                  </a:cubicBezTo>
                  <a:cubicBezTo>
                    <a:pt x="3" y="116"/>
                    <a:pt x="2" y="116"/>
                    <a:pt x="2" y="117"/>
                  </a:cubicBezTo>
                  <a:cubicBezTo>
                    <a:pt x="2" y="118"/>
                    <a:pt x="2" y="119"/>
                    <a:pt x="2" y="119"/>
                  </a:cubicBezTo>
                  <a:cubicBezTo>
                    <a:pt x="2" y="120"/>
                    <a:pt x="2" y="120"/>
                    <a:pt x="2" y="120"/>
                  </a:cubicBezTo>
                  <a:cubicBezTo>
                    <a:pt x="2" y="121"/>
                    <a:pt x="2" y="121"/>
                    <a:pt x="2" y="121"/>
                  </a:cubicBezTo>
                  <a:cubicBezTo>
                    <a:pt x="1" y="121"/>
                    <a:pt x="1" y="121"/>
                    <a:pt x="1" y="122"/>
                  </a:cubicBezTo>
                  <a:cubicBezTo>
                    <a:pt x="0" y="122"/>
                    <a:pt x="0" y="122"/>
                    <a:pt x="0" y="123"/>
                  </a:cubicBezTo>
                  <a:cubicBezTo>
                    <a:pt x="0" y="123"/>
                    <a:pt x="0" y="123"/>
                    <a:pt x="0" y="123"/>
                  </a:cubicBezTo>
                  <a:cubicBezTo>
                    <a:pt x="0" y="123"/>
                    <a:pt x="0" y="123"/>
                    <a:pt x="0" y="123"/>
                  </a:cubicBezTo>
                  <a:cubicBezTo>
                    <a:pt x="0" y="123"/>
                    <a:pt x="2" y="124"/>
                    <a:pt x="2" y="125"/>
                  </a:cubicBezTo>
                  <a:cubicBezTo>
                    <a:pt x="2" y="126"/>
                    <a:pt x="3" y="126"/>
                    <a:pt x="2" y="127"/>
                  </a:cubicBezTo>
                  <a:cubicBezTo>
                    <a:pt x="4" y="128"/>
                    <a:pt x="3" y="129"/>
                    <a:pt x="4" y="131"/>
                  </a:cubicBezTo>
                  <a:cubicBezTo>
                    <a:pt x="5" y="131"/>
                    <a:pt x="6" y="132"/>
                    <a:pt x="6" y="132"/>
                  </a:cubicBezTo>
                  <a:cubicBezTo>
                    <a:pt x="6" y="133"/>
                    <a:pt x="6" y="133"/>
                    <a:pt x="7" y="134"/>
                  </a:cubicBezTo>
                  <a:cubicBezTo>
                    <a:pt x="8" y="136"/>
                    <a:pt x="9" y="137"/>
                    <a:pt x="9" y="138"/>
                  </a:cubicBezTo>
                  <a:cubicBezTo>
                    <a:pt x="9" y="139"/>
                    <a:pt x="9" y="139"/>
                    <a:pt x="8" y="141"/>
                  </a:cubicBezTo>
                  <a:cubicBezTo>
                    <a:pt x="9" y="141"/>
                    <a:pt x="12" y="141"/>
                    <a:pt x="14" y="142"/>
                  </a:cubicBezTo>
                  <a:cubicBezTo>
                    <a:pt x="14" y="142"/>
                    <a:pt x="15" y="142"/>
                    <a:pt x="15" y="142"/>
                  </a:cubicBezTo>
                  <a:cubicBezTo>
                    <a:pt x="16" y="143"/>
                    <a:pt x="16" y="144"/>
                    <a:pt x="17" y="145"/>
                  </a:cubicBezTo>
                  <a:cubicBezTo>
                    <a:pt x="17" y="146"/>
                    <a:pt x="17" y="146"/>
                    <a:pt x="16" y="147"/>
                  </a:cubicBezTo>
                  <a:cubicBezTo>
                    <a:pt x="18" y="147"/>
                    <a:pt x="21" y="147"/>
                    <a:pt x="23" y="147"/>
                  </a:cubicBezTo>
                  <a:cubicBezTo>
                    <a:pt x="24" y="147"/>
                    <a:pt x="24" y="146"/>
                    <a:pt x="25" y="146"/>
                  </a:cubicBezTo>
                  <a:cubicBezTo>
                    <a:pt x="26" y="145"/>
                    <a:pt x="27" y="144"/>
                    <a:pt x="28" y="143"/>
                  </a:cubicBezTo>
                  <a:cubicBezTo>
                    <a:pt x="28" y="142"/>
                    <a:pt x="29" y="141"/>
                    <a:pt x="30" y="141"/>
                  </a:cubicBezTo>
                  <a:cubicBezTo>
                    <a:pt x="30" y="141"/>
                    <a:pt x="30" y="141"/>
                    <a:pt x="30" y="142"/>
                  </a:cubicBezTo>
                  <a:cubicBezTo>
                    <a:pt x="30" y="142"/>
                    <a:pt x="30" y="142"/>
                    <a:pt x="30" y="142"/>
                  </a:cubicBezTo>
                  <a:cubicBezTo>
                    <a:pt x="30" y="143"/>
                    <a:pt x="30" y="143"/>
                    <a:pt x="30" y="143"/>
                  </a:cubicBezTo>
                  <a:cubicBezTo>
                    <a:pt x="30" y="143"/>
                    <a:pt x="30" y="144"/>
                    <a:pt x="30" y="144"/>
                  </a:cubicBezTo>
                  <a:cubicBezTo>
                    <a:pt x="30" y="145"/>
                    <a:pt x="30" y="145"/>
                    <a:pt x="30" y="147"/>
                  </a:cubicBezTo>
                  <a:cubicBezTo>
                    <a:pt x="30" y="150"/>
                    <a:pt x="30" y="153"/>
                    <a:pt x="30" y="156"/>
                  </a:cubicBezTo>
                  <a:cubicBezTo>
                    <a:pt x="31" y="155"/>
                    <a:pt x="31" y="156"/>
                    <a:pt x="32" y="156"/>
                  </a:cubicBezTo>
                  <a:cubicBezTo>
                    <a:pt x="32" y="156"/>
                    <a:pt x="32" y="157"/>
                    <a:pt x="33" y="157"/>
                  </a:cubicBezTo>
                  <a:cubicBezTo>
                    <a:pt x="34" y="157"/>
                    <a:pt x="34" y="156"/>
                    <a:pt x="35" y="156"/>
                  </a:cubicBezTo>
                  <a:cubicBezTo>
                    <a:pt x="36" y="156"/>
                    <a:pt x="36" y="156"/>
                    <a:pt x="36" y="156"/>
                  </a:cubicBezTo>
                  <a:cubicBezTo>
                    <a:pt x="38" y="155"/>
                    <a:pt x="42" y="156"/>
                    <a:pt x="44" y="156"/>
                  </a:cubicBezTo>
                  <a:cubicBezTo>
                    <a:pt x="45" y="156"/>
                    <a:pt x="46" y="156"/>
                    <a:pt x="46" y="157"/>
                  </a:cubicBezTo>
                  <a:cubicBezTo>
                    <a:pt x="46" y="158"/>
                    <a:pt x="48" y="157"/>
                    <a:pt x="48" y="157"/>
                  </a:cubicBezTo>
                  <a:cubicBezTo>
                    <a:pt x="49" y="157"/>
                    <a:pt x="51" y="156"/>
                    <a:pt x="51" y="155"/>
                  </a:cubicBezTo>
                  <a:cubicBezTo>
                    <a:pt x="51" y="154"/>
                    <a:pt x="51" y="153"/>
                    <a:pt x="52" y="153"/>
                  </a:cubicBezTo>
                  <a:cubicBezTo>
                    <a:pt x="52" y="153"/>
                    <a:pt x="53" y="153"/>
                    <a:pt x="53" y="153"/>
                  </a:cubicBezTo>
                  <a:cubicBezTo>
                    <a:pt x="53" y="153"/>
                    <a:pt x="53" y="153"/>
                    <a:pt x="53" y="153"/>
                  </a:cubicBezTo>
                  <a:cubicBezTo>
                    <a:pt x="54" y="153"/>
                    <a:pt x="55" y="153"/>
                    <a:pt x="55" y="153"/>
                  </a:cubicBezTo>
                  <a:cubicBezTo>
                    <a:pt x="55" y="153"/>
                    <a:pt x="55" y="153"/>
                    <a:pt x="55" y="152"/>
                  </a:cubicBezTo>
                  <a:cubicBezTo>
                    <a:pt x="55" y="152"/>
                    <a:pt x="56" y="151"/>
                    <a:pt x="57" y="150"/>
                  </a:cubicBezTo>
                  <a:cubicBezTo>
                    <a:pt x="57" y="150"/>
                    <a:pt x="57" y="150"/>
                    <a:pt x="57" y="150"/>
                  </a:cubicBezTo>
                  <a:cubicBezTo>
                    <a:pt x="60" y="150"/>
                    <a:pt x="60" y="149"/>
                    <a:pt x="62" y="147"/>
                  </a:cubicBezTo>
                  <a:cubicBezTo>
                    <a:pt x="62" y="146"/>
                    <a:pt x="63" y="146"/>
                    <a:pt x="63" y="146"/>
                  </a:cubicBezTo>
                  <a:cubicBezTo>
                    <a:pt x="65" y="145"/>
                    <a:pt x="66" y="145"/>
                    <a:pt x="68" y="145"/>
                  </a:cubicBezTo>
                  <a:cubicBezTo>
                    <a:pt x="69" y="144"/>
                    <a:pt x="70" y="145"/>
                    <a:pt x="72" y="145"/>
                  </a:cubicBezTo>
                  <a:cubicBezTo>
                    <a:pt x="73" y="145"/>
                    <a:pt x="73" y="144"/>
                    <a:pt x="73" y="143"/>
                  </a:cubicBezTo>
                  <a:cubicBezTo>
                    <a:pt x="74" y="144"/>
                    <a:pt x="74" y="144"/>
                    <a:pt x="74" y="145"/>
                  </a:cubicBezTo>
                  <a:cubicBezTo>
                    <a:pt x="75" y="145"/>
                    <a:pt x="75" y="146"/>
                    <a:pt x="75" y="147"/>
                  </a:cubicBezTo>
                  <a:cubicBezTo>
                    <a:pt x="75" y="148"/>
                    <a:pt x="74" y="148"/>
                    <a:pt x="74" y="149"/>
                  </a:cubicBezTo>
                  <a:cubicBezTo>
                    <a:pt x="74" y="150"/>
                    <a:pt x="74" y="150"/>
                    <a:pt x="74" y="151"/>
                  </a:cubicBezTo>
                  <a:cubicBezTo>
                    <a:pt x="74" y="151"/>
                    <a:pt x="74" y="151"/>
                    <a:pt x="74" y="151"/>
                  </a:cubicBezTo>
                  <a:cubicBezTo>
                    <a:pt x="74" y="151"/>
                    <a:pt x="74" y="151"/>
                    <a:pt x="74" y="151"/>
                  </a:cubicBezTo>
                  <a:cubicBezTo>
                    <a:pt x="74" y="152"/>
                    <a:pt x="74" y="153"/>
                    <a:pt x="74" y="154"/>
                  </a:cubicBezTo>
                  <a:cubicBezTo>
                    <a:pt x="74" y="155"/>
                    <a:pt x="75" y="155"/>
                    <a:pt x="75" y="156"/>
                  </a:cubicBezTo>
                  <a:cubicBezTo>
                    <a:pt x="75" y="156"/>
                    <a:pt x="74" y="157"/>
                    <a:pt x="74" y="158"/>
                  </a:cubicBezTo>
                  <a:cubicBezTo>
                    <a:pt x="75" y="160"/>
                    <a:pt x="76" y="161"/>
                    <a:pt x="76" y="163"/>
                  </a:cubicBezTo>
                  <a:cubicBezTo>
                    <a:pt x="76" y="163"/>
                    <a:pt x="76" y="163"/>
                    <a:pt x="77" y="163"/>
                  </a:cubicBezTo>
                  <a:cubicBezTo>
                    <a:pt x="77" y="163"/>
                    <a:pt x="77" y="163"/>
                    <a:pt x="78" y="164"/>
                  </a:cubicBezTo>
                  <a:cubicBezTo>
                    <a:pt x="78" y="164"/>
                    <a:pt x="78" y="165"/>
                    <a:pt x="78" y="166"/>
                  </a:cubicBezTo>
                  <a:cubicBezTo>
                    <a:pt x="79" y="166"/>
                    <a:pt x="79" y="166"/>
                    <a:pt x="79" y="166"/>
                  </a:cubicBezTo>
                  <a:cubicBezTo>
                    <a:pt x="80" y="166"/>
                    <a:pt x="82" y="167"/>
                    <a:pt x="83" y="168"/>
                  </a:cubicBezTo>
                  <a:cubicBezTo>
                    <a:pt x="84" y="170"/>
                    <a:pt x="84" y="170"/>
                    <a:pt x="86" y="171"/>
                  </a:cubicBezTo>
                  <a:cubicBezTo>
                    <a:pt x="88" y="171"/>
                    <a:pt x="88" y="171"/>
                    <a:pt x="89" y="170"/>
                  </a:cubicBezTo>
                  <a:cubicBezTo>
                    <a:pt x="90" y="170"/>
                    <a:pt x="90" y="170"/>
                    <a:pt x="91" y="171"/>
                  </a:cubicBezTo>
                  <a:cubicBezTo>
                    <a:pt x="92" y="171"/>
                    <a:pt x="92" y="173"/>
                    <a:pt x="94" y="172"/>
                  </a:cubicBezTo>
                  <a:cubicBezTo>
                    <a:pt x="94" y="172"/>
                    <a:pt x="95" y="172"/>
                    <a:pt x="95" y="173"/>
                  </a:cubicBezTo>
                  <a:cubicBezTo>
                    <a:pt x="96" y="173"/>
                    <a:pt x="96" y="174"/>
                    <a:pt x="97" y="175"/>
                  </a:cubicBezTo>
                  <a:cubicBezTo>
                    <a:pt x="98" y="175"/>
                    <a:pt x="98" y="175"/>
                    <a:pt x="99" y="175"/>
                  </a:cubicBezTo>
                  <a:cubicBezTo>
                    <a:pt x="99" y="176"/>
                    <a:pt x="101" y="177"/>
                    <a:pt x="102" y="177"/>
                  </a:cubicBezTo>
                  <a:cubicBezTo>
                    <a:pt x="102" y="177"/>
                    <a:pt x="102" y="177"/>
                    <a:pt x="103" y="177"/>
                  </a:cubicBezTo>
                  <a:cubicBezTo>
                    <a:pt x="103" y="177"/>
                    <a:pt x="103" y="177"/>
                    <a:pt x="103" y="177"/>
                  </a:cubicBezTo>
                  <a:cubicBezTo>
                    <a:pt x="104" y="178"/>
                    <a:pt x="105" y="180"/>
                    <a:pt x="106" y="180"/>
                  </a:cubicBezTo>
                  <a:cubicBezTo>
                    <a:pt x="108" y="180"/>
                    <a:pt x="107" y="181"/>
                    <a:pt x="111" y="180"/>
                  </a:cubicBezTo>
                  <a:cubicBezTo>
                    <a:pt x="112" y="180"/>
                    <a:pt x="115" y="181"/>
                    <a:pt x="117" y="183"/>
                  </a:cubicBezTo>
                  <a:cubicBezTo>
                    <a:pt x="118" y="184"/>
                    <a:pt x="118" y="185"/>
                    <a:pt x="118" y="185"/>
                  </a:cubicBezTo>
                  <a:cubicBezTo>
                    <a:pt x="118" y="186"/>
                    <a:pt x="118" y="186"/>
                    <a:pt x="118" y="186"/>
                  </a:cubicBezTo>
                  <a:cubicBezTo>
                    <a:pt x="118" y="186"/>
                    <a:pt x="118" y="187"/>
                    <a:pt x="118" y="187"/>
                  </a:cubicBezTo>
                  <a:cubicBezTo>
                    <a:pt x="118" y="187"/>
                    <a:pt x="118" y="187"/>
                    <a:pt x="118" y="187"/>
                  </a:cubicBezTo>
                  <a:cubicBezTo>
                    <a:pt x="118" y="187"/>
                    <a:pt x="118" y="188"/>
                    <a:pt x="118" y="188"/>
                  </a:cubicBezTo>
                  <a:cubicBezTo>
                    <a:pt x="119" y="189"/>
                    <a:pt x="119" y="189"/>
                    <a:pt x="119" y="190"/>
                  </a:cubicBezTo>
                  <a:cubicBezTo>
                    <a:pt x="120" y="191"/>
                    <a:pt x="120" y="194"/>
                    <a:pt x="120" y="195"/>
                  </a:cubicBezTo>
                  <a:cubicBezTo>
                    <a:pt x="120" y="195"/>
                    <a:pt x="119" y="195"/>
                    <a:pt x="118" y="195"/>
                  </a:cubicBezTo>
                  <a:cubicBezTo>
                    <a:pt x="118" y="197"/>
                    <a:pt x="121" y="199"/>
                    <a:pt x="121" y="201"/>
                  </a:cubicBezTo>
                  <a:cubicBezTo>
                    <a:pt x="121" y="201"/>
                    <a:pt x="121" y="203"/>
                    <a:pt x="122" y="204"/>
                  </a:cubicBezTo>
                  <a:cubicBezTo>
                    <a:pt x="122" y="205"/>
                    <a:pt x="122" y="206"/>
                    <a:pt x="122" y="206"/>
                  </a:cubicBezTo>
                  <a:cubicBezTo>
                    <a:pt x="124" y="208"/>
                    <a:pt x="128" y="207"/>
                    <a:pt x="129" y="207"/>
                  </a:cubicBezTo>
                  <a:cubicBezTo>
                    <a:pt x="131" y="207"/>
                    <a:pt x="133" y="207"/>
                    <a:pt x="134" y="207"/>
                  </a:cubicBezTo>
                  <a:cubicBezTo>
                    <a:pt x="136" y="207"/>
                    <a:pt x="137" y="207"/>
                    <a:pt x="138" y="207"/>
                  </a:cubicBezTo>
                  <a:cubicBezTo>
                    <a:pt x="138" y="207"/>
                    <a:pt x="138" y="208"/>
                    <a:pt x="138" y="208"/>
                  </a:cubicBezTo>
                  <a:cubicBezTo>
                    <a:pt x="137" y="209"/>
                    <a:pt x="137" y="210"/>
                    <a:pt x="137" y="211"/>
                  </a:cubicBezTo>
                  <a:cubicBezTo>
                    <a:pt x="137" y="212"/>
                    <a:pt x="137" y="213"/>
                    <a:pt x="137" y="213"/>
                  </a:cubicBezTo>
                  <a:cubicBezTo>
                    <a:pt x="137" y="214"/>
                    <a:pt x="138" y="215"/>
                    <a:pt x="138" y="215"/>
                  </a:cubicBezTo>
                  <a:cubicBezTo>
                    <a:pt x="138" y="217"/>
                    <a:pt x="141" y="219"/>
                    <a:pt x="142" y="219"/>
                  </a:cubicBezTo>
                  <a:cubicBezTo>
                    <a:pt x="143" y="218"/>
                    <a:pt x="143" y="221"/>
                    <a:pt x="144" y="222"/>
                  </a:cubicBezTo>
                  <a:cubicBezTo>
                    <a:pt x="145" y="223"/>
                    <a:pt x="145" y="224"/>
                    <a:pt x="145" y="225"/>
                  </a:cubicBezTo>
                  <a:cubicBezTo>
                    <a:pt x="146" y="225"/>
                    <a:pt x="146" y="226"/>
                    <a:pt x="146" y="226"/>
                  </a:cubicBezTo>
                  <a:cubicBezTo>
                    <a:pt x="146" y="227"/>
                    <a:pt x="146" y="228"/>
                    <a:pt x="145" y="229"/>
                  </a:cubicBezTo>
                  <a:cubicBezTo>
                    <a:pt x="145" y="230"/>
                    <a:pt x="145" y="231"/>
                    <a:pt x="145" y="232"/>
                  </a:cubicBezTo>
                  <a:cubicBezTo>
                    <a:pt x="145" y="232"/>
                    <a:pt x="145" y="232"/>
                    <a:pt x="145" y="232"/>
                  </a:cubicBezTo>
                  <a:cubicBezTo>
                    <a:pt x="145" y="233"/>
                    <a:pt x="145" y="233"/>
                    <a:pt x="145" y="233"/>
                  </a:cubicBezTo>
                  <a:cubicBezTo>
                    <a:pt x="145" y="234"/>
                    <a:pt x="144" y="235"/>
                    <a:pt x="144" y="235"/>
                  </a:cubicBezTo>
                  <a:cubicBezTo>
                    <a:pt x="143" y="237"/>
                    <a:pt x="143" y="238"/>
                    <a:pt x="143" y="239"/>
                  </a:cubicBezTo>
                  <a:cubicBezTo>
                    <a:pt x="143" y="239"/>
                    <a:pt x="143" y="239"/>
                    <a:pt x="143" y="239"/>
                  </a:cubicBezTo>
                  <a:cubicBezTo>
                    <a:pt x="143" y="240"/>
                    <a:pt x="143" y="241"/>
                    <a:pt x="144" y="241"/>
                  </a:cubicBezTo>
                  <a:cubicBezTo>
                    <a:pt x="145" y="242"/>
                    <a:pt x="145" y="242"/>
                    <a:pt x="145" y="242"/>
                  </a:cubicBezTo>
                  <a:cubicBezTo>
                    <a:pt x="145" y="243"/>
                    <a:pt x="143" y="243"/>
                    <a:pt x="143" y="245"/>
                  </a:cubicBezTo>
                  <a:cubicBezTo>
                    <a:pt x="143" y="245"/>
                    <a:pt x="143" y="245"/>
                    <a:pt x="143" y="245"/>
                  </a:cubicBezTo>
                  <a:cubicBezTo>
                    <a:pt x="144" y="247"/>
                    <a:pt x="144" y="249"/>
                    <a:pt x="145" y="249"/>
                  </a:cubicBezTo>
                  <a:cubicBezTo>
                    <a:pt x="145" y="250"/>
                    <a:pt x="145" y="250"/>
                    <a:pt x="145" y="250"/>
                  </a:cubicBezTo>
                  <a:cubicBezTo>
                    <a:pt x="145" y="251"/>
                    <a:pt x="146" y="251"/>
                    <a:pt x="146" y="252"/>
                  </a:cubicBezTo>
                  <a:cubicBezTo>
                    <a:pt x="146" y="253"/>
                    <a:pt x="146" y="253"/>
                    <a:pt x="146" y="253"/>
                  </a:cubicBezTo>
                  <a:cubicBezTo>
                    <a:pt x="146" y="254"/>
                    <a:pt x="146" y="255"/>
                    <a:pt x="146" y="255"/>
                  </a:cubicBezTo>
                  <a:cubicBezTo>
                    <a:pt x="146" y="256"/>
                    <a:pt x="146" y="256"/>
                    <a:pt x="146" y="257"/>
                  </a:cubicBezTo>
                  <a:cubicBezTo>
                    <a:pt x="146" y="257"/>
                    <a:pt x="146" y="257"/>
                    <a:pt x="146" y="257"/>
                  </a:cubicBezTo>
                  <a:cubicBezTo>
                    <a:pt x="146" y="258"/>
                    <a:pt x="146" y="259"/>
                    <a:pt x="146" y="260"/>
                  </a:cubicBezTo>
                  <a:cubicBezTo>
                    <a:pt x="146" y="260"/>
                    <a:pt x="145" y="261"/>
                    <a:pt x="145" y="262"/>
                  </a:cubicBezTo>
                  <a:cubicBezTo>
                    <a:pt x="146" y="263"/>
                    <a:pt x="146" y="263"/>
                    <a:pt x="147" y="263"/>
                  </a:cubicBezTo>
                  <a:cubicBezTo>
                    <a:pt x="148" y="263"/>
                    <a:pt x="149" y="264"/>
                    <a:pt x="149" y="264"/>
                  </a:cubicBezTo>
                  <a:cubicBezTo>
                    <a:pt x="151" y="265"/>
                    <a:pt x="153" y="265"/>
                    <a:pt x="154" y="265"/>
                  </a:cubicBezTo>
                  <a:cubicBezTo>
                    <a:pt x="155" y="265"/>
                    <a:pt x="155" y="266"/>
                    <a:pt x="155" y="266"/>
                  </a:cubicBezTo>
                  <a:cubicBezTo>
                    <a:pt x="156" y="267"/>
                    <a:pt x="156" y="266"/>
                    <a:pt x="157" y="265"/>
                  </a:cubicBezTo>
                  <a:cubicBezTo>
                    <a:pt x="157" y="264"/>
                    <a:pt x="158" y="264"/>
                    <a:pt x="158" y="263"/>
                  </a:cubicBezTo>
                  <a:cubicBezTo>
                    <a:pt x="158" y="263"/>
                    <a:pt x="158" y="263"/>
                    <a:pt x="159" y="263"/>
                  </a:cubicBezTo>
                  <a:cubicBezTo>
                    <a:pt x="159" y="263"/>
                    <a:pt x="159" y="263"/>
                    <a:pt x="159" y="263"/>
                  </a:cubicBezTo>
                  <a:cubicBezTo>
                    <a:pt x="160" y="264"/>
                    <a:pt x="160" y="264"/>
                    <a:pt x="161" y="264"/>
                  </a:cubicBezTo>
                  <a:cubicBezTo>
                    <a:pt x="162" y="265"/>
                    <a:pt x="162" y="265"/>
                    <a:pt x="163" y="265"/>
                  </a:cubicBezTo>
                  <a:cubicBezTo>
                    <a:pt x="164" y="267"/>
                    <a:pt x="165" y="268"/>
                    <a:pt x="166" y="272"/>
                  </a:cubicBezTo>
                  <a:cubicBezTo>
                    <a:pt x="166" y="273"/>
                    <a:pt x="168" y="275"/>
                    <a:pt x="168" y="276"/>
                  </a:cubicBezTo>
                  <a:cubicBezTo>
                    <a:pt x="168" y="276"/>
                    <a:pt x="168" y="277"/>
                    <a:pt x="168" y="277"/>
                  </a:cubicBezTo>
                  <a:cubicBezTo>
                    <a:pt x="169" y="279"/>
                    <a:pt x="170" y="282"/>
                    <a:pt x="173" y="281"/>
                  </a:cubicBezTo>
                  <a:cubicBezTo>
                    <a:pt x="174" y="280"/>
                    <a:pt x="175" y="279"/>
                    <a:pt x="176" y="279"/>
                  </a:cubicBezTo>
                  <a:cubicBezTo>
                    <a:pt x="177" y="280"/>
                    <a:pt x="178" y="281"/>
                    <a:pt x="179" y="281"/>
                  </a:cubicBezTo>
                  <a:cubicBezTo>
                    <a:pt x="179" y="282"/>
                    <a:pt x="178" y="282"/>
                    <a:pt x="179" y="283"/>
                  </a:cubicBezTo>
                  <a:cubicBezTo>
                    <a:pt x="179" y="283"/>
                    <a:pt x="179" y="284"/>
                    <a:pt x="179" y="284"/>
                  </a:cubicBezTo>
                  <a:cubicBezTo>
                    <a:pt x="179" y="284"/>
                    <a:pt x="179" y="285"/>
                    <a:pt x="179" y="285"/>
                  </a:cubicBezTo>
                  <a:cubicBezTo>
                    <a:pt x="179" y="285"/>
                    <a:pt x="178" y="286"/>
                    <a:pt x="178" y="287"/>
                  </a:cubicBezTo>
                  <a:cubicBezTo>
                    <a:pt x="178" y="288"/>
                    <a:pt x="178" y="288"/>
                    <a:pt x="178" y="289"/>
                  </a:cubicBezTo>
                  <a:cubicBezTo>
                    <a:pt x="178" y="291"/>
                    <a:pt x="178" y="293"/>
                    <a:pt x="178" y="294"/>
                  </a:cubicBezTo>
                  <a:cubicBezTo>
                    <a:pt x="178" y="295"/>
                    <a:pt x="177" y="296"/>
                    <a:pt x="178" y="296"/>
                  </a:cubicBezTo>
                  <a:cubicBezTo>
                    <a:pt x="178" y="297"/>
                    <a:pt x="179" y="297"/>
                    <a:pt x="180" y="297"/>
                  </a:cubicBezTo>
                  <a:cubicBezTo>
                    <a:pt x="180" y="295"/>
                    <a:pt x="182" y="296"/>
                    <a:pt x="183" y="296"/>
                  </a:cubicBezTo>
                  <a:cubicBezTo>
                    <a:pt x="184" y="297"/>
                    <a:pt x="185" y="298"/>
                    <a:pt x="185" y="300"/>
                  </a:cubicBezTo>
                  <a:cubicBezTo>
                    <a:pt x="186" y="301"/>
                    <a:pt x="186" y="302"/>
                    <a:pt x="186" y="303"/>
                  </a:cubicBezTo>
                  <a:cubicBezTo>
                    <a:pt x="186" y="304"/>
                    <a:pt x="186" y="305"/>
                    <a:pt x="186" y="306"/>
                  </a:cubicBezTo>
                  <a:cubicBezTo>
                    <a:pt x="186" y="307"/>
                    <a:pt x="187" y="308"/>
                    <a:pt x="187" y="309"/>
                  </a:cubicBezTo>
                  <a:cubicBezTo>
                    <a:pt x="186" y="310"/>
                    <a:pt x="186" y="310"/>
                    <a:pt x="186" y="311"/>
                  </a:cubicBezTo>
                  <a:cubicBezTo>
                    <a:pt x="185" y="311"/>
                    <a:pt x="183" y="313"/>
                    <a:pt x="182" y="313"/>
                  </a:cubicBezTo>
                  <a:cubicBezTo>
                    <a:pt x="181" y="314"/>
                    <a:pt x="180" y="314"/>
                    <a:pt x="179" y="315"/>
                  </a:cubicBezTo>
                  <a:cubicBezTo>
                    <a:pt x="178" y="316"/>
                    <a:pt x="177" y="317"/>
                    <a:pt x="176" y="318"/>
                  </a:cubicBezTo>
                  <a:cubicBezTo>
                    <a:pt x="174" y="319"/>
                    <a:pt x="173" y="321"/>
                    <a:pt x="172" y="322"/>
                  </a:cubicBezTo>
                  <a:cubicBezTo>
                    <a:pt x="172" y="322"/>
                    <a:pt x="173" y="322"/>
                    <a:pt x="173" y="322"/>
                  </a:cubicBezTo>
                  <a:cubicBezTo>
                    <a:pt x="173" y="322"/>
                    <a:pt x="173" y="323"/>
                    <a:pt x="173" y="323"/>
                  </a:cubicBezTo>
                  <a:cubicBezTo>
                    <a:pt x="173" y="323"/>
                    <a:pt x="173" y="323"/>
                    <a:pt x="173" y="323"/>
                  </a:cubicBezTo>
                  <a:cubicBezTo>
                    <a:pt x="172" y="323"/>
                    <a:pt x="172" y="323"/>
                    <a:pt x="172" y="323"/>
                  </a:cubicBezTo>
                  <a:cubicBezTo>
                    <a:pt x="171" y="323"/>
                    <a:pt x="171" y="323"/>
                    <a:pt x="171" y="324"/>
                  </a:cubicBezTo>
                  <a:cubicBezTo>
                    <a:pt x="170" y="324"/>
                    <a:pt x="170" y="325"/>
                    <a:pt x="170" y="325"/>
                  </a:cubicBezTo>
                  <a:cubicBezTo>
                    <a:pt x="169" y="327"/>
                    <a:pt x="168" y="328"/>
                    <a:pt x="167" y="330"/>
                  </a:cubicBezTo>
                  <a:cubicBezTo>
                    <a:pt x="167" y="330"/>
                    <a:pt x="167" y="331"/>
                    <a:pt x="166" y="331"/>
                  </a:cubicBezTo>
                  <a:cubicBezTo>
                    <a:pt x="166" y="333"/>
                    <a:pt x="165" y="335"/>
                    <a:pt x="163" y="336"/>
                  </a:cubicBezTo>
                  <a:cubicBezTo>
                    <a:pt x="161" y="337"/>
                    <a:pt x="162" y="340"/>
                    <a:pt x="160" y="340"/>
                  </a:cubicBezTo>
                  <a:cubicBezTo>
                    <a:pt x="160" y="340"/>
                    <a:pt x="160" y="340"/>
                    <a:pt x="160" y="340"/>
                  </a:cubicBezTo>
                  <a:cubicBezTo>
                    <a:pt x="160" y="340"/>
                    <a:pt x="160" y="340"/>
                    <a:pt x="160" y="340"/>
                  </a:cubicBezTo>
                  <a:cubicBezTo>
                    <a:pt x="161" y="341"/>
                    <a:pt x="162" y="341"/>
                    <a:pt x="162" y="341"/>
                  </a:cubicBezTo>
                  <a:cubicBezTo>
                    <a:pt x="163" y="341"/>
                    <a:pt x="163" y="341"/>
                    <a:pt x="163" y="341"/>
                  </a:cubicBezTo>
                  <a:cubicBezTo>
                    <a:pt x="164" y="341"/>
                    <a:pt x="164" y="340"/>
                    <a:pt x="165" y="340"/>
                  </a:cubicBezTo>
                  <a:cubicBezTo>
                    <a:pt x="165" y="339"/>
                    <a:pt x="166" y="339"/>
                    <a:pt x="166" y="339"/>
                  </a:cubicBezTo>
                  <a:cubicBezTo>
                    <a:pt x="168" y="340"/>
                    <a:pt x="169" y="342"/>
                    <a:pt x="170" y="342"/>
                  </a:cubicBezTo>
                  <a:cubicBezTo>
                    <a:pt x="171" y="343"/>
                    <a:pt x="173" y="344"/>
                    <a:pt x="174" y="346"/>
                  </a:cubicBezTo>
                  <a:cubicBezTo>
                    <a:pt x="174" y="346"/>
                    <a:pt x="175" y="347"/>
                    <a:pt x="175" y="347"/>
                  </a:cubicBezTo>
                  <a:cubicBezTo>
                    <a:pt x="174" y="350"/>
                    <a:pt x="177" y="349"/>
                    <a:pt x="178" y="347"/>
                  </a:cubicBezTo>
                  <a:cubicBezTo>
                    <a:pt x="178" y="347"/>
                    <a:pt x="177" y="347"/>
                    <a:pt x="177" y="347"/>
                  </a:cubicBezTo>
                  <a:cubicBezTo>
                    <a:pt x="178" y="347"/>
                    <a:pt x="178" y="347"/>
                    <a:pt x="178" y="347"/>
                  </a:cubicBezTo>
                  <a:cubicBezTo>
                    <a:pt x="180" y="349"/>
                    <a:pt x="182" y="352"/>
                    <a:pt x="183" y="351"/>
                  </a:cubicBezTo>
                  <a:cubicBezTo>
                    <a:pt x="184" y="351"/>
                    <a:pt x="184" y="351"/>
                    <a:pt x="184" y="351"/>
                  </a:cubicBezTo>
                  <a:cubicBezTo>
                    <a:pt x="184" y="352"/>
                    <a:pt x="184" y="352"/>
                    <a:pt x="185" y="352"/>
                  </a:cubicBezTo>
                  <a:cubicBezTo>
                    <a:pt x="187" y="353"/>
                    <a:pt x="188" y="354"/>
                    <a:pt x="190" y="355"/>
                  </a:cubicBezTo>
                  <a:cubicBezTo>
                    <a:pt x="191" y="357"/>
                    <a:pt x="194" y="357"/>
                    <a:pt x="196" y="360"/>
                  </a:cubicBezTo>
                  <a:cubicBezTo>
                    <a:pt x="197" y="361"/>
                    <a:pt x="197" y="362"/>
                    <a:pt x="198" y="363"/>
                  </a:cubicBezTo>
                  <a:cubicBezTo>
                    <a:pt x="200" y="363"/>
                    <a:pt x="201" y="364"/>
                    <a:pt x="201" y="366"/>
                  </a:cubicBezTo>
                  <a:cubicBezTo>
                    <a:pt x="200" y="367"/>
                    <a:pt x="199" y="368"/>
                    <a:pt x="199" y="369"/>
                  </a:cubicBezTo>
                  <a:cubicBezTo>
                    <a:pt x="199" y="370"/>
                    <a:pt x="199" y="371"/>
                    <a:pt x="199" y="372"/>
                  </a:cubicBezTo>
                  <a:cubicBezTo>
                    <a:pt x="199" y="373"/>
                    <a:pt x="200" y="374"/>
                    <a:pt x="201" y="374"/>
                  </a:cubicBezTo>
                  <a:cubicBezTo>
                    <a:pt x="201" y="374"/>
                    <a:pt x="202" y="374"/>
                    <a:pt x="203" y="373"/>
                  </a:cubicBezTo>
                  <a:cubicBezTo>
                    <a:pt x="203" y="372"/>
                    <a:pt x="203" y="372"/>
                    <a:pt x="204" y="371"/>
                  </a:cubicBezTo>
                  <a:cubicBezTo>
                    <a:pt x="204" y="370"/>
                    <a:pt x="205" y="370"/>
                    <a:pt x="205" y="369"/>
                  </a:cubicBezTo>
                  <a:cubicBezTo>
                    <a:pt x="206" y="368"/>
                    <a:pt x="206" y="367"/>
                    <a:pt x="206" y="366"/>
                  </a:cubicBezTo>
                  <a:cubicBezTo>
                    <a:pt x="207" y="364"/>
                    <a:pt x="207" y="363"/>
                    <a:pt x="207" y="362"/>
                  </a:cubicBezTo>
                  <a:cubicBezTo>
                    <a:pt x="207" y="362"/>
                    <a:pt x="207" y="361"/>
                    <a:pt x="207" y="361"/>
                  </a:cubicBezTo>
                  <a:cubicBezTo>
                    <a:pt x="208" y="360"/>
                    <a:pt x="208" y="359"/>
                    <a:pt x="208" y="358"/>
                  </a:cubicBezTo>
                  <a:cubicBezTo>
                    <a:pt x="208" y="359"/>
                    <a:pt x="207" y="358"/>
                    <a:pt x="207" y="357"/>
                  </a:cubicBezTo>
                  <a:cubicBezTo>
                    <a:pt x="207" y="357"/>
                    <a:pt x="207" y="357"/>
                    <a:pt x="208" y="357"/>
                  </a:cubicBezTo>
                  <a:cubicBezTo>
                    <a:pt x="207" y="357"/>
                    <a:pt x="207" y="357"/>
                    <a:pt x="207" y="356"/>
                  </a:cubicBezTo>
                  <a:cubicBezTo>
                    <a:pt x="207" y="356"/>
                    <a:pt x="207" y="356"/>
                    <a:pt x="207" y="355"/>
                  </a:cubicBezTo>
                  <a:cubicBezTo>
                    <a:pt x="207" y="355"/>
                    <a:pt x="208" y="354"/>
                    <a:pt x="208" y="354"/>
                  </a:cubicBezTo>
                  <a:cubicBezTo>
                    <a:pt x="208" y="354"/>
                    <a:pt x="208" y="353"/>
                    <a:pt x="208" y="353"/>
                  </a:cubicBezTo>
                  <a:cubicBezTo>
                    <a:pt x="208" y="352"/>
                    <a:pt x="208" y="352"/>
                    <a:pt x="209" y="351"/>
                  </a:cubicBezTo>
                  <a:cubicBezTo>
                    <a:pt x="210" y="350"/>
                    <a:pt x="212" y="349"/>
                    <a:pt x="211" y="348"/>
                  </a:cubicBezTo>
                  <a:cubicBezTo>
                    <a:pt x="211" y="347"/>
                    <a:pt x="211" y="347"/>
                    <a:pt x="211" y="347"/>
                  </a:cubicBezTo>
                  <a:cubicBezTo>
                    <a:pt x="212" y="347"/>
                    <a:pt x="212" y="347"/>
                    <a:pt x="212" y="347"/>
                  </a:cubicBezTo>
                  <a:cubicBezTo>
                    <a:pt x="212" y="347"/>
                    <a:pt x="212" y="347"/>
                    <a:pt x="212" y="347"/>
                  </a:cubicBezTo>
                  <a:cubicBezTo>
                    <a:pt x="212" y="347"/>
                    <a:pt x="212" y="347"/>
                    <a:pt x="212" y="346"/>
                  </a:cubicBezTo>
                  <a:cubicBezTo>
                    <a:pt x="212" y="346"/>
                    <a:pt x="212" y="346"/>
                    <a:pt x="212" y="345"/>
                  </a:cubicBezTo>
                  <a:cubicBezTo>
                    <a:pt x="212" y="345"/>
                    <a:pt x="212" y="345"/>
                    <a:pt x="212" y="345"/>
                  </a:cubicBezTo>
                  <a:cubicBezTo>
                    <a:pt x="212" y="345"/>
                    <a:pt x="212" y="345"/>
                    <a:pt x="212" y="345"/>
                  </a:cubicBezTo>
                  <a:cubicBezTo>
                    <a:pt x="212" y="346"/>
                    <a:pt x="213" y="346"/>
                    <a:pt x="213" y="346"/>
                  </a:cubicBezTo>
                  <a:cubicBezTo>
                    <a:pt x="213" y="346"/>
                    <a:pt x="213" y="346"/>
                    <a:pt x="213" y="346"/>
                  </a:cubicBezTo>
                  <a:cubicBezTo>
                    <a:pt x="213" y="346"/>
                    <a:pt x="213" y="346"/>
                    <a:pt x="213" y="346"/>
                  </a:cubicBezTo>
                  <a:cubicBezTo>
                    <a:pt x="213" y="345"/>
                    <a:pt x="212" y="344"/>
                    <a:pt x="212" y="344"/>
                  </a:cubicBezTo>
                  <a:cubicBezTo>
                    <a:pt x="212" y="343"/>
                    <a:pt x="212" y="343"/>
                    <a:pt x="212" y="343"/>
                  </a:cubicBezTo>
                  <a:cubicBezTo>
                    <a:pt x="213" y="343"/>
                    <a:pt x="213" y="343"/>
                    <a:pt x="213" y="342"/>
                  </a:cubicBezTo>
                  <a:cubicBezTo>
                    <a:pt x="213" y="342"/>
                    <a:pt x="213" y="342"/>
                    <a:pt x="213" y="342"/>
                  </a:cubicBezTo>
                  <a:cubicBezTo>
                    <a:pt x="213" y="342"/>
                    <a:pt x="213" y="342"/>
                    <a:pt x="213" y="342"/>
                  </a:cubicBezTo>
                  <a:cubicBezTo>
                    <a:pt x="213" y="342"/>
                    <a:pt x="213" y="342"/>
                    <a:pt x="213" y="342"/>
                  </a:cubicBezTo>
                  <a:cubicBezTo>
                    <a:pt x="212" y="341"/>
                    <a:pt x="212" y="341"/>
                    <a:pt x="212" y="341"/>
                  </a:cubicBezTo>
                  <a:cubicBezTo>
                    <a:pt x="212" y="340"/>
                    <a:pt x="211" y="340"/>
                    <a:pt x="211" y="339"/>
                  </a:cubicBezTo>
                  <a:cubicBezTo>
                    <a:pt x="212" y="339"/>
                    <a:pt x="212" y="339"/>
                    <a:pt x="212" y="339"/>
                  </a:cubicBezTo>
                  <a:cubicBezTo>
                    <a:pt x="212" y="340"/>
                    <a:pt x="212" y="341"/>
                    <a:pt x="213" y="341"/>
                  </a:cubicBezTo>
                  <a:cubicBezTo>
                    <a:pt x="214" y="341"/>
                    <a:pt x="214" y="342"/>
                    <a:pt x="215" y="342"/>
                  </a:cubicBezTo>
                  <a:cubicBezTo>
                    <a:pt x="215" y="342"/>
                    <a:pt x="217" y="341"/>
                    <a:pt x="217" y="340"/>
                  </a:cubicBezTo>
                  <a:cubicBezTo>
                    <a:pt x="217" y="340"/>
                    <a:pt x="218" y="342"/>
                    <a:pt x="218" y="343"/>
                  </a:cubicBezTo>
                  <a:cubicBezTo>
                    <a:pt x="217" y="342"/>
                    <a:pt x="217" y="342"/>
                    <a:pt x="217" y="343"/>
                  </a:cubicBezTo>
                  <a:cubicBezTo>
                    <a:pt x="217" y="343"/>
                    <a:pt x="217" y="344"/>
                    <a:pt x="217" y="344"/>
                  </a:cubicBezTo>
                  <a:cubicBezTo>
                    <a:pt x="217" y="345"/>
                    <a:pt x="217" y="345"/>
                    <a:pt x="217" y="345"/>
                  </a:cubicBezTo>
                  <a:cubicBezTo>
                    <a:pt x="217" y="346"/>
                    <a:pt x="217" y="346"/>
                    <a:pt x="217" y="347"/>
                  </a:cubicBezTo>
                  <a:cubicBezTo>
                    <a:pt x="216" y="348"/>
                    <a:pt x="215" y="348"/>
                    <a:pt x="216" y="349"/>
                  </a:cubicBezTo>
                  <a:cubicBezTo>
                    <a:pt x="215" y="348"/>
                    <a:pt x="215" y="349"/>
                    <a:pt x="214" y="350"/>
                  </a:cubicBezTo>
                  <a:cubicBezTo>
                    <a:pt x="214" y="350"/>
                    <a:pt x="214" y="350"/>
                    <a:pt x="214" y="351"/>
                  </a:cubicBezTo>
                  <a:cubicBezTo>
                    <a:pt x="214" y="352"/>
                    <a:pt x="214" y="352"/>
                    <a:pt x="213" y="353"/>
                  </a:cubicBezTo>
                  <a:cubicBezTo>
                    <a:pt x="212" y="353"/>
                    <a:pt x="212" y="354"/>
                    <a:pt x="211" y="355"/>
                  </a:cubicBezTo>
                  <a:cubicBezTo>
                    <a:pt x="211" y="355"/>
                    <a:pt x="211" y="355"/>
                    <a:pt x="211" y="356"/>
                  </a:cubicBezTo>
                  <a:cubicBezTo>
                    <a:pt x="210" y="356"/>
                    <a:pt x="209" y="356"/>
                    <a:pt x="208" y="356"/>
                  </a:cubicBezTo>
                  <a:cubicBezTo>
                    <a:pt x="208" y="356"/>
                    <a:pt x="208" y="356"/>
                    <a:pt x="208" y="356"/>
                  </a:cubicBezTo>
                  <a:cubicBezTo>
                    <a:pt x="208" y="356"/>
                    <a:pt x="208" y="356"/>
                    <a:pt x="208" y="356"/>
                  </a:cubicBezTo>
                  <a:cubicBezTo>
                    <a:pt x="208" y="357"/>
                    <a:pt x="209" y="357"/>
                    <a:pt x="209" y="358"/>
                  </a:cubicBezTo>
                  <a:cubicBezTo>
                    <a:pt x="209" y="358"/>
                    <a:pt x="209" y="358"/>
                    <a:pt x="209" y="358"/>
                  </a:cubicBezTo>
                  <a:cubicBezTo>
                    <a:pt x="209" y="359"/>
                    <a:pt x="209" y="359"/>
                    <a:pt x="209" y="359"/>
                  </a:cubicBezTo>
                  <a:cubicBezTo>
                    <a:pt x="209" y="359"/>
                    <a:pt x="209" y="359"/>
                    <a:pt x="209" y="359"/>
                  </a:cubicBezTo>
                  <a:cubicBezTo>
                    <a:pt x="209" y="359"/>
                    <a:pt x="209" y="359"/>
                    <a:pt x="209" y="359"/>
                  </a:cubicBezTo>
                  <a:cubicBezTo>
                    <a:pt x="209" y="359"/>
                    <a:pt x="210" y="358"/>
                    <a:pt x="210" y="357"/>
                  </a:cubicBezTo>
                  <a:cubicBezTo>
                    <a:pt x="211" y="357"/>
                    <a:pt x="212" y="356"/>
                    <a:pt x="213" y="355"/>
                  </a:cubicBezTo>
                  <a:cubicBezTo>
                    <a:pt x="214" y="354"/>
                    <a:pt x="215" y="353"/>
                    <a:pt x="216" y="352"/>
                  </a:cubicBezTo>
                  <a:cubicBezTo>
                    <a:pt x="216" y="351"/>
                    <a:pt x="216" y="350"/>
                    <a:pt x="217" y="350"/>
                  </a:cubicBezTo>
                  <a:cubicBezTo>
                    <a:pt x="218" y="347"/>
                    <a:pt x="219" y="345"/>
                    <a:pt x="220" y="342"/>
                  </a:cubicBezTo>
                  <a:cubicBezTo>
                    <a:pt x="221" y="338"/>
                    <a:pt x="222" y="335"/>
                    <a:pt x="223" y="331"/>
                  </a:cubicBezTo>
                  <a:cubicBezTo>
                    <a:pt x="224" y="330"/>
                    <a:pt x="225" y="329"/>
                    <a:pt x="226" y="327"/>
                  </a:cubicBezTo>
                  <a:cubicBezTo>
                    <a:pt x="227" y="326"/>
                    <a:pt x="229" y="326"/>
                    <a:pt x="230" y="324"/>
                  </a:cubicBezTo>
                  <a:cubicBezTo>
                    <a:pt x="229" y="324"/>
                    <a:pt x="229" y="323"/>
                    <a:pt x="229" y="323"/>
                  </a:cubicBezTo>
                  <a:cubicBezTo>
                    <a:pt x="229" y="323"/>
                    <a:pt x="229" y="324"/>
                    <a:pt x="230" y="324"/>
                  </a:cubicBezTo>
                  <a:cubicBezTo>
                    <a:pt x="230" y="323"/>
                    <a:pt x="231" y="321"/>
                    <a:pt x="231" y="319"/>
                  </a:cubicBezTo>
                  <a:cubicBezTo>
                    <a:pt x="231" y="319"/>
                    <a:pt x="231" y="318"/>
                    <a:pt x="230" y="318"/>
                  </a:cubicBezTo>
                  <a:cubicBezTo>
                    <a:pt x="230" y="316"/>
                    <a:pt x="230" y="313"/>
                    <a:pt x="229" y="312"/>
                  </a:cubicBezTo>
                  <a:cubicBezTo>
                    <a:pt x="230" y="312"/>
                    <a:pt x="230" y="312"/>
                    <a:pt x="230" y="311"/>
                  </a:cubicBezTo>
                  <a:cubicBezTo>
                    <a:pt x="230" y="311"/>
                    <a:pt x="230" y="311"/>
                    <a:pt x="229" y="311"/>
                  </a:cubicBezTo>
                  <a:cubicBezTo>
                    <a:pt x="229" y="311"/>
                    <a:pt x="229" y="310"/>
                    <a:pt x="229" y="310"/>
                  </a:cubicBezTo>
                  <a:cubicBezTo>
                    <a:pt x="229" y="309"/>
                    <a:pt x="228" y="307"/>
                    <a:pt x="228" y="306"/>
                  </a:cubicBezTo>
                  <a:cubicBezTo>
                    <a:pt x="228" y="306"/>
                    <a:pt x="228" y="304"/>
                    <a:pt x="227" y="303"/>
                  </a:cubicBezTo>
                  <a:cubicBezTo>
                    <a:pt x="227" y="303"/>
                    <a:pt x="227" y="303"/>
                    <a:pt x="227" y="303"/>
                  </a:cubicBezTo>
                  <a:cubicBezTo>
                    <a:pt x="227" y="302"/>
                    <a:pt x="227" y="302"/>
                    <a:pt x="226" y="301"/>
                  </a:cubicBezTo>
                  <a:cubicBezTo>
                    <a:pt x="227" y="302"/>
                    <a:pt x="228" y="302"/>
                    <a:pt x="228" y="301"/>
                  </a:cubicBezTo>
                  <a:cubicBezTo>
                    <a:pt x="228" y="301"/>
                    <a:pt x="228" y="300"/>
                    <a:pt x="228" y="299"/>
                  </a:cubicBezTo>
                  <a:cubicBezTo>
                    <a:pt x="228" y="299"/>
                    <a:pt x="227" y="299"/>
                    <a:pt x="226" y="299"/>
                  </a:cubicBezTo>
                  <a:cubicBezTo>
                    <a:pt x="227" y="299"/>
                    <a:pt x="228" y="299"/>
                    <a:pt x="228" y="299"/>
                  </a:cubicBezTo>
                  <a:cubicBezTo>
                    <a:pt x="228" y="299"/>
                    <a:pt x="228" y="298"/>
                    <a:pt x="228" y="298"/>
                  </a:cubicBezTo>
                  <a:cubicBezTo>
                    <a:pt x="228" y="298"/>
                    <a:pt x="228" y="298"/>
                    <a:pt x="229" y="297"/>
                  </a:cubicBezTo>
                  <a:cubicBezTo>
                    <a:pt x="229" y="297"/>
                    <a:pt x="229" y="296"/>
                    <a:pt x="229" y="296"/>
                  </a:cubicBezTo>
                  <a:cubicBezTo>
                    <a:pt x="229" y="296"/>
                    <a:pt x="229" y="296"/>
                    <a:pt x="229" y="296"/>
                  </a:cubicBezTo>
                  <a:cubicBezTo>
                    <a:pt x="229" y="296"/>
                    <a:pt x="229" y="296"/>
                    <a:pt x="229" y="296"/>
                  </a:cubicBezTo>
                  <a:cubicBezTo>
                    <a:pt x="229" y="296"/>
                    <a:pt x="227" y="296"/>
                    <a:pt x="226" y="295"/>
                  </a:cubicBezTo>
                  <a:cubicBezTo>
                    <a:pt x="226" y="295"/>
                    <a:pt x="226" y="295"/>
                    <a:pt x="226" y="294"/>
                  </a:cubicBezTo>
                  <a:cubicBezTo>
                    <a:pt x="227" y="295"/>
                    <a:pt x="228" y="295"/>
                    <a:pt x="228" y="294"/>
                  </a:cubicBezTo>
                  <a:cubicBezTo>
                    <a:pt x="228" y="294"/>
                    <a:pt x="228" y="294"/>
                    <a:pt x="228" y="293"/>
                  </a:cubicBezTo>
                  <a:cubicBezTo>
                    <a:pt x="229" y="293"/>
                    <a:pt x="230" y="294"/>
                    <a:pt x="231" y="293"/>
                  </a:cubicBezTo>
                  <a:cubicBezTo>
                    <a:pt x="230" y="294"/>
                    <a:pt x="230" y="294"/>
                    <a:pt x="230" y="295"/>
                  </a:cubicBezTo>
                  <a:cubicBezTo>
                    <a:pt x="231" y="294"/>
                    <a:pt x="232" y="293"/>
                    <a:pt x="233" y="292"/>
                  </a:cubicBezTo>
                  <a:cubicBezTo>
                    <a:pt x="233" y="292"/>
                    <a:pt x="233" y="292"/>
                    <a:pt x="233" y="292"/>
                  </a:cubicBezTo>
                  <a:cubicBezTo>
                    <a:pt x="233" y="292"/>
                    <a:pt x="233" y="292"/>
                    <a:pt x="233" y="292"/>
                  </a:cubicBezTo>
                  <a:cubicBezTo>
                    <a:pt x="232" y="292"/>
                    <a:pt x="232" y="291"/>
                    <a:pt x="232" y="291"/>
                  </a:cubicBezTo>
                  <a:cubicBezTo>
                    <a:pt x="233" y="291"/>
                    <a:pt x="233" y="290"/>
                    <a:pt x="234" y="289"/>
                  </a:cubicBezTo>
                  <a:cubicBezTo>
                    <a:pt x="234" y="289"/>
                    <a:pt x="234" y="288"/>
                    <a:pt x="235" y="288"/>
                  </a:cubicBezTo>
                  <a:cubicBezTo>
                    <a:pt x="236" y="287"/>
                    <a:pt x="237" y="287"/>
                    <a:pt x="238" y="286"/>
                  </a:cubicBezTo>
                  <a:cubicBezTo>
                    <a:pt x="240" y="284"/>
                    <a:pt x="240" y="283"/>
                    <a:pt x="241" y="282"/>
                  </a:cubicBezTo>
                  <a:cubicBezTo>
                    <a:pt x="242" y="282"/>
                    <a:pt x="244" y="282"/>
                    <a:pt x="244" y="280"/>
                  </a:cubicBezTo>
                  <a:cubicBezTo>
                    <a:pt x="245" y="280"/>
                    <a:pt x="244" y="281"/>
                    <a:pt x="245" y="281"/>
                  </a:cubicBezTo>
                  <a:cubicBezTo>
                    <a:pt x="245" y="281"/>
                    <a:pt x="246" y="280"/>
                    <a:pt x="246" y="280"/>
                  </a:cubicBezTo>
                  <a:cubicBezTo>
                    <a:pt x="246" y="279"/>
                    <a:pt x="247" y="279"/>
                    <a:pt x="247" y="279"/>
                  </a:cubicBezTo>
                  <a:cubicBezTo>
                    <a:pt x="248" y="278"/>
                    <a:pt x="250" y="280"/>
                    <a:pt x="252" y="279"/>
                  </a:cubicBezTo>
                  <a:cubicBezTo>
                    <a:pt x="252" y="279"/>
                    <a:pt x="252" y="279"/>
                    <a:pt x="252" y="279"/>
                  </a:cubicBezTo>
                  <a:cubicBezTo>
                    <a:pt x="252" y="278"/>
                    <a:pt x="252" y="278"/>
                    <a:pt x="252" y="278"/>
                  </a:cubicBezTo>
                  <a:cubicBezTo>
                    <a:pt x="252" y="278"/>
                    <a:pt x="252" y="277"/>
                    <a:pt x="252" y="277"/>
                  </a:cubicBezTo>
                  <a:cubicBezTo>
                    <a:pt x="253" y="276"/>
                    <a:pt x="254" y="276"/>
                    <a:pt x="255" y="275"/>
                  </a:cubicBezTo>
                  <a:cubicBezTo>
                    <a:pt x="256" y="274"/>
                    <a:pt x="258" y="275"/>
                    <a:pt x="259" y="274"/>
                  </a:cubicBezTo>
                  <a:cubicBezTo>
                    <a:pt x="258" y="274"/>
                    <a:pt x="257" y="273"/>
                    <a:pt x="257" y="272"/>
                  </a:cubicBezTo>
                  <a:cubicBezTo>
                    <a:pt x="257" y="271"/>
                    <a:pt x="259" y="271"/>
                    <a:pt x="260" y="271"/>
                  </a:cubicBezTo>
                  <a:cubicBezTo>
                    <a:pt x="261" y="271"/>
                    <a:pt x="261" y="272"/>
                    <a:pt x="263" y="271"/>
                  </a:cubicBezTo>
                  <a:cubicBezTo>
                    <a:pt x="264" y="270"/>
                    <a:pt x="265" y="271"/>
                    <a:pt x="266" y="272"/>
                  </a:cubicBezTo>
                  <a:cubicBezTo>
                    <a:pt x="265" y="272"/>
                    <a:pt x="264" y="271"/>
                    <a:pt x="263" y="272"/>
                  </a:cubicBezTo>
                  <a:cubicBezTo>
                    <a:pt x="264" y="272"/>
                    <a:pt x="269" y="272"/>
                    <a:pt x="270" y="271"/>
                  </a:cubicBezTo>
                  <a:cubicBezTo>
                    <a:pt x="270" y="271"/>
                    <a:pt x="270" y="271"/>
                    <a:pt x="270" y="270"/>
                  </a:cubicBezTo>
                  <a:cubicBezTo>
                    <a:pt x="270" y="270"/>
                    <a:pt x="269" y="270"/>
                    <a:pt x="269" y="269"/>
                  </a:cubicBezTo>
                  <a:cubicBezTo>
                    <a:pt x="269" y="269"/>
                    <a:pt x="269" y="269"/>
                    <a:pt x="269" y="269"/>
                  </a:cubicBezTo>
                  <a:cubicBezTo>
                    <a:pt x="269" y="269"/>
                    <a:pt x="269" y="268"/>
                    <a:pt x="270" y="268"/>
                  </a:cubicBezTo>
                  <a:cubicBezTo>
                    <a:pt x="270" y="269"/>
                    <a:pt x="270" y="269"/>
                    <a:pt x="270" y="270"/>
                  </a:cubicBezTo>
                  <a:cubicBezTo>
                    <a:pt x="270" y="270"/>
                    <a:pt x="270" y="271"/>
                    <a:pt x="271" y="271"/>
                  </a:cubicBezTo>
                  <a:cubicBezTo>
                    <a:pt x="272" y="271"/>
                    <a:pt x="273" y="271"/>
                    <a:pt x="274" y="271"/>
                  </a:cubicBezTo>
                  <a:cubicBezTo>
                    <a:pt x="275" y="271"/>
                    <a:pt x="278" y="270"/>
                    <a:pt x="279" y="271"/>
                  </a:cubicBezTo>
                  <a:cubicBezTo>
                    <a:pt x="279" y="271"/>
                    <a:pt x="279" y="271"/>
                    <a:pt x="279" y="271"/>
                  </a:cubicBezTo>
                  <a:cubicBezTo>
                    <a:pt x="279" y="270"/>
                    <a:pt x="280" y="270"/>
                    <a:pt x="280" y="269"/>
                  </a:cubicBezTo>
                  <a:cubicBezTo>
                    <a:pt x="279" y="269"/>
                    <a:pt x="279" y="268"/>
                    <a:pt x="279" y="268"/>
                  </a:cubicBezTo>
                  <a:cubicBezTo>
                    <a:pt x="279" y="268"/>
                    <a:pt x="279" y="268"/>
                    <a:pt x="279" y="268"/>
                  </a:cubicBezTo>
                  <a:cubicBezTo>
                    <a:pt x="279" y="268"/>
                    <a:pt x="279" y="267"/>
                    <a:pt x="279" y="267"/>
                  </a:cubicBezTo>
                  <a:cubicBezTo>
                    <a:pt x="280" y="267"/>
                    <a:pt x="280" y="266"/>
                    <a:pt x="280" y="266"/>
                  </a:cubicBezTo>
                  <a:cubicBezTo>
                    <a:pt x="281" y="265"/>
                    <a:pt x="281" y="265"/>
                    <a:pt x="282" y="264"/>
                  </a:cubicBezTo>
                  <a:cubicBezTo>
                    <a:pt x="282" y="264"/>
                    <a:pt x="283" y="264"/>
                    <a:pt x="283" y="264"/>
                  </a:cubicBezTo>
                  <a:cubicBezTo>
                    <a:pt x="284" y="263"/>
                    <a:pt x="286" y="263"/>
                    <a:pt x="287" y="262"/>
                  </a:cubicBezTo>
                  <a:cubicBezTo>
                    <a:pt x="287" y="261"/>
                    <a:pt x="287" y="259"/>
                    <a:pt x="286" y="258"/>
                  </a:cubicBezTo>
                  <a:cubicBezTo>
                    <a:pt x="286" y="257"/>
                    <a:pt x="287" y="255"/>
                    <a:pt x="287" y="253"/>
                  </a:cubicBezTo>
                  <a:cubicBezTo>
                    <a:pt x="288" y="252"/>
                    <a:pt x="288" y="252"/>
                    <a:pt x="288" y="251"/>
                  </a:cubicBezTo>
                  <a:cubicBezTo>
                    <a:pt x="288" y="251"/>
                    <a:pt x="288" y="251"/>
                    <a:pt x="288" y="250"/>
                  </a:cubicBezTo>
                  <a:cubicBezTo>
                    <a:pt x="289" y="250"/>
                    <a:pt x="291" y="248"/>
                    <a:pt x="292" y="247"/>
                  </a:cubicBezTo>
                  <a:cubicBezTo>
                    <a:pt x="292" y="246"/>
                    <a:pt x="291" y="246"/>
                    <a:pt x="291" y="245"/>
                  </a:cubicBezTo>
                  <a:cubicBezTo>
                    <a:pt x="294" y="245"/>
                    <a:pt x="292" y="241"/>
                    <a:pt x="294" y="240"/>
                  </a:cubicBezTo>
                  <a:cubicBezTo>
                    <a:pt x="295" y="239"/>
                    <a:pt x="295" y="239"/>
                    <a:pt x="295" y="238"/>
                  </a:cubicBezTo>
                  <a:cubicBezTo>
                    <a:pt x="296" y="238"/>
                    <a:pt x="296" y="237"/>
                    <a:pt x="296" y="236"/>
                  </a:cubicBezTo>
                  <a:cubicBezTo>
                    <a:pt x="296" y="235"/>
                    <a:pt x="295" y="233"/>
                    <a:pt x="295" y="232"/>
                  </a:cubicBezTo>
                  <a:cubicBezTo>
                    <a:pt x="295" y="232"/>
                    <a:pt x="295" y="231"/>
                    <a:pt x="295" y="230"/>
                  </a:cubicBezTo>
                  <a:cubicBezTo>
                    <a:pt x="295" y="229"/>
                    <a:pt x="295" y="227"/>
                    <a:pt x="296" y="226"/>
                  </a:cubicBezTo>
                  <a:cubicBezTo>
                    <a:pt x="296" y="225"/>
                    <a:pt x="296" y="224"/>
                    <a:pt x="296" y="224"/>
                  </a:cubicBezTo>
                  <a:cubicBezTo>
                    <a:pt x="297" y="223"/>
                    <a:pt x="297" y="222"/>
                    <a:pt x="298" y="222"/>
                  </a:cubicBezTo>
                  <a:cubicBezTo>
                    <a:pt x="299" y="221"/>
                    <a:pt x="299" y="220"/>
                    <a:pt x="299" y="219"/>
                  </a:cubicBezTo>
                  <a:cubicBezTo>
                    <a:pt x="299" y="219"/>
                    <a:pt x="299" y="219"/>
                    <a:pt x="299" y="218"/>
                  </a:cubicBezTo>
                  <a:cubicBezTo>
                    <a:pt x="297" y="213"/>
                    <a:pt x="301" y="208"/>
                    <a:pt x="300" y="203"/>
                  </a:cubicBezTo>
                  <a:cubicBezTo>
                    <a:pt x="300" y="202"/>
                    <a:pt x="300" y="201"/>
                    <a:pt x="300" y="201"/>
                  </a:cubicBezTo>
                  <a:cubicBezTo>
                    <a:pt x="300" y="198"/>
                    <a:pt x="299" y="196"/>
                    <a:pt x="298" y="194"/>
                  </a:cubicBezTo>
                  <a:cubicBezTo>
                    <a:pt x="298" y="193"/>
                    <a:pt x="298" y="192"/>
                    <a:pt x="298" y="191"/>
                  </a:cubicBezTo>
                  <a:cubicBezTo>
                    <a:pt x="298" y="189"/>
                    <a:pt x="299" y="187"/>
                    <a:pt x="299" y="184"/>
                  </a:cubicBezTo>
                  <a:cubicBezTo>
                    <a:pt x="299" y="184"/>
                    <a:pt x="299" y="184"/>
                    <a:pt x="299" y="184"/>
                  </a:cubicBezTo>
                  <a:cubicBezTo>
                    <a:pt x="299" y="184"/>
                    <a:pt x="299" y="184"/>
                    <a:pt x="299" y="184"/>
                  </a:cubicBezTo>
                  <a:cubicBezTo>
                    <a:pt x="299" y="185"/>
                    <a:pt x="299" y="185"/>
                    <a:pt x="298" y="186"/>
                  </a:cubicBezTo>
                  <a:cubicBezTo>
                    <a:pt x="298" y="186"/>
                    <a:pt x="298" y="185"/>
                    <a:pt x="298" y="185"/>
                  </a:cubicBezTo>
                  <a:cubicBezTo>
                    <a:pt x="298" y="184"/>
                    <a:pt x="298" y="183"/>
                    <a:pt x="297" y="182"/>
                  </a:cubicBezTo>
                  <a:cubicBezTo>
                    <a:pt x="298" y="183"/>
                    <a:pt x="298" y="183"/>
                    <a:pt x="298" y="183"/>
                  </a:cubicBezTo>
                  <a:cubicBezTo>
                    <a:pt x="298" y="182"/>
                    <a:pt x="298" y="181"/>
                    <a:pt x="298" y="180"/>
                  </a:cubicBezTo>
                  <a:cubicBezTo>
                    <a:pt x="298" y="180"/>
                    <a:pt x="297" y="181"/>
                    <a:pt x="297" y="181"/>
                  </a:cubicBezTo>
                  <a:cubicBezTo>
                    <a:pt x="297" y="181"/>
                    <a:pt x="297" y="181"/>
                    <a:pt x="297" y="181"/>
                  </a:cubicBezTo>
                  <a:cubicBezTo>
                    <a:pt x="297" y="181"/>
                    <a:pt x="297" y="180"/>
                    <a:pt x="297" y="180"/>
                  </a:cubicBezTo>
                  <a:cubicBezTo>
                    <a:pt x="297" y="180"/>
                    <a:pt x="297" y="179"/>
                    <a:pt x="298" y="179"/>
                  </a:cubicBezTo>
                  <a:cubicBezTo>
                    <a:pt x="298" y="179"/>
                    <a:pt x="298" y="179"/>
                    <a:pt x="298" y="179"/>
                  </a:cubicBezTo>
                  <a:cubicBezTo>
                    <a:pt x="298" y="179"/>
                    <a:pt x="298" y="179"/>
                    <a:pt x="298" y="179"/>
                  </a:cubicBezTo>
                  <a:cubicBezTo>
                    <a:pt x="298" y="179"/>
                    <a:pt x="298" y="179"/>
                    <a:pt x="298" y="179"/>
                  </a:cubicBezTo>
                  <a:cubicBezTo>
                    <a:pt x="298" y="179"/>
                    <a:pt x="298" y="178"/>
                    <a:pt x="298" y="178"/>
                  </a:cubicBezTo>
                  <a:cubicBezTo>
                    <a:pt x="299" y="177"/>
                    <a:pt x="300" y="176"/>
                    <a:pt x="300" y="175"/>
                  </a:cubicBezTo>
                  <a:cubicBezTo>
                    <a:pt x="300" y="174"/>
                    <a:pt x="299" y="174"/>
                    <a:pt x="299" y="173"/>
                  </a:cubicBezTo>
                  <a:cubicBezTo>
                    <a:pt x="299" y="174"/>
                    <a:pt x="299" y="174"/>
                    <a:pt x="300" y="173"/>
                  </a:cubicBezTo>
                  <a:cubicBezTo>
                    <a:pt x="300" y="173"/>
                    <a:pt x="300" y="172"/>
                    <a:pt x="300" y="171"/>
                  </a:cubicBezTo>
                  <a:cubicBezTo>
                    <a:pt x="301" y="173"/>
                    <a:pt x="302" y="173"/>
                    <a:pt x="302" y="175"/>
                  </a:cubicBezTo>
                  <a:cubicBezTo>
                    <a:pt x="302" y="175"/>
                    <a:pt x="302" y="175"/>
                    <a:pt x="302" y="175"/>
                  </a:cubicBezTo>
                  <a:cubicBezTo>
                    <a:pt x="306" y="176"/>
                    <a:pt x="309" y="163"/>
                    <a:pt x="311" y="161"/>
                  </a:cubicBezTo>
                  <a:cubicBezTo>
                    <a:pt x="311" y="161"/>
                    <a:pt x="311" y="161"/>
                    <a:pt x="311" y="161"/>
                  </a:cubicBezTo>
                  <a:cubicBezTo>
                    <a:pt x="311" y="161"/>
                    <a:pt x="311" y="161"/>
                    <a:pt x="311" y="161"/>
                  </a:cubicBezTo>
                  <a:cubicBezTo>
                    <a:pt x="311" y="161"/>
                    <a:pt x="310" y="161"/>
                    <a:pt x="310" y="161"/>
                  </a:cubicBezTo>
                  <a:cubicBezTo>
                    <a:pt x="311" y="160"/>
                    <a:pt x="311" y="159"/>
                    <a:pt x="311" y="159"/>
                  </a:cubicBezTo>
                  <a:cubicBezTo>
                    <a:pt x="310" y="160"/>
                    <a:pt x="312" y="159"/>
                    <a:pt x="312" y="158"/>
                  </a:cubicBezTo>
                  <a:cubicBezTo>
                    <a:pt x="312" y="158"/>
                    <a:pt x="313" y="158"/>
                    <a:pt x="313" y="158"/>
                  </a:cubicBezTo>
                  <a:cubicBezTo>
                    <a:pt x="312" y="157"/>
                    <a:pt x="312" y="157"/>
                    <a:pt x="311" y="156"/>
                  </a:cubicBezTo>
                  <a:cubicBezTo>
                    <a:pt x="312" y="157"/>
                    <a:pt x="313" y="157"/>
                    <a:pt x="313" y="156"/>
                  </a:cubicBezTo>
                  <a:cubicBezTo>
                    <a:pt x="313" y="156"/>
                    <a:pt x="313" y="156"/>
                    <a:pt x="313" y="155"/>
                  </a:cubicBezTo>
                  <a:cubicBezTo>
                    <a:pt x="313" y="155"/>
                    <a:pt x="313" y="155"/>
                    <a:pt x="313" y="155"/>
                  </a:cubicBezTo>
                  <a:cubicBezTo>
                    <a:pt x="313" y="155"/>
                    <a:pt x="313" y="155"/>
                    <a:pt x="313" y="155"/>
                  </a:cubicBezTo>
                  <a:cubicBezTo>
                    <a:pt x="313" y="155"/>
                    <a:pt x="313" y="155"/>
                    <a:pt x="313" y="155"/>
                  </a:cubicBezTo>
                  <a:cubicBezTo>
                    <a:pt x="313" y="154"/>
                    <a:pt x="313" y="154"/>
                    <a:pt x="313" y="154"/>
                  </a:cubicBezTo>
                  <a:cubicBezTo>
                    <a:pt x="313" y="154"/>
                    <a:pt x="313" y="154"/>
                    <a:pt x="314" y="155"/>
                  </a:cubicBezTo>
                  <a:cubicBezTo>
                    <a:pt x="314" y="155"/>
                    <a:pt x="314" y="155"/>
                    <a:pt x="313" y="155"/>
                  </a:cubicBezTo>
                  <a:cubicBezTo>
                    <a:pt x="313" y="155"/>
                    <a:pt x="313" y="155"/>
                    <a:pt x="313" y="155"/>
                  </a:cubicBezTo>
                  <a:cubicBezTo>
                    <a:pt x="313" y="155"/>
                    <a:pt x="313" y="155"/>
                    <a:pt x="313" y="155"/>
                  </a:cubicBezTo>
                  <a:cubicBezTo>
                    <a:pt x="314" y="155"/>
                    <a:pt x="314" y="154"/>
                    <a:pt x="315" y="154"/>
                  </a:cubicBezTo>
                  <a:cubicBezTo>
                    <a:pt x="315" y="154"/>
                    <a:pt x="316" y="153"/>
                    <a:pt x="316" y="153"/>
                  </a:cubicBezTo>
                  <a:cubicBezTo>
                    <a:pt x="316" y="152"/>
                    <a:pt x="317" y="152"/>
                    <a:pt x="317" y="152"/>
                  </a:cubicBezTo>
                  <a:cubicBezTo>
                    <a:pt x="318" y="152"/>
                    <a:pt x="318" y="151"/>
                    <a:pt x="319" y="151"/>
                  </a:cubicBezTo>
                  <a:cubicBezTo>
                    <a:pt x="320" y="150"/>
                    <a:pt x="321" y="148"/>
                    <a:pt x="322" y="146"/>
                  </a:cubicBezTo>
                  <a:cubicBezTo>
                    <a:pt x="323" y="145"/>
                    <a:pt x="323" y="145"/>
                    <a:pt x="323" y="144"/>
                  </a:cubicBezTo>
                  <a:cubicBezTo>
                    <a:pt x="323" y="144"/>
                    <a:pt x="323" y="144"/>
                    <a:pt x="323" y="143"/>
                  </a:cubicBezTo>
                  <a:cubicBezTo>
                    <a:pt x="323" y="145"/>
                    <a:pt x="324" y="144"/>
                    <a:pt x="323" y="143"/>
                  </a:cubicBezTo>
                  <a:cubicBezTo>
                    <a:pt x="324" y="143"/>
                    <a:pt x="324" y="143"/>
                    <a:pt x="324" y="143"/>
                  </a:cubicBezTo>
                  <a:cubicBezTo>
                    <a:pt x="325" y="141"/>
                    <a:pt x="327" y="140"/>
                    <a:pt x="328" y="138"/>
                  </a:cubicBezTo>
                  <a:cubicBezTo>
                    <a:pt x="329" y="136"/>
                    <a:pt x="329" y="135"/>
                    <a:pt x="330" y="133"/>
                  </a:cubicBezTo>
                  <a:cubicBezTo>
                    <a:pt x="330" y="131"/>
                    <a:pt x="330" y="129"/>
                    <a:pt x="331" y="128"/>
                  </a:cubicBezTo>
                  <a:cubicBezTo>
                    <a:pt x="332" y="127"/>
                    <a:pt x="330" y="125"/>
                    <a:pt x="331" y="123"/>
                  </a:cubicBezTo>
                  <a:cubicBezTo>
                    <a:pt x="331" y="123"/>
                    <a:pt x="331" y="123"/>
                    <a:pt x="330" y="123"/>
                  </a:cubicBezTo>
                  <a:cubicBezTo>
                    <a:pt x="331" y="123"/>
                    <a:pt x="331" y="123"/>
                    <a:pt x="331" y="123"/>
                  </a:cubicBezTo>
                  <a:cubicBezTo>
                    <a:pt x="331" y="122"/>
                    <a:pt x="331" y="122"/>
                    <a:pt x="331" y="121"/>
                  </a:cubicBezTo>
                  <a:close/>
                  <a:moveTo>
                    <a:pt x="253" y="280"/>
                  </a:moveTo>
                  <a:cubicBezTo>
                    <a:pt x="253" y="280"/>
                    <a:pt x="253" y="280"/>
                    <a:pt x="253" y="279"/>
                  </a:cubicBezTo>
                  <a:cubicBezTo>
                    <a:pt x="253" y="279"/>
                    <a:pt x="253" y="279"/>
                    <a:pt x="253" y="279"/>
                  </a:cubicBezTo>
                  <a:cubicBezTo>
                    <a:pt x="253" y="279"/>
                    <a:pt x="253" y="279"/>
                    <a:pt x="253" y="279"/>
                  </a:cubicBezTo>
                  <a:cubicBezTo>
                    <a:pt x="253" y="279"/>
                    <a:pt x="253" y="279"/>
                    <a:pt x="253" y="279"/>
                  </a:cubicBezTo>
                  <a:cubicBezTo>
                    <a:pt x="253" y="279"/>
                    <a:pt x="253" y="279"/>
                    <a:pt x="253" y="279"/>
                  </a:cubicBezTo>
                  <a:cubicBezTo>
                    <a:pt x="253" y="278"/>
                    <a:pt x="252" y="279"/>
                    <a:pt x="252" y="280"/>
                  </a:cubicBezTo>
                  <a:cubicBezTo>
                    <a:pt x="252" y="280"/>
                    <a:pt x="252" y="280"/>
                    <a:pt x="252" y="280"/>
                  </a:cubicBezTo>
                  <a:cubicBezTo>
                    <a:pt x="252" y="280"/>
                    <a:pt x="252" y="280"/>
                    <a:pt x="252" y="280"/>
                  </a:cubicBezTo>
                  <a:cubicBezTo>
                    <a:pt x="252" y="280"/>
                    <a:pt x="252" y="280"/>
                    <a:pt x="252" y="280"/>
                  </a:cubicBezTo>
                  <a:cubicBezTo>
                    <a:pt x="252" y="280"/>
                    <a:pt x="252" y="280"/>
                    <a:pt x="252" y="280"/>
                  </a:cubicBezTo>
                  <a:cubicBezTo>
                    <a:pt x="253" y="280"/>
                    <a:pt x="253" y="280"/>
                    <a:pt x="253" y="281"/>
                  </a:cubicBezTo>
                  <a:cubicBezTo>
                    <a:pt x="253" y="281"/>
                    <a:pt x="253" y="281"/>
                    <a:pt x="253" y="281"/>
                  </a:cubicBezTo>
                  <a:cubicBezTo>
                    <a:pt x="253" y="281"/>
                    <a:pt x="253" y="281"/>
                    <a:pt x="253" y="281"/>
                  </a:cubicBezTo>
                  <a:cubicBezTo>
                    <a:pt x="254" y="280"/>
                    <a:pt x="253" y="280"/>
                    <a:pt x="253" y="280"/>
                  </a:cubicBezTo>
                  <a:close/>
                  <a:moveTo>
                    <a:pt x="301" y="174"/>
                  </a:moveTo>
                  <a:cubicBezTo>
                    <a:pt x="301" y="175"/>
                    <a:pt x="300" y="175"/>
                    <a:pt x="300" y="176"/>
                  </a:cubicBezTo>
                  <a:cubicBezTo>
                    <a:pt x="300" y="176"/>
                    <a:pt x="300" y="176"/>
                    <a:pt x="300" y="177"/>
                  </a:cubicBezTo>
                  <a:cubicBezTo>
                    <a:pt x="300" y="177"/>
                    <a:pt x="300" y="177"/>
                    <a:pt x="300" y="177"/>
                  </a:cubicBezTo>
                  <a:cubicBezTo>
                    <a:pt x="300" y="177"/>
                    <a:pt x="300" y="177"/>
                    <a:pt x="300" y="177"/>
                  </a:cubicBezTo>
                  <a:cubicBezTo>
                    <a:pt x="300" y="176"/>
                    <a:pt x="301" y="176"/>
                    <a:pt x="301" y="176"/>
                  </a:cubicBezTo>
                  <a:cubicBezTo>
                    <a:pt x="301" y="175"/>
                    <a:pt x="301" y="175"/>
                    <a:pt x="301" y="175"/>
                  </a:cubicBezTo>
                  <a:cubicBezTo>
                    <a:pt x="301" y="175"/>
                    <a:pt x="301" y="174"/>
                    <a:pt x="301" y="174"/>
                  </a:cubicBezTo>
                  <a:close/>
                  <a:moveTo>
                    <a:pt x="248" y="80"/>
                  </a:moveTo>
                  <a:cubicBezTo>
                    <a:pt x="248" y="79"/>
                    <a:pt x="248" y="78"/>
                    <a:pt x="248" y="77"/>
                  </a:cubicBezTo>
                  <a:cubicBezTo>
                    <a:pt x="248" y="77"/>
                    <a:pt x="248" y="78"/>
                    <a:pt x="248" y="78"/>
                  </a:cubicBezTo>
                  <a:cubicBezTo>
                    <a:pt x="248" y="79"/>
                    <a:pt x="248" y="79"/>
                    <a:pt x="248" y="80"/>
                  </a:cubicBezTo>
                  <a:close/>
                  <a:moveTo>
                    <a:pt x="228" y="302"/>
                  </a:moveTo>
                  <a:cubicBezTo>
                    <a:pt x="228" y="302"/>
                    <a:pt x="228" y="303"/>
                    <a:pt x="228" y="303"/>
                  </a:cubicBezTo>
                  <a:cubicBezTo>
                    <a:pt x="228" y="303"/>
                    <a:pt x="228" y="303"/>
                    <a:pt x="228" y="303"/>
                  </a:cubicBezTo>
                  <a:cubicBezTo>
                    <a:pt x="228" y="303"/>
                    <a:pt x="228" y="303"/>
                    <a:pt x="228" y="303"/>
                  </a:cubicBezTo>
                  <a:cubicBezTo>
                    <a:pt x="228" y="304"/>
                    <a:pt x="228" y="304"/>
                    <a:pt x="228" y="304"/>
                  </a:cubicBezTo>
                  <a:cubicBezTo>
                    <a:pt x="229" y="304"/>
                    <a:pt x="229" y="303"/>
                    <a:pt x="229" y="303"/>
                  </a:cubicBezTo>
                  <a:cubicBezTo>
                    <a:pt x="229" y="303"/>
                    <a:pt x="229" y="302"/>
                    <a:pt x="228" y="302"/>
                  </a:cubicBezTo>
                  <a:close/>
                  <a:moveTo>
                    <a:pt x="298" y="180"/>
                  </a:moveTo>
                  <a:cubicBezTo>
                    <a:pt x="298" y="180"/>
                    <a:pt x="298" y="181"/>
                    <a:pt x="299" y="181"/>
                  </a:cubicBezTo>
                  <a:cubicBezTo>
                    <a:pt x="299" y="180"/>
                    <a:pt x="299" y="180"/>
                    <a:pt x="299" y="180"/>
                  </a:cubicBezTo>
                  <a:cubicBezTo>
                    <a:pt x="299" y="179"/>
                    <a:pt x="298" y="179"/>
                    <a:pt x="298" y="180"/>
                  </a:cubicBezTo>
                  <a:close/>
                  <a:moveTo>
                    <a:pt x="195" y="50"/>
                  </a:moveTo>
                  <a:cubicBezTo>
                    <a:pt x="194" y="50"/>
                    <a:pt x="194" y="50"/>
                    <a:pt x="194" y="50"/>
                  </a:cubicBezTo>
                  <a:cubicBezTo>
                    <a:pt x="194" y="51"/>
                    <a:pt x="194" y="51"/>
                    <a:pt x="194" y="51"/>
                  </a:cubicBezTo>
                  <a:cubicBezTo>
                    <a:pt x="194" y="51"/>
                    <a:pt x="195" y="51"/>
                    <a:pt x="195" y="50"/>
                  </a:cubicBezTo>
                  <a:cubicBezTo>
                    <a:pt x="195" y="50"/>
                    <a:pt x="195" y="50"/>
                    <a:pt x="195" y="50"/>
                  </a:cubicBezTo>
                  <a:close/>
                  <a:moveTo>
                    <a:pt x="199" y="47"/>
                  </a:moveTo>
                  <a:cubicBezTo>
                    <a:pt x="199" y="46"/>
                    <a:pt x="199" y="46"/>
                    <a:pt x="198" y="45"/>
                  </a:cubicBezTo>
                  <a:cubicBezTo>
                    <a:pt x="198" y="46"/>
                    <a:pt x="197" y="47"/>
                    <a:pt x="197" y="48"/>
                  </a:cubicBezTo>
                  <a:cubicBezTo>
                    <a:pt x="197" y="49"/>
                    <a:pt x="197" y="49"/>
                    <a:pt x="198" y="49"/>
                  </a:cubicBezTo>
                  <a:cubicBezTo>
                    <a:pt x="198" y="48"/>
                    <a:pt x="198" y="48"/>
                    <a:pt x="199" y="47"/>
                  </a:cubicBezTo>
                  <a:close/>
                  <a:moveTo>
                    <a:pt x="193" y="59"/>
                  </a:moveTo>
                  <a:cubicBezTo>
                    <a:pt x="193" y="59"/>
                    <a:pt x="193" y="59"/>
                    <a:pt x="193" y="59"/>
                  </a:cubicBezTo>
                  <a:cubicBezTo>
                    <a:pt x="193" y="59"/>
                    <a:pt x="193" y="59"/>
                    <a:pt x="193" y="59"/>
                  </a:cubicBezTo>
                  <a:cubicBezTo>
                    <a:pt x="194" y="58"/>
                    <a:pt x="194" y="58"/>
                    <a:pt x="194" y="58"/>
                  </a:cubicBezTo>
                  <a:cubicBezTo>
                    <a:pt x="194" y="58"/>
                    <a:pt x="193" y="58"/>
                    <a:pt x="193" y="59"/>
                  </a:cubicBezTo>
                  <a:close/>
                  <a:moveTo>
                    <a:pt x="199" y="47"/>
                  </a:moveTo>
                  <a:cubicBezTo>
                    <a:pt x="200" y="47"/>
                    <a:pt x="201" y="46"/>
                    <a:pt x="201" y="45"/>
                  </a:cubicBezTo>
                  <a:cubicBezTo>
                    <a:pt x="201" y="45"/>
                    <a:pt x="201" y="45"/>
                    <a:pt x="201" y="45"/>
                  </a:cubicBezTo>
                  <a:cubicBezTo>
                    <a:pt x="200" y="44"/>
                    <a:pt x="199" y="45"/>
                    <a:pt x="199" y="46"/>
                  </a:cubicBezTo>
                  <a:cubicBezTo>
                    <a:pt x="199" y="47"/>
                    <a:pt x="199" y="47"/>
                    <a:pt x="199" y="47"/>
                  </a:cubicBezTo>
                  <a:close/>
                  <a:moveTo>
                    <a:pt x="200" y="43"/>
                  </a:moveTo>
                  <a:cubicBezTo>
                    <a:pt x="201" y="43"/>
                    <a:pt x="201" y="43"/>
                    <a:pt x="201" y="42"/>
                  </a:cubicBezTo>
                  <a:cubicBezTo>
                    <a:pt x="201" y="42"/>
                    <a:pt x="201" y="42"/>
                    <a:pt x="200" y="42"/>
                  </a:cubicBezTo>
                  <a:cubicBezTo>
                    <a:pt x="200" y="42"/>
                    <a:pt x="199" y="43"/>
                    <a:pt x="199" y="43"/>
                  </a:cubicBezTo>
                  <a:cubicBezTo>
                    <a:pt x="199" y="43"/>
                    <a:pt x="199" y="43"/>
                    <a:pt x="199" y="43"/>
                  </a:cubicBezTo>
                  <a:cubicBezTo>
                    <a:pt x="199" y="43"/>
                    <a:pt x="199" y="43"/>
                    <a:pt x="199" y="43"/>
                  </a:cubicBezTo>
                  <a:cubicBezTo>
                    <a:pt x="200" y="43"/>
                    <a:pt x="200" y="43"/>
                    <a:pt x="200" y="43"/>
                  </a:cubicBezTo>
                  <a:close/>
                  <a:moveTo>
                    <a:pt x="198" y="29"/>
                  </a:moveTo>
                  <a:cubicBezTo>
                    <a:pt x="198" y="29"/>
                    <a:pt x="198" y="29"/>
                    <a:pt x="198" y="29"/>
                  </a:cubicBezTo>
                  <a:cubicBezTo>
                    <a:pt x="198" y="29"/>
                    <a:pt x="198" y="29"/>
                    <a:pt x="198" y="29"/>
                  </a:cubicBezTo>
                  <a:cubicBezTo>
                    <a:pt x="197" y="29"/>
                    <a:pt x="197" y="29"/>
                    <a:pt x="197" y="30"/>
                  </a:cubicBezTo>
                  <a:cubicBezTo>
                    <a:pt x="197" y="30"/>
                    <a:pt x="197" y="30"/>
                    <a:pt x="197" y="30"/>
                  </a:cubicBezTo>
                  <a:cubicBezTo>
                    <a:pt x="198" y="30"/>
                    <a:pt x="198" y="30"/>
                    <a:pt x="198" y="29"/>
                  </a:cubicBezTo>
                  <a:close/>
                  <a:moveTo>
                    <a:pt x="198" y="33"/>
                  </a:moveTo>
                  <a:cubicBezTo>
                    <a:pt x="199" y="32"/>
                    <a:pt x="199" y="31"/>
                    <a:pt x="198" y="30"/>
                  </a:cubicBezTo>
                  <a:cubicBezTo>
                    <a:pt x="197" y="31"/>
                    <a:pt x="198" y="32"/>
                    <a:pt x="198" y="33"/>
                  </a:cubicBezTo>
                  <a:close/>
                  <a:moveTo>
                    <a:pt x="201" y="42"/>
                  </a:moveTo>
                  <a:cubicBezTo>
                    <a:pt x="202" y="41"/>
                    <a:pt x="202" y="41"/>
                    <a:pt x="202" y="41"/>
                  </a:cubicBezTo>
                  <a:cubicBezTo>
                    <a:pt x="202" y="41"/>
                    <a:pt x="202" y="41"/>
                    <a:pt x="201" y="40"/>
                  </a:cubicBezTo>
                  <a:cubicBezTo>
                    <a:pt x="201" y="41"/>
                    <a:pt x="201" y="41"/>
                    <a:pt x="201" y="41"/>
                  </a:cubicBezTo>
                  <a:cubicBezTo>
                    <a:pt x="201" y="41"/>
                    <a:pt x="201" y="41"/>
                    <a:pt x="201" y="42"/>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68" name="Botswana">
              <a:extLst>
                <a:ext uri="{FF2B5EF4-FFF2-40B4-BE49-F238E27FC236}">
                  <a16:creationId xmlns:a16="http://schemas.microsoft.com/office/drawing/2014/main" id="{CECC6BB9-049B-419F-BCE4-04A55E9BF4AD}"/>
                </a:ext>
              </a:extLst>
            </p:cNvPr>
            <p:cNvSpPr>
              <a:spLocks/>
            </p:cNvSpPr>
            <p:nvPr/>
          </p:nvSpPr>
          <p:spPr bwMode="auto">
            <a:xfrm>
              <a:off x="4641759" y="4395690"/>
              <a:ext cx="257769" cy="292139"/>
            </a:xfrm>
            <a:custGeom>
              <a:avLst/>
              <a:gdLst>
                <a:gd name="T0" fmla="*/ 0 w 78"/>
                <a:gd name="T1" fmla="*/ 67 h 88"/>
                <a:gd name="T2" fmla="*/ 1 w 78"/>
                <a:gd name="T3" fmla="*/ 41 h 88"/>
                <a:gd name="T4" fmla="*/ 8 w 78"/>
                <a:gd name="T5" fmla="*/ 41 h 88"/>
                <a:gd name="T6" fmla="*/ 9 w 78"/>
                <a:gd name="T7" fmla="*/ 5 h 88"/>
                <a:gd name="T8" fmla="*/ 23 w 78"/>
                <a:gd name="T9" fmla="*/ 3 h 88"/>
                <a:gd name="T10" fmla="*/ 28 w 78"/>
                <a:gd name="T11" fmla="*/ 3 h 88"/>
                <a:gd name="T12" fmla="*/ 31 w 78"/>
                <a:gd name="T13" fmla="*/ 7 h 88"/>
                <a:gd name="T14" fmla="*/ 37 w 78"/>
                <a:gd name="T15" fmla="*/ 2 h 88"/>
                <a:gd name="T16" fmla="*/ 39 w 78"/>
                <a:gd name="T17" fmla="*/ 2 h 88"/>
                <a:gd name="T18" fmla="*/ 41 w 78"/>
                <a:gd name="T19" fmla="*/ 1 h 88"/>
                <a:gd name="T20" fmla="*/ 45 w 78"/>
                <a:gd name="T21" fmla="*/ 1 h 88"/>
                <a:gd name="T22" fmla="*/ 45 w 78"/>
                <a:gd name="T23" fmla="*/ 2 h 88"/>
                <a:gd name="T24" fmla="*/ 47 w 78"/>
                <a:gd name="T25" fmla="*/ 6 h 88"/>
                <a:gd name="T26" fmla="*/ 50 w 78"/>
                <a:gd name="T27" fmla="*/ 10 h 88"/>
                <a:gd name="T28" fmla="*/ 51 w 78"/>
                <a:gd name="T29" fmla="*/ 14 h 88"/>
                <a:gd name="T30" fmla="*/ 57 w 78"/>
                <a:gd name="T31" fmla="*/ 20 h 88"/>
                <a:gd name="T32" fmla="*/ 61 w 78"/>
                <a:gd name="T33" fmla="*/ 26 h 88"/>
                <a:gd name="T34" fmla="*/ 65 w 78"/>
                <a:gd name="T35" fmla="*/ 29 h 88"/>
                <a:gd name="T36" fmla="*/ 65 w 78"/>
                <a:gd name="T37" fmla="*/ 33 h 88"/>
                <a:gd name="T38" fmla="*/ 67 w 78"/>
                <a:gd name="T39" fmla="*/ 37 h 88"/>
                <a:gd name="T40" fmla="*/ 74 w 78"/>
                <a:gd name="T41" fmla="*/ 38 h 88"/>
                <a:gd name="T42" fmla="*/ 75 w 78"/>
                <a:gd name="T43" fmla="*/ 41 h 88"/>
                <a:gd name="T44" fmla="*/ 78 w 78"/>
                <a:gd name="T45" fmla="*/ 42 h 88"/>
                <a:gd name="T46" fmla="*/ 74 w 78"/>
                <a:gd name="T47" fmla="*/ 45 h 88"/>
                <a:gd name="T48" fmla="*/ 68 w 78"/>
                <a:gd name="T49" fmla="*/ 47 h 88"/>
                <a:gd name="T50" fmla="*/ 64 w 78"/>
                <a:gd name="T51" fmla="*/ 52 h 88"/>
                <a:gd name="T52" fmla="*/ 62 w 78"/>
                <a:gd name="T53" fmla="*/ 54 h 88"/>
                <a:gd name="T54" fmla="*/ 59 w 78"/>
                <a:gd name="T55" fmla="*/ 56 h 88"/>
                <a:gd name="T56" fmla="*/ 57 w 78"/>
                <a:gd name="T57" fmla="*/ 60 h 88"/>
                <a:gd name="T58" fmla="*/ 54 w 78"/>
                <a:gd name="T59" fmla="*/ 65 h 88"/>
                <a:gd name="T60" fmla="*/ 49 w 78"/>
                <a:gd name="T61" fmla="*/ 67 h 88"/>
                <a:gd name="T62" fmla="*/ 48 w 78"/>
                <a:gd name="T63" fmla="*/ 69 h 88"/>
                <a:gd name="T64" fmla="*/ 47 w 78"/>
                <a:gd name="T65" fmla="*/ 74 h 88"/>
                <a:gd name="T66" fmla="*/ 42 w 78"/>
                <a:gd name="T67" fmla="*/ 77 h 88"/>
                <a:gd name="T68" fmla="*/ 38 w 78"/>
                <a:gd name="T69" fmla="*/ 77 h 88"/>
                <a:gd name="T70" fmla="*/ 33 w 78"/>
                <a:gd name="T71" fmla="*/ 76 h 88"/>
                <a:gd name="T72" fmla="*/ 30 w 78"/>
                <a:gd name="T73" fmla="*/ 74 h 88"/>
                <a:gd name="T74" fmla="*/ 24 w 78"/>
                <a:gd name="T75" fmla="*/ 73 h 88"/>
                <a:gd name="T76" fmla="*/ 21 w 78"/>
                <a:gd name="T77" fmla="*/ 80 h 88"/>
                <a:gd name="T78" fmla="*/ 19 w 78"/>
                <a:gd name="T79" fmla="*/ 82 h 88"/>
                <a:gd name="T80" fmla="*/ 16 w 78"/>
                <a:gd name="T81" fmla="*/ 85 h 88"/>
                <a:gd name="T82" fmla="*/ 14 w 78"/>
                <a:gd name="T83" fmla="*/ 86 h 88"/>
                <a:gd name="T84" fmla="*/ 14 w 78"/>
                <a:gd name="T85" fmla="*/ 87 h 88"/>
                <a:gd name="T86" fmla="*/ 12 w 78"/>
                <a:gd name="T87" fmla="*/ 88 h 88"/>
                <a:gd name="T88" fmla="*/ 8 w 78"/>
                <a:gd name="T89" fmla="*/ 87 h 88"/>
                <a:gd name="T90" fmla="*/ 5 w 78"/>
                <a:gd name="T91" fmla="*/ 88 h 88"/>
                <a:gd name="T92" fmla="*/ 6 w 78"/>
                <a:gd name="T93" fmla="*/ 77 h 88"/>
                <a:gd name="T94" fmla="*/ 3 w 78"/>
                <a:gd name="T95" fmla="*/ 71 h 88"/>
                <a:gd name="T96" fmla="*/ 0 w 78"/>
                <a:gd name="T97" fmla="*/ 67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8" h="88">
                  <a:moveTo>
                    <a:pt x="0" y="67"/>
                  </a:moveTo>
                  <a:cubicBezTo>
                    <a:pt x="1" y="41"/>
                    <a:pt x="1" y="41"/>
                    <a:pt x="1" y="41"/>
                  </a:cubicBezTo>
                  <a:cubicBezTo>
                    <a:pt x="8" y="41"/>
                    <a:pt x="8" y="41"/>
                    <a:pt x="8" y="41"/>
                  </a:cubicBezTo>
                  <a:cubicBezTo>
                    <a:pt x="9" y="5"/>
                    <a:pt x="9" y="5"/>
                    <a:pt x="9" y="5"/>
                  </a:cubicBezTo>
                  <a:cubicBezTo>
                    <a:pt x="12" y="5"/>
                    <a:pt x="19" y="4"/>
                    <a:pt x="23" y="3"/>
                  </a:cubicBezTo>
                  <a:cubicBezTo>
                    <a:pt x="24" y="2"/>
                    <a:pt x="27" y="2"/>
                    <a:pt x="28" y="3"/>
                  </a:cubicBezTo>
                  <a:cubicBezTo>
                    <a:pt x="30" y="3"/>
                    <a:pt x="30" y="5"/>
                    <a:pt x="31" y="7"/>
                  </a:cubicBezTo>
                  <a:cubicBezTo>
                    <a:pt x="33" y="5"/>
                    <a:pt x="35" y="2"/>
                    <a:pt x="37" y="2"/>
                  </a:cubicBezTo>
                  <a:cubicBezTo>
                    <a:pt x="38" y="2"/>
                    <a:pt x="38" y="2"/>
                    <a:pt x="39" y="2"/>
                  </a:cubicBezTo>
                  <a:cubicBezTo>
                    <a:pt x="40" y="3"/>
                    <a:pt x="40" y="1"/>
                    <a:pt x="41" y="1"/>
                  </a:cubicBezTo>
                  <a:cubicBezTo>
                    <a:pt x="43" y="0"/>
                    <a:pt x="45" y="0"/>
                    <a:pt x="45" y="1"/>
                  </a:cubicBezTo>
                  <a:cubicBezTo>
                    <a:pt x="45" y="1"/>
                    <a:pt x="45" y="2"/>
                    <a:pt x="45" y="2"/>
                  </a:cubicBezTo>
                  <a:cubicBezTo>
                    <a:pt x="45" y="4"/>
                    <a:pt x="46" y="5"/>
                    <a:pt x="47" y="6"/>
                  </a:cubicBezTo>
                  <a:cubicBezTo>
                    <a:pt x="48" y="8"/>
                    <a:pt x="49" y="8"/>
                    <a:pt x="50" y="10"/>
                  </a:cubicBezTo>
                  <a:cubicBezTo>
                    <a:pt x="50" y="12"/>
                    <a:pt x="50" y="12"/>
                    <a:pt x="51" y="14"/>
                  </a:cubicBezTo>
                  <a:cubicBezTo>
                    <a:pt x="52" y="17"/>
                    <a:pt x="54" y="19"/>
                    <a:pt x="57" y="20"/>
                  </a:cubicBezTo>
                  <a:cubicBezTo>
                    <a:pt x="59" y="22"/>
                    <a:pt x="62" y="22"/>
                    <a:pt x="61" y="26"/>
                  </a:cubicBezTo>
                  <a:cubicBezTo>
                    <a:pt x="64" y="26"/>
                    <a:pt x="66" y="26"/>
                    <a:pt x="65" y="29"/>
                  </a:cubicBezTo>
                  <a:cubicBezTo>
                    <a:pt x="64" y="31"/>
                    <a:pt x="64" y="32"/>
                    <a:pt x="65" y="33"/>
                  </a:cubicBezTo>
                  <a:cubicBezTo>
                    <a:pt x="66" y="34"/>
                    <a:pt x="66" y="36"/>
                    <a:pt x="67" y="37"/>
                  </a:cubicBezTo>
                  <a:cubicBezTo>
                    <a:pt x="70" y="37"/>
                    <a:pt x="72" y="37"/>
                    <a:pt x="74" y="38"/>
                  </a:cubicBezTo>
                  <a:cubicBezTo>
                    <a:pt x="76" y="39"/>
                    <a:pt x="75" y="40"/>
                    <a:pt x="75" y="41"/>
                  </a:cubicBezTo>
                  <a:cubicBezTo>
                    <a:pt x="76" y="41"/>
                    <a:pt x="77" y="41"/>
                    <a:pt x="78" y="42"/>
                  </a:cubicBezTo>
                  <a:cubicBezTo>
                    <a:pt x="75" y="43"/>
                    <a:pt x="75" y="43"/>
                    <a:pt x="74" y="45"/>
                  </a:cubicBezTo>
                  <a:cubicBezTo>
                    <a:pt x="73" y="47"/>
                    <a:pt x="70" y="46"/>
                    <a:pt x="68" y="47"/>
                  </a:cubicBezTo>
                  <a:cubicBezTo>
                    <a:pt x="67" y="49"/>
                    <a:pt x="66" y="51"/>
                    <a:pt x="64" y="52"/>
                  </a:cubicBezTo>
                  <a:cubicBezTo>
                    <a:pt x="64" y="53"/>
                    <a:pt x="63" y="53"/>
                    <a:pt x="62" y="54"/>
                  </a:cubicBezTo>
                  <a:cubicBezTo>
                    <a:pt x="61" y="55"/>
                    <a:pt x="60" y="55"/>
                    <a:pt x="59" y="56"/>
                  </a:cubicBezTo>
                  <a:cubicBezTo>
                    <a:pt x="58" y="57"/>
                    <a:pt x="57" y="58"/>
                    <a:pt x="57" y="60"/>
                  </a:cubicBezTo>
                  <a:cubicBezTo>
                    <a:pt x="57" y="62"/>
                    <a:pt x="55" y="63"/>
                    <a:pt x="54" y="65"/>
                  </a:cubicBezTo>
                  <a:cubicBezTo>
                    <a:pt x="53" y="66"/>
                    <a:pt x="51" y="67"/>
                    <a:pt x="49" y="67"/>
                  </a:cubicBezTo>
                  <a:cubicBezTo>
                    <a:pt x="48" y="67"/>
                    <a:pt x="49" y="68"/>
                    <a:pt x="48" y="69"/>
                  </a:cubicBezTo>
                  <a:cubicBezTo>
                    <a:pt x="48" y="71"/>
                    <a:pt x="47" y="72"/>
                    <a:pt x="47" y="74"/>
                  </a:cubicBezTo>
                  <a:cubicBezTo>
                    <a:pt x="46" y="76"/>
                    <a:pt x="45" y="77"/>
                    <a:pt x="42" y="77"/>
                  </a:cubicBezTo>
                  <a:cubicBezTo>
                    <a:pt x="40" y="76"/>
                    <a:pt x="40" y="78"/>
                    <a:pt x="38" y="77"/>
                  </a:cubicBezTo>
                  <a:cubicBezTo>
                    <a:pt x="36" y="77"/>
                    <a:pt x="34" y="76"/>
                    <a:pt x="33" y="76"/>
                  </a:cubicBezTo>
                  <a:cubicBezTo>
                    <a:pt x="31" y="76"/>
                    <a:pt x="31" y="75"/>
                    <a:pt x="30" y="74"/>
                  </a:cubicBezTo>
                  <a:cubicBezTo>
                    <a:pt x="29" y="72"/>
                    <a:pt x="25" y="71"/>
                    <a:pt x="24" y="73"/>
                  </a:cubicBezTo>
                  <a:cubicBezTo>
                    <a:pt x="22" y="75"/>
                    <a:pt x="23" y="78"/>
                    <a:pt x="21" y="80"/>
                  </a:cubicBezTo>
                  <a:cubicBezTo>
                    <a:pt x="21" y="81"/>
                    <a:pt x="20" y="81"/>
                    <a:pt x="19" y="82"/>
                  </a:cubicBezTo>
                  <a:cubicBezTo>
                    <a:pt x="18" y="83"/>
                    <a:pt x="17" y="84"/>
                    <a:pt x="16" y="85"/>
                  </a:cubicBezTo>
                  <a:cubicBezTo>
                    <a:pt x="16" y="86"/>
                    <a:pt x="15" y="85"/>
                    <a:pt x="14" y="86"/>
                  </a:cubicBezTo>
                  <a:cubicBezTo>
                    <a:pt x="14" y="86"/>
                    <a:pt x="14" y="86"/>
                    <a:pt x="14" y="87"/>
                  </a:cubicBezTo>
                  <a:cubicBezTo>
                    <a:pt x="14" y="87"/>
                    <a:pt x="12" y="88"/>
                    <a:pt x="12" y="88"/>
                  </a:cubicBezTo>
                  <a:cubicBezTo>
                    <a:pt x="10" y="88"/>
                    <a:pt x="10" y="87"/>
                    <a:pt x="8" y="87"/>
                  </a:cubicBezTo>
                  <a:cubicBezTo>
                    <a:pt x="7" y="87"/>
                    <a:pt x="6" y="87"/>
                    <a:pt x="5" y="88"/>
                  </a:cubicBezTo>
                  <a:cubicBezTo>
                    <a:pt x="3" y="84"/>
                    <a:pt x="7" y="82"/>
                    <a:pt x="6" y="77"/>
                  </a:cubicBezTo>
                  <a:cubicBezTo>
                    <a:pt x="5" y="75"/>
                    <a:pt x="4" y="73"/>
                    <a:pt x="3" y="71"/>
                  </a:cubicBezTo>
                  <a:cubicBezTo>
                    <a:pt x="3" y="69"/>
                    <a:pt x="1" y="69"/>
                    <a:pt x="0" y="67"/>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69" name="Bosnia and Herzegovina">
              <a:extLst>
                <a:ext uri="{FF2B5EF4-FFF2-40B4-BE49-F238E27FC236}">
                  <a16:creationId xmlns:a16="http://schemas.microsoft.com/office/drawing/2014/main" id="{BB81F6EC-9D92-4D2B-AFB4-474B8D8618F9}"/>
                </a:ext>
              </a:extLst>
            </p:cNvPr>
            <p:cNvSpPr>
              <a:spLocks/>
            </p:cNvSpPr>
            <p:nvPr/>
          </p:nvSpPr>
          <p:spPr bwMode="auto">
            <a:xfrm>
              <a:off x="4512094" y="2388213"/>
              <a:ext cx="103108" cy="85923"/>
            </a:xfrm>
            <a:custGeom>
              <a:avLst/>
              <a:gdLst>
                <a:gd name="T0" fmla="*/ 0 w 31"/>
                <a:gd name="T1" fmla="*/ 3 h 26"/>
                <a:gd name="T2" fmla="*/ 3 w 31"/>
                <a:gd name="T3" fmla="*/ 3 h 26"/>
                <a:gd name="T4" fmla="*/ 5 w 31"/>
                <a:gd name="T5" fmla="*/ 2 h 26"/>
                <a:gd name="T6" fmla="*/ 8 w 31"/>
                <a:gd name="T7" fmla="*/ 1 h 26"/>
                <a:gd name="T8" fmla="*/ 14 w 31"/>
                <a:gd name="T9" fmla="*/ 2 h 26"/>
                <a:gd name="T10" fmla="*/ 16 w 31"/>
                <a:gd name="T11" fmla="*/ 2 h 26"/>
                <a:gd name="T12" fmla="*/ 18 w 31"/>
                <a:gd name="T13" fmla="*/ 2 h 26"/>
                <a:gd name="T14" fmla="*/ 22 w 31"/>
                <a:gd name="T15" fmla="*/ 3 h 26"/>
                <a:gd name="T16" fmla="*/ 24 w 31"/>
                <a:gd name="T17" fmla="*/ 5 h 26"/>
                <a:gd name="T18" fmla="*/ 27 w 31"/>
                <a:gd name="T19" fmla="*/ 4 h 26"/>
                <a:gd name="T20" fmla="*/ 26 w 31"/>
                <a:gd name="T21" fmla="*/ 7 h 26"/>
                <a:gd name="T22" fmla="*/ 28 w 31"/>
                <a:gd name="T23" fmla="*/ 11 h 26"/>
                <a:gd name="T24" fmla="*/ 27 w 31"/>
                <a:gd name="T25" fmla="*/ 13 h 26"/>
                <a:gd name="T26" fmla="*/ 29 w 31"/>
                <a:gd name="T27" fmla="*/ 16 h 26"/>
                <a:gd name="T28" fmla="*/ 25 w 31"/>
                <a:gd name="T29" fmla="*/ 17 h 26"/>
                <a:gd name="T30" fmla="*/ 25 w 31"/>
                <a:gd name="T31" fmla="*/ 20 h 26"/>
                <a:gd name="T32" fmla="*/ 23 w 31"/>
                <a:gd name="T33" fmla="*/ 22 h 26"/>
                <a:gd name="T34" fmla="*/ 22 w 31"/>
                <a:gd name="T35" fmla="*/ 26 h 26"/>
                <a:gd name="T36" fmla="*/ 17 w 31"/>
                <a:gd name="T37" fmla="*/ 24 h 26"/>
                <a:gd name="T38" fmla="*/ 16 w 31"/>
                <a:gd name="T39" fmla="*/ 23 h 26"/>
                <a:gd name="T40" fmla="*/ 14 w 31"/>
                <a:gd name="T41" fmla="*/ 23 h 26"/>
                <a:gd name="T42" fmla="*/ 12 w 31"/>
                <a:gd name="T43" fmla="*/ 19 h 26"/>
                <a:gd name="T44" fmla="*/ 7 w 31"/>
                <a:gd name="T45" fmla="*/ 14 h 26"/>
                <a:gd name="T46" fmla="*/ 4 w 31"/>
                <a:gd name="T47" fmla="*/ 11 h 26"/>
                <a:gd name="T48" fmla="*/ 3 w 31"/>
                <a:gd name="T49" fmla="*/ 7 h 26"/>
                <a:gd name="T50" fmla="*/ 0 w 31"/>
                <a:gd name="T51" fmla="*/ 6 h 26"/>
                <a:gd name="T52" fmla="*/ 0 w 31"/>
                <a:gd name="T53" fmla="*/ 3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 h="26">
                  <a:moveTo>
                    <a:pt x="0" y="3"/>
                  </a:moveTo>
                  <a:cubicBezTo>
                    <a:pt x="0" y="0"/>
                    <a:pt x="2" y="2"/>
                    <a:pt x="3" y="3"/>
                  </a:cubicBezTo>
                  <a:cubicBezTo>
                    <a:pt x="4" y="4"/>
                    <a:pt x="5" y="3"/>
                    <a:pt x="5" y="2"/>
                  </a:cubicBezTo>
                  <a:cubicBezTo>
                    <a:pt x="6" y="1"/>
                    <a:pt x="7" y="1"/>
                    <a:pt x="8" y="1"/>
                  </a:cubicBezTo>
                  <a:cubicBezTo>
                    <a:pt x="8" y="0"/>
                    <a:pt x="13" y="2"/>
                    <a:pt x="14" y="2"/>
                  </a:cubicBezTo>
                  <a:cubicBezTo>
                    <a:pt x="14" y="2"/>
                    <a:pt x="16" y="3"/>
                    <a:pt x="16" y="2"/>
                  </a:cubicBezTo>
                  <a:cubicBezTo>
                    <a:pt x="17" y="2"/>
                    <a:pt x="17" y="3"/>
                    <a:pt x="18" y="2"/>
                  </a:cubicBezTo>
                  <a:cubicBezTo>
                    <a:pt x="20" y="2"/>
                    <a:pt x="21" y="2"/>
                    <a:pt x="22" y="3"/>
                  </a:cubicBezTo>
                  <a:cubicBezTo>
                    <a:pt x="23" y="3"/>
                    <a:pt x="23" y="4"/>
                    <a:pt x="24" y="5"/>
                  </a:cubicBezTo>
                  <a:cubicBezTo>
                    <a:pt x="25" y="5"/>
                    <a:pt x="26" y="4"/>
                    <a:pt x="27" y="4"/>
                  </a:cubicBezTo>
                  <a:cubicBezTo>
                    <a:pt x="28" y="5"/>
                    <a:pt x="27" y="6"/>
                    <a:pt x="26" y="7"/>
                  </a:cubicBezTo>
                  <a:cubicBezTo>
                    <a:pt x="25" y="9"/>
                    <a:pt x="27" y="10"/>
                    <a:pt x="28" y="11"/>
                  </a:cubicBezTo>
                  <a:cubicBezTo>
                    <a:pt x="31" y="13"/>
                    <a:pt x="28" y="12"/>
                    <a:pt x="27" y="13"/>
                  </a:cubicBezTo>
                  <a:cubicBezTo>
                    <a:pt x="27" y="13"/>
                    <a:pt x="29" y="16"/>
                    <a:pt x="29" y="16"/>
                  </a:cubicBezTo>
                  <a:cubicBezTo>
                    <a:pt x="29" y="17"/>
                    <a:pt x="25" y="17"/>
                    <a:pt x="25" y="17"/>
                  </a:cubicBezTo>
                  <a:cubicBezTo>
                    <a:pt x="24" y="18"/>
                    <a:pt x="26" y="19"/>
                    <a:pt x="25" y="20"/>
                  </a:cubicBezTo>
                  <a:cubicBezTo>
                    <a:pt x="25" y="18"/>
                    <a:pt x="22" y="20"/>
                    <a:pt x="23" y="22"/>
                  </a:cubicBezTo>
                  <a:cubicBezTo>
                    <a:pt x="20" y="21"/>
                    <a:pt x="23" y="26"/>
                    <a:pt x="22" y="26"/>
                  </a:cubicBezTo>
                  <a:cubicBezTo>
                    <a:pt x="20" y="26"/>
                    <a:pt x="18" y="25"/>
                    <a:pt x="17" y="24"/>
                  </a:cubicBezTo>
                  <a:cubicBezTo>
                    <a:pt x="17" y="24"/>
                    <a:pt x="17" y="23"/>
                    <a:pt x="16" y="23"/>
                  </a:cubicBezTo>
                  <a:cubicBezTo>
                    <a:pt x="15" y="23"/>
                    <a:pt x="15" y="24"/>
                    <a:pt x="14" y="23"/>
                  </a:cubicBezTo>
                  <a:cubicBezTo>
                    <a:pt x="17" y="23"/>
                    <a:pt x="13" y="19"/>
                    <a:pt x="12" y="19"/>
                  </a:cubicBezTo>
                  <a:cubicBezTo>
                    <a:pt x="10" y="17"/>
                    <a:pt x="9" y="16"/>
                    <a:pt x="7" y="14"/>
                  </a:cubicBezTo>
                  <a:cubicBezTo>
                    <a:pt x="6" y="13"/>
                    <a:pt x="5" y="12"/>
                    <a:pt x="4" y="11"/>
                  </a:cubicBezTo>
                  <a:cubicBezTo>
                    <a:pt x="3" y="10"/>
                    <a:pt x="4" y="9"/>
                    <a:pt x="3" y="7"/>
                  </a:cubicBezTo>
                  <a:cubicBezTo>
                    <a:pt x="2" y="6"/>
                    <a:pt x="1" y="6"/>
                    <a:pt x="0" y="6"/>
                  </a:cubicBezTo>
                  <a:cubicBezTo>
                    <a:pt x="0" y="5"/>
                    <a:pt x="0" y="3"/>
                    <a:pt x="0" y="3"/>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70" name="Bolivia">
              <a:extLst>
                <a:ext uri="{FF2B5EF4-FFF2-40B4-BE49-F238E27FC236}">
                  <a16:creationId xmlns:a16="http://schemas.microsoft.com/office/drawing/2014/main" id="{806C9C0B-1199-4AE4-A566-8FF8F02AA7C5}"/>
                </a:ext>
              </a:extLst>
            </p:cNvPr>
            <p:cNvSpPr>
              <a:spLocks/>
            </p:cNvSpPr>
            <p:nvPr/>
          </p:nvSpPr>
          <p:spPr bwMode="auto">
            <a:xfrm>
              <a:off x="2142177" y="4136358"/>
              <a:ext cx="354628" cy="421804"/>
            </a:xfrm>
            <a:custGeom>
              <a:avLst/>
              <a:gdLst>
                <a:gd name="T0" fmla="*/ 7 w 107"/>
                <a:gd name="T1" fmla="*/ 13 h 127"/>
                <a:gd name="T2" fmla="*/ 9 w 107"/>
                <a:gd name="T3" fmla="*/ 14 h 127"/>
                <a:gd name="T4" fmla="*/ 12 w 107"/>
                <a:gd name="T5" fmla="*/ 10 h 127"/>
                <a:gd name="T6" fmla="*/ 21 w 107"/>
                <a:gd name="T7" fmla="*/ 6 h 127"/>
                <a:gd name="T8" fmla="*/ 31 w 107"/>
                <a:gd name="T9" fmla="*/ 1 h 127"/>
                <a:gd name="T10" fmla="*/ 35 w 107"/>
                <a:gd name="T11" fmla="*/ 10 h 127"/>
                <a:gd name="T12" fmla="*/ 36 w 107"/>
                <a:gd name="T13" fmla="*/ 14 h 127"/>
                <a:gd name="T14" fmla="*/ 39 w 107"/>
                <a:gd name="T15" fmla="*/ 21 h 127"/>
                <a:gd name="T16" fmla="*/ 41 w 107"/>
                <a:gd name="T17" fmla="*/ 23 h 127"/>
                <a:gd name="T18" fmla="*/ 45 w 107"/>
                <a:gd name="T19" fmla="*/ 26 h 127"/>
                <a:gd name="T20" fmla="*/ 49 w 107"/>
                <a:gd name="T21" fmla="*/ 27 h 127"/>
                <a:gd name="T22" fmla="*/ 54 w 107"/>
                <a:gd name="T23" fmla="*/ 29 h 127"/>
                <a:gd name="T24" fmla="*/ 59 w 107"/>
                <a:gd name="T25" fmla="*/ 32 h 127"/>
                <a:gd name="T26" fmla="*/ 67 w 107"/>
                <a:gd name="T27" fmla="*/ 37 h 127"/>
                <a:gd name="T28" fmla="*/ 77 w 107"/>
                <a:gd name="T29" fmla="*/ 40 h 127"/>
                <a:gd name="T30" fmla="*/ 81 w 107"/>
                <a:gd name="T31" fmla="*/ 52 h 127"/>
                <a:gd name="T32" fmla="*/ 82 w 107"/>
                <a:gd name="T33" fmla="*/ 58 h 127"/>
                <a:gd name="T34" fmla="*/ 89 w 107"/>
                <a:gd name="T35" fmla="*/ 64 h 127"/>
                <a:gd name="T36" fmla="*/ 98 w 107"/>
                <a:gd name="T37" fmla="*/ 68 h 127"/>
                <a:gd name="T38" fmla="*/ 102 w 107"/>
                <a:gd name="T39" fmla="*/ 75 h 127"/>
                <a:gd name="T40" fmla="*/ 105 w 107"/>
                <a:gd name="T41" fmla="*/ 79 h 127"/>
                <a:gd name="T42" fmla="*/ 106 w 107"/>
                <a:gd name="T43" fmla="*/ 89 h 127"/>
                <a:gd name="T44" fmla="*/ 105 w 107"/>
                <a:gd name="T45" fmla="*/ 99 h 127"/>
                <a:gd name="T46" fmla="*/ 100 w 107"/>
                <a:gd name="T47" fmla="*/ 95 h 127"/>
                <a:gd name="T48" fmla="*/ 77 w 107"/>
                <a:gd name="T49" fmla="*/ 95 h 127"/>
                <a:gd name="T50" fmla="*/ 70 w 107"/>
                <a:gd name="T51" fmla="*/ 105 h 127"/>
                <a:gd name="T52" fmla="*/ 69 w 107"/>
                <a:gd name="T53" fmla="*/ 121 h 127"/>
                <a:gd name="T54" fmla="*/ 60 w 107"/>
                <a:gd name="T55" fmla="*/ 119 h 127"/>
                <a:gd name="T56" fmla="*/ 55 w 107"/>
                <a:gd name="T57" fmla="*/ 127 h 127"/>
                <a:gd name="T58" fmla="*/ 42 w 107"/>
                <a:gd name="T59" fmla="*/ 119 h 127"/>
                <a:gd name="T60" fmla="*/ 36 w 107"/>
                <a:gd name="T61" fmla="*/ 121 h 127"/>
                <a:gd name="T62" fmla="*/ 29 w 107"/>
                <a:gd name="T63" fmla="*/ 127 h 127"/>
                <a:gd name="T64" fmla="*/ 23 w 107"/>
                <a:gd name="T65" fmla="*/ 117 h 127"/>
                <a:gd name="T66" fmla="*/ 18 w 107"/>
                <a:gd name="T67" fmla="*/ 108 h 127"/>
                <a:gd name="T68" fmla="*/ 16 w 107"/>
                <a:gd name="T69" fmla="*/ 103 h 127"/>
                <a:gd name="T70" fmla="*/ 16 w 107"/>
                <a:gd name="T71" fmla="*/ 97 h 127"/>
                <a:gd name="T72" fmla="*/ 15 w 107"/>
                <a:gd name="T73" fmla="*/ 92 h 127"/>
                <a:gd name="T74" fmla="*/ 10 w 107"/>
                <a:gd name="T75" fmla="*/ 81 h 127"/>
                <a:gd name="T76" fmla="*/ 6 w 107"/>
                <a:gd name="T77" fmla="*/ 72 h 127"/>
                <a:gd name="T78" fmla="*/ 9 w 107"/>
                <a:gd name="T79" fmla="*/ 68 h 127"/>
                <a:gd name="T80" fmla="*/ 10 w 107"/>
                <a:gd name="T81" fmla="*/ 65 h 127"/>
                <a:gd name="T82" fmla="*/ 10 w 107"/>
                <a:gd name="T83" fmla="*/ 61 h 127"/>
                <a:gd name="T84" fmla="*/ 7 w 107"/>
                <a:gd name="T85" fmla="*/ 53 h 127"/>
                <a:gd name="T86" fmla="*/ 7 w 107"/>
                <a:gd name="T87" fmla="*/ 45 h 127"/>
                <a:gd name="T88" fmla="*/ 7 w 107"/>
                <a:gd name="T89" fmla="*/ 36 h 127"/>
                <a:gd name="T90" fmla="*/ 8 w 107"/>
                <a:gd name="T91" fmla="*/ 27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07" h="127">
                  <a:moveTo>
                    <a:pt x="0" y="13"/>
                  </a:moveTo>
                  <a:cubicBezTo>
                    <a:pt x="2" y="13"/>
                    <a:pt x="4" y="13"/>
                    <a:pt x="7" y="13"/>
                  </a:cubicBezTo>
                  <a:cubicBezTo>
                    <a:pt x="7" y="13"/>
                    <a:pt x="7" y="13"/>
                    <a:pt x="7" y="14"/>
                  </a:cubicBezTo>
                  <a:cubicBezTo>
                    <a:pt x="7" y="15"/>
                    <a:pt x="9" y="14"/>
                    <a:pt x="9" y="14"/>
                  </a:cubicBezTo>
                  <a:cubicBezTo>
                    <a:pt x="10" y="13"/>
                    <a:pt x="11" y="13"/>
                    <a:pt x="11" y="13"/>
                  </a:cubicBezTo>
                  <a:cubicBezTo>
                    <a:pt x="12" y="12"/>
                    <a:pt x="12" y="11"/>
                    <a:pt x="12" y="10"/>
                  </a:cubicBezTo>
                  <a:cubicBezTo>
                    <a:pt x="14" y="9"/>
                    <a:pt x="15" y="11"/>
                    <a:pt x="16" y="9"/>
                  </a:cubicBezTo>
                  <a:cubicBezTo>
                    <a:pt x="17" y="7"/>
                    <a:pt x="19" y="7"/>
                    <a:pt x="21" y="6"/>
                  </a:cubicBezTo>
                  <a:cubicBezTo>
                    <a:pt x="22" y="5"/>
                    <a:pt x="23" y="3"/>
                    <a:pt x="24" y="3"/>
                  </a:cubicBezTo>
                  <a:cubicBezTo>
                    <a:pt x="27" y="2"/>
                    <a:pt x="29" y="1"/>
                    <a:pt x="31" y="1"/>
                  </a:cubicBezTo>
                  <a:cubicBezTo>
                    <a:pt x="33" y="2"/>
                    <a:pt x="33" y="2"/>
                    <a:pt x="34" y="0"/>
                  </a:cubicBezTo>
                  <a:cubicBezTo>
                    <a:pt x="38" y="3"/>
                    <a:pt x="34" y="7"/>
                    <a:pt x="35" y="10"/>
                  </a:cubicBezTo>
                  <a:cubicBezTo>
                    <a:pt x="35" y="11"/>
                    <a:pt x="36" y="11"/>
                    <a:pt x="36" y="12"/>
                  </a:cubicBezTo>
                  <a:cubicBezTo>
                    <a:pt x="36" y="13"/>
                    <a:pt x="36" y="14"/>
                    <a:pt x="36" y="14"/>
                  </a:cubicBezTo>
                  <a:cubicBezTo>
                    <a:pt x="35" y="16"/>
                    <a:pt x="37" y="17"/>
                    <a:pt x="37" y="19"/>
                  </a:cubicBezTo>
                  <a:cubicBezTo>
                    <a:pt x="38" y="20"/>
                    <a:pt x="38" y="20"/>
                    <a:pt x="39" y="21"/>
                  </a:cubicBezTo>
                  <a:cubicBezTo>
                    <a:pt x="39" y="21"/>
                    <a:pt x="39" y="22"/>
                    <a:pt x="40" y="23"/>
                  </a:cubicBezTo>
                  <a:cubicBezTo>
                    <a:pt x="40" y="23"/>
                    <a:pt x="41" y="23"/>
                    <a:pt x="41" y="23"/>
                  </a:cubicBezTo>
                  <a:cubicBezTo>
                    <a:pt x="42" y="24"/>
                    <a:pt x="43" y="24"/>
                    <a:pt x="44" y="25"/>
                  </a:cubicBezTo>
                  <a:cubicBezTo>
                    <a:pt x="44" y="25"/>
                    <a:pt x="44" y="26"/>
                    <a:pt x="45" y="26"/>
                  </a:cubicBezTo>
                  <a:cubicBezTo>
                    <a:pt x="45" y="27"/>
                    <a:pt x="46" y="27"/>
                    <a:pt x="47" y="27"/>
                  </a:cubicBezTo>
                  <a:cubicBezTo>
                    <a:pt x="48" y="28"/>
                    <a:pt x="48" y="28"/>
                    <a:pt x="49" y="27"/>
                  </a:cubicBezTo>
                  <a:cubicBezTo>
                    <a:pt x="50" y="27"/>
                    <a:pt x="51" y="27"/>
                    <a:pt x="52" y="28"/>
                  </a:cubicBezTo>
                  <a:cubicBezTo>
                    <a:pt x="52" y="28"/>
                    <a:pt x="53" y="29"/>
                    <a:pt x="54" y="29"/>
                  </a:cubicBezTo>
                  <a:cubicBezTo>
                    <a:pt x="55" y="30"/>
                    <a:pt x="55" y="29"/>
                    <a:pt x="55" y="29"/>
                  </a:cubicBezTo>
                  <a:cubicBezTo>
                    <a:pt x="57" y="29"/>
                    <a:pt x="57" y="32"/>
                    <a:pt x="59" y="32"/>
                  </a:cubicBezTo>
                  <a:cubicBezTo>
                    <a:pt x="60" y="32"/>
                    <a:pt x="61" y="33"/>
                    <a:pt x="63" y="34"/>
                  </a:cubicBezTo>
                  <a:cubicBezTo>
                    <a:pt x="65" y="34"/>
                    <a:pt x="65" y="37"/>
                    <a:pt x="67" y="37"/>
                  </a:cubicBezTo>
                  <a:cubicBezTo>
                    <a:pt x="69" y="38"/>
                    <a:pt x="70" y="37"/>
                    <a:pt x="71" y="37"/>
                  </a:cubicBezTo>
                  <a:cubicBezTo>
                    <a:pt x="74" y="37"/>
                    <a:pt x="76" y="39"/>
                    <a:pt x="77" y="40"/>
                  </a:cubicBezTo>
                  <a:cubicBezTo>
                    <a:pt x="80" y="41"/>
                    <a:pt x="78" y="43"/>
                    <a:pt x="79" y="45"/>
                  </a:cubicBezTo>
                  <a:cubicBezTo>
                    <a:pt x="81" y="47"/>
                    <a:pt x="81" y="50"/>
                    <a:pt x="81" y="52"/>
                  </a:cubicBezTo>
                  <a:cubicBezTo>
                    <a:pt x="81" y="52"/>
                    <a:pt x="80" y="52"/>
                    <a:pt x="79" y="52"/>
                  </a:cubicBezTo>
                  <a:cubicBezTo>
                    <a:pt x="79" y="54"/>
                    <a:pt x="82" y="56"/>
                    <a:pt x="82" y="58"/>
                  </a:cubicBezTo>
                  <a:cubicBezTo>
                    <a:pt x="83" y="59"/>
                    <a:pt x="82" y="61"/>
                    <a:pt x="83" y="63"/>
                  </a:cubicBezTo>
                  <a:cubicBezTo>
                    <a:pt x="84" y="64"/>
                    <a:pt x="87" y="64"/>
                    <a:pt x="89" y="64"/>
                  </a:cubicBezTo>
                  <a:cubicBezTo>
                    <a:pt x="92" y="64"/>
                    <a:pt x="96" y="65"/>
                    <a:pt x="99" y="64"/>
                  </a:cubicBezTo>
                  <a:cubicBezTo>
                    <a:pt x="99" y="65"/>
                    <a:pt x="98" y="66"/>
                    <a:pt x="98" y="68"/>
                  </a:cubicBezTo>
                  <a:cubicBezTo>
                    <a:pt x="98" y="69"/>
                    <a:pt x="98" y="70"/>
                    <a:pt x="98" y="71"/>
                  </a:cubicBezTo>
                  <a:cubicBezTo>
                    <a:pt x="99" y="73"/>
                    <a:pt x="101" y="75"/>
                    <a:pt x="102" y="75"/>
                  </a:cubicBezTo>
                  <a:cubicBezTo>
                    <a:pt x="103" y="76"/>
                    <a:pt x="104" y="75"/>
                    <a:pt x="104" y="76"/>
                  </a:cubicBezTo>
                  <a:cubicBezTo>
                    <a:pt x="104" y="77"/>
                    <a:pt x="105" y="78"/>
                    <a:pt x="105" y="79"/>
                  </a:cubicBezTo>
                  <a:cubicBezTo>
                    <a:pt x="106" y="81"/>
                    <a:pt x="107" y="82"/>
                    <a:pt x="107" y="84"/>
                  </a:cubicBezTo>
                  <a:cubicBezTo>
                    <a:pt x="107" y="86"/>
                    <a:pt x="105" y="88"/>
                    <a:pt x="106" y="89"/>
                  </a:cubicBezTo>
                  <a:cubicBezTo>
                    <a:pt x="106" y="91"/>
                    <a:pt x="105" y="92"/>
                    <a:pt x="105" y="94"/>
                  </a:cubicBezTo>
                  <a:cubicBezTo>
                    <a:pt x="104" y="96"/>
                    <a:pt x="104" y="97"/>
                    <a:pt x="105" y="99"/>
                  </a:cubicBezTo>
                  <a:cubicBezTo>
                    <a:pt x="107" y="100"/>
                    <a:pt x="105" y="100"/>
                    <a:pt x="104" y="101"/>
                  </a:cubicBezTo>
                  <a:cubicBezTo>
                    <a:pt x="104" y="99"/>
                    <a:pt x="102" y="97"/>
                    <a:pt x="100" y="95"/>
                  </a:cubicBezTo>
                  <a:cubicBezTo>
                    <a:pt x="98" y="94"/>
                    <a:pt x="96" y="93"/>
                    <a:pt x="94" y="93"/>
                  </a:cubicBezTo>
                  <a:cubicBezTo>
                    <a:pt x="88" y="92"/>
                    <a:pt x="82" y="95"/>
                    <a:pt x="77" y="95"/>
                  </a:cubicBezTo>
                  <a:cubicBezTo>
                    <a:pt x="74" y="96"/>
                    <a:pt x="73" y="96"/>
                    <a:pt x="73" y="99"/>
                  </a:cubicBezTo>
                  <a:cubicBezTo>
                    <a:pt x="72" y="101"/>
                    <a:pt x="71" y="103"/>
                    <a:pt x="70" y="105"/>
                  </a:cubicBezTo>
                  <a:cubicBezTo>
                    <a:pt x="70" y="107"/>
                    <a:pt x="71" y="109"/>
                    <a:pt x="70" y="111"/>
                  </a:cubicBezTo>
                  <a:cubicBezTo>
                    <a:pt x="70" y="115"/>
                    <a:pt x="69" y="118"/>
                    <a:pt x="69" y="121"/>
                  </a:cubicBezTo>
                  <a:cubicBezTo>
                    <a:pt x="66" y="120"/>
                    <a:pt x="67" y="119"/>
                    <a:pt x="65" y="119"/>
                  </a:cubicBezTo>
                  <a:cubicBezTo>
                    <a:pt x="63" y="119"/>
                    <a:pt x="61" y="118"/>
                    <a:pt x="60" y="119"/>
                  </a:cubicBezTo>
                  <a:cubicBezTo>
                    <a:pt x="58" y="120"/>
                    <a:pt x="58" y="118"/>
                    <a:pt x="57" y="121"/>
                  </a:cubicBezTo>
                  <a:cubicBezTo>
                    <a:pt x="56" y="123"/>
                    <a:pt x="56" y="125"/>
                    <a:pt x="55" y="127"/>
                  </a:cubicBezTo>
                  <a:cubicBezTo>
                    <a:pt x="53" y="124"/>
                    <a:pt x="53" y="120"/>
                    <a:pt x="49" y="120"/>
                  </a:cubicBezTo>
                  <a:cubicBezTo>
                    <a:pt x="47" y="119"/>
                    <a:pt x="44" y="120"/>
                    <a:pt x="42" y="119"/>
                  </a:cubicBezTo>
                  <a:cubicBezTo>
                    <a:pt x="41" y="119"/>
                    <a:pt x="40" y="117"/>
                    <a:pt x="38" y="117"/>
                  </a:cubicBezTo>
                  <a:cubicBezTo>
                    <a:pt x="38" y="119"/>
                    <a:pt x="38" y="120"/>
                    <a:pt x="36" y="121"/>
                  </a:cubicBezTo>
                  <a:cubicBezTo>
                    <a:pt x="35" y="121"/>
                    <a:pt x="33" y="123"/>
                    <a:pt x="33" y="125"/>
                  </a:cubicBezTo>
                  <a:cubicBezTo>
                    <a:pt x="32" y="126"/>
                    <a:pt x="31" y="127"/>
                    <a:pt x="29" y="127"/>
                  </a:cubicBezTo>
                  <a:cubicBezTo>
                    <a:pt x="28" y="127"/>
                    <a:pt x="27" y="127"/>
                    <a:pt x="26" y="127"/>
                  </a:cubicBezTo>
                  <a:cubicBezTo>
                    <a:pt x="25" y="123"/>
                    <a:pt x="24" y="120"/>
                    <a:pt x="23" y="117"/>
                  </a:cubicBezTo>
                  <a:cubicBezTo>
                    <a:pt x="21" y="115"/>
                    <a:pt x="22" y="112"/>
                    <a:pt x="20" y="111"/>
                  </a:cubicBezTo>
                  <a:cubicBezTo>
                    <a:pt x="20" y="110"/>
                    <a:pt x="19" y="109"/>
                    <a:pt x="18" y="108"/>
                  </a:cubicBezTo>
                  <a:cubicBezTo>
                    <a:pt x="17" y="107"/>
                    <a:pt x="18" y="105"/>
                    <a:pt x="18" y="105"/>
                  </a:cubicBezTo>
                  <a:cubicBezTo>
                    <a:pt x="17" y="105"/>
                    <a:pt x="16" y="104"/>
                    <a:pt x="16" y="103"/>
                  </a:cubicBezTo>
                  <a:cubicBezTo>
                    <a:pt x="15" y="102"/>
                    <a:pt x="16" y="102"/>
                    <a:pt x="15" y="101"/>
                  </a:cubicBezTo>
                  <a:cubicBezTo>
                    <a:pt x="17" y="99"/>
                    <a:pt x="17" y="99"/>
                    <a:pt x="16" y="97"/>
                  </a:cubicBezTo>
                  <a:cubicBezTo>
                    <a:pt x="15" y="97"/>
                    <a:pt x="16" y="95"/>
                    <a:pt x="16" y="95"/>
                  </a:cubicBezTo>
                  <a:cubicBezTo>
                    <a:pt x="17" y="94"/>
                    <a:pt x="16" y="93"/>
                    <a:pt x="15" y="92"/>
                  </a:cubicBezTo>
                  <a:cubicBezTo>
                    <a:pt x="13" y="90"/>
                    <a:pt x="12" y="89"/>
                    <a:pt x="11" y="86"/>
                  </a:cubicBezTo>
                  <a:cubicBezTo>
                    <a:pt x="11" y="85"/>
                    <a:pt x="9" y="82"/>
                    <a:pt x="10" y="81"/>
                  </a:cubicBezTo>
                  <a:cubicBezTo>
                    <a:pt x="6" y="80"/>
                    <a:pt x="6" y="74"/>
                    <a:pt x="5" y="73"/>
                  </a:cubicBezTo>
                  <a:cubicBezTo>
                    <a:pt x="5" y="73"/>
                    <a:pt x="5" y="72"/>
                    <a:pt x="6" y="72"/>
                  </a:cubicBezTo>
                  <a:cubicBezTo>
                    <a:pt x="7" y="71"/>
                    <a:pt x="7" y="70"/>
                    <a:pt x="8" y="69"/>
                  </a:cubicBezTo>
                  <a:cubicBezTo>
                    <a:pt x="8" y="69"/>
                    <a:pt x="9" y="68"/>
                    <a:pt x="9" y="68"/>
                  </a:cubicBezTo>
                  <a:cubicBezTo>
                    <a:pt x="9" y="67"/>
                    <a:pt x="9" y="66"/>
                    <a:pt x="9" y="66"/>
                  </a:cubicBezTo>
                  <a:cubicBezTo>
                    <a:pt x="10" y="67"/>
                    <a:pt x="12" y="67"/>
                    <a:pt x="10" y="65"/>
                  </a:cubicBezTo>
                  <a:cubicBezTo>
                    <a:pt x="11" y="65"/>
                    <a:pt x="12" y="63"/>
                    <a:pt x="12" y="64"/>
                  </a:cubicBezTo>
                  <a:cubicBezTo>
                    <a:pt x="12" y="62"/>
                    <a:pt x="9" y="65"/>
                    <a:pt x="10" y="61"/>
                  </a:cubicBezTo>
                  <a:cubicBezTo>
                    <a:pt x="8" y="60"/>
                    <a:pt x="10" y="60"/>
                    <a:pt x="6" y="57"/>
                  </a:cubicBezTo>
                  <a:cubicBezTo>
                    <a:pt x="6" y="56"/>
                    <a:pt x="7" y="54"/>
                    <a:pt x="7" y="53"/>
                  </a:cubicBezTo>
                  <a:cubicBezTo>
                    <a:pt x="6" y="51"/>
                    <a:pt x="4" y="51"/>
                    <a:pt x="5" y="49"/>
                  </a:cubicBezTo>
                  <a:cubicBezTo>
                    <a:pt x="6" y="47"/>
                    <a:pt x="7" y="46"/>
                    <a:pt x="7" y="45"/>
                  </a:cubicBezTo>
                  <a:cubicBezTo>
                    <a:pt x="8" y="43"/>
                    <a:pt x="8" y="43"/>
                    <a:pt x="7" y="41"/>
                  </a:cubicBezTo>
                  <a:cubicBezTo>
                    <a:pt x="6" y="39"/>
                    <a:pt x="7" y="38"/>
                    <a:pt x="7" y="36"/>
                  </a:cubicBezTo>
                  <a:cubicBezTo>
                    <a:pt x="7" y="35"/>
                    <a:pt x="6" y="32"/>
                    <a:pt x="7" y="30"/>
                  </a:cubicBezTo>
                  <a:cubicBezTo>
                    <a:pt x="8" y="29"/>
                    <a:pt x="9" y="28"/>
                    <a:pt x="8" y="27"/>
                  </a:cubicBezTo>
                  <a:cubicBezTo>
                    <a:pt x="6" y="22"/>
                    <a:pt x="3" y="17"/>
                    <a:pt x="0" y="13"/>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71" name="Buhtan">
              <a:extLst>
                <a:ext uri="{FF2B5EF4-FFF2-40B4-BE49-F238E27FC236}">
                  <a16:creationId xmlns:a16="http://schemas.microsoft.com/office/drawing/2014/main" id="{0BD90F25-400E-4C6B-AAF8-8896D49924AA}"/>
                </a:ext>
              </a:extLst>
            </p:cNvPr>
            <p:cNvSpPr>
              <a:spLocks/>
            </p:cNvSpPr>
            <p:nvPr/>
          </p:nvSpPr>
          <p:spPr bwMode="auto">
            <a:xfrm>
              <a:off x="6510197" y="2928748"/>
              <a:ext cx="93734" cy="53116"/>
            </a:xfrm>
            <a:custGeom>
              <a:avLst/>
              <a:gdLst>
                <a:gd name="T0" fmla="*/ 0 w 28"/>
                <a:gd name="T1" fmla="*/ 11 h 16"/>
                <a:gd name="T2" fmla="*/ 0 w 28"/>
                <a:gd name="T3" fmla="*/ 10 h 16"/>
                <a:gd name="T4" fmla="*/ 1 w 28"/>
                <a:gd name="T5" fmla="*/ 8 h 16"/>
                <a:gd name="T6" fmla="*/ 4 w 28"/>
                <a:gd name="T7" fmla="*/ 3 h 16"/>
                <a:gd name="T8" fmla="*/ 9 w 28"/>
                <a:gd name="T9" fmla="*/ 0 h 16"/>
                <a:gd name="T10" fmla="*/ 11 w 28"/>
                <a:gd name="T11" fmla="*/ 1 h 16"/>
                <a:gd name="T12" fmla="*/ 11 w 28"/>
                <a:gd name="T13" fmla="*/ 2 h 16"/>
                <a:gd name="T14" fmla="*/ 15 w 28"/>
                <a:gd name="T15" fmla="*/ 2 h 16"/>
                <a:gd name="T16" fmla="*/ 17 w 28"/>
                <a:gd name="T17" fmla="*/ 3 h 16"/>
                <a:gd name="T18" fmla="*/ 19 w 28"/>
                <a:gd name="T19" fmla="*/ 2 h 16"/>
                <a:gd name="T20" fmla="*/ 22 w 28"/>
                <a:gd name="T21" fmla="*/ 5 h 16"/>
                <a:gd name="T22" fmla="*/ 25 w 28"/>
                <a:gd name="T23" fmla="*/ 8 h 16"/>
                <a:gd name="T24" fmla="*/ 26 w 28"/>
                <a:gd name="T25" fmla="*/ 11 h 16"/>
                <a:gd name="T26" fmla="*/ 27 w 28"/>
                <a:gd name="T27" fmla="*/ 14 h 16"/>
                <a:gd name="T28" fmla="*/ 23 w 28"/>
                <a:gd name="T29" fmla="*/ 14 h 16"/>
                <a:gd name="T30" fmla="*/ 20 w 28"/>
                <a:gd name="T31" fmla="*/ 15 h 16"/>
                <a:gd name="T32" fmla="*/ 17 w 28"/>
                <a:gd name="T33" fmla="*/ 15 h 16"/>
                <a:gd name="T34" fmla="*/ 12 w 28"/>
                <a:gd name="T35" fmla="*/ 14 h 16"/>
                <a:gd name="T36" fmla="*/ 8 w 28"/>
                <a:gd name="T37" fmla="*/ 15 h 16"/>
                <a:gd name="T38" fmla="*/ 4 w 28"/>
                <a:gd name="T39" fmla="*/ 14 h 16"/>
                <a:gd name="T40" fmla="*/ 0 w 28"/>
                <a:gd name="T41" fmla="*/ 11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8" h="16">
                  <a:moveTo>
                    <a:pt x="0" y="11"/>
                  </a:moveTo>
                  <a:cubicBezTo>
                    <a:pt x="0" y="10"/>
                    <a:pt x="0" y="10"/>
                    <a:pt x="0" y="10"/>
                  </a:cubicBezTo>
                  <a:cubicBezTo>
                    <a:pt x="1" y="9"/>
                    <a:pt x="0" y="8"/>
                    <a:pt x="1" y="8"/>
                  </a:cubicBezTo>
                  <a:cubicBezTo>
                    <a:pt x="2" y="7"/>
                    <a:pt x="3" y="4"/>
                    <a:pt x="4" y="3"/>
                  </a:cubicBezTo>
                  <a:cubicBezTo>
                    <a:pt x="5" y="1"/>
                    <a:pt x="7" y="0"/>
                    <a:pt x="9" y="0"/>
                  </a:cubicBezTo>
                  <a:cubicBezTo>
                    <a:pt x="9" y="0"/>
                    <a:pt x="11" y="0"/>
                    <a:pt x="11" y="1"/>
                  </a:cubicBezTo>
                  <a:cubicBezTo>
                    <a:pt x="11" y="1"/>
                    <a:pt x="11" y="2"/>
                    <a:pt x="11" y="2"/>
                  </a:cubicBezTo>
                  <a:cubicBezTo>
                    <a:pt x="13" y="3"/>
                    <a:pt x="14" y="2"/>
                    <a:pt x="15" y="2"/>
                  </a:cubicBezTo>
                  <a:cubicBezTo>
                    <a:pt x="16" y="2"/>
                    <a:pt x="17" y="4"/>
                    <a:pt x="17" y="3"/>
                  </a:cubicBezTo>
                  <a:cubicBezTo>
                    <a:pt x="18" y="2"/>
                    <a:pt x="18" y="2"/>
                    <a:pt x="19" y="2"/>
                  </a:cubicBezTo>
                  <a:cubicBezTo>
                    <a:pt x="21" y="3"/>
                    <a:pt x="22" y="3"/>
                    <a:pt x="22" y="5"/>
                  </a:cubicBezTo>
                  <a:cubicBezTo>
                    <a:pt x="22" y="6"/>
                    <a:pt x="22" y="8"/>
                    <a:pt x="25" y="8"/>
                  </a:cubicBezTo>
                  <a:cubicBezTo>
                    <a:pt x="27" y="8"/>
                    <a:pt x="27" y="10"/>
                    <a:pt x="26" y="11"/>
                  </a:cubicBezTo>
                  <a:cubicBezTo>
                    <a:pt x="26" y="12"/>
                    <a:pt x="28" y="13"/>
                    <a:pt x="27" y="14"/>
                  </a:cubicBezTo>
                  <a:cubicBezTo>
                    <a:pt x="26" y="14"/>
                    <a:pt x="24" y="14"/>
                    <a:pt x="23" y="14"/>
                  </a:cubicBezTo>
                  <a:cubicBezTo>
                    <a:pt x="22" y="14"/>
                    <a:pt x="21" y="14"/>
                    <a:pt x="20" y="15"/>
                  </a:cubicBezTo>
                  <a:cubicBezTo>
                    <a:pt x="19" y="15"/>
                    <a:pt x="18" y="15"/>
                    <a:pt x="17" y="15"/>
                  </a:cubicBezTo>
                  <a:cubicBezTo>
                    <a:pt x="15" y="15"/>
                    <a:pt x="14" y="13"/>
                    <a:pt x="12" y="14"/>
                  </a:cubicBezTo>
                  <a:cubicBezTo>
                    <a:pt x="11" y="15"/>
                    <a:pt x="9" y="16"/>
                    <a:pt x="8" y="15"/>
                  </a:cubicBezTo>
                  <a:cubicBezTo>
                    <a:pt x="7" y="15"/>
                    <a:pt x="6" y="14"/>
                    <a:pt x="4" y="14"/>
                  </a:cubicBezTo>
                  <a:cubicBezTo>
                    <a:pt x="2" y="14"/>
                    <a:pt x="1" y="13"/>
                    <a:pt x="0" y="11"/>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72" name="Benin">
              <a:extLst>
                <a:ext uri="{FF2B5EF4-FFF2-40B4-BE49-F238E27FC236}">
                  <a16:creationId xmlns:a16="http://schemas.microsoft.com/office/drawing/2014/main" id="{DFA32960-10BC-44E0-964A-408E19372115}"/>
                </a:ext>
              </a:extLst>
            </p:cNvPr>
            <p:cNvSpPr>
              <a:spLocks/>
            </p:cNvSpPr>
            <p:nvPr/>
          </p:nvSpPr>
          <p:spPr bwMode="auto">
            <a:xfrm>
              <a:off x="4107474" y="3433351"/>
              <a:ext cx="89048" cy="198404"/>
            </a:xfrm>
            <a:custGeom>
              <a:avLst/>
              <a:gdLst>
                <a:gd name="T0" fmla="*/ 1 w 27"/>
                <a:gd name="T1" fmla="*/ 17 h 60"/>
                <a:gd name="T2" fmla="*/ 2 w 27"/>
                <a:gd name="T3" fmla="*/ 14 h 60"/>
                <a:gd name="T4" fmla="*/ 3 w 27"/>
                <a:gd name="T5" fmla="*/ 13 h 60"/>
                <a:gd name="T6" fmla="*/ 7 w 27"/>
                <a:gd name="T7" fmla="*/ 10 h 60"/>
                <a:gd name="T8" fmla="*/ 13 w 27"/>
                <a:gd name="T9" fmla="*/ 8 h 60"/>
                <a:gd name="T10" fmla="*/ 14 w 27"/>
                <a:gd name="T11" fmla="*/ 4 h 60"/>
                <a:gd name="T12" fmla="*/ 15 w 27"/>
                <a:gd name="T13" fmla="*/ 2 h 60"/>
                <a:gd name="T14" fmla="*/ 17 w 27"/>
                <a:gd name="T15" fmla="*/ 1 h 60"/>
                <a:gd name="T16" fmla="*/ 20 w 27"/>
                <a:gd name="T17" fmla="*/ 2 h 60"/>
                <a:gd name="T18" fmla="*/ 22 w 27"/>
                <a:gd name="T19" fmla="*/ 4 h 60"/>
                <a:gd name="T20" fmla="*/ 24 w 27"/>
                <a:gd name="T21" fmla="*/ 7 h 60"/>
                <a:gd name="T22" fmla="*/ 24 w 27"/>
                <a:gd name="T23" fmla="*/ 9 h 60"/>
                <a:gd name="T24" fmla="*/ 25 w 27"/>
                <a:gd name="T25" fmla="*/ 13 h 60"/>
                <a:gd name="T26" fmla="*/ 26 w 27"/>
                <a:gd name="T27" fmla="*/ 16 h 60"/>
                <a:gd name="T28" fmla="*/ 26 w 27"/>
                <a:gd name="T29" fmla="*/ 19 h 60"/>
                <a:gd name="T30" fmla="*/ 25 w 27"/>
                <a:gd name="T31" fmla="*/ 20 h 60"/>
                <a:gd name="T32" fmla="*/ 24 w 27"/>
                <a:gd name="T33" fmla="*/ 24 h 60"/>
                <a:gd name="T34" fmla="*/ 22 w 27"/>
                <a:gd name="T35" fmla="*/ 26 h 60"/>
                <a:gd name="T36" fmla="*/ 21 w 27"/>
                <a:gd name="T37" fmla="*/ 28 h 60"/>
                <a:gd name="T38" fmla="*/ 19 w 27"/>
                <a:gd name="T39" fmla="*/ 33 h 60"/>
                <a:gd name="T40" fmla="*/ 17 w 27"/>
                <a:gd name="T41" fmla="*/ 33 h 60"/>
                <a:gd name="T42" fmla="*/ 17 w 27"/>
                <a:gd name="T43" fmla="*/ 36 h 60"/>
                <a:gd name="T44" fmla="*/ 17 w 27"/>
                <a:gd name="T45" fmla="*/ 44 h 60"/>
                <a:gd name="T46" fmla="*/ 17 w 27"/>
                <a:gd name="T47" fmla="*/ 48 h 60"/>
                <a:gd name="T48" fmla="*/ 17 w 27"/>
                <a:gd name="T49" fmla="*/ 52 h 60"/>
                <a:gd name="T50" fmla="*/ 17 w 27"/>
                <a:gd name="T51" fmla="*/ 55 h 60"/>
                <a:gd name="T52" fmla="*/ 17 w 27"/>
                <a:gd name="T53" fmla="*/ 58 h 60"/>
                <a:gd name="T54" fmla="*/ 12 w 27"/>
                <a:gd name="T55" fmla="*/ 59 h 60"/>
                <a:gd name="T56" fmla="*/ 7 w 27"/>
                <a:gd name="T57" fmla="*/ 60 h 60"/>
                <a:gd name="T58" fmla="*/ 9 w 27"/>
                <a:gd name="T59" fmla="*/ 59 h 60"/>
                <a:gd name="T60" fmla="*/ 8 w 27"/>
                <a:gd name="T61" fmla="*/ 57 h 60"/>
                <a:gd name="T62" fmla="*/ 7 w 27"/>
                <a:gd name="T63" fmla="*/ 52 h 60"/>
                <a:gd name="T64" fmla="*/ 8 w 27"/>
                <a:gd name="T65" fmla="*/ 50 h 60"/>
                <a:gd name="T66" fmla="*/ 8 w 27"/>
                <a:gd name="T67" fmla="*/ 37 h 60"/>
                <a:gd name="T68" fmla="*/ 6 w 27"/>
                <a:gd name="T69" fmla="*/ 31 h 60"/>
                <a:gd name="T70" fmla="*/ 5 w 27"/>
                <a:gd name="T71" fmla="*/ 24 h 60"/>
                <a:gd name="T72" fmla="*/ 1 w 27"/>
                <a:gd name="T73" fmla="*/ 21 h 60"/>
                <a:gd name="T74" fmla="*/ 1 w 27"/>
                <a:gd name="T75" fmla="*/ 17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7" h="60">
                  <a:moveTo>
                    <a:pt x="1" y="17"/>
                  </a:moveTo>
                  <a:cubicBezTo>
                    <a:pt x="1" y="16"/>
                    <a:pt x="1" y="15"/>
                    <a:pt x="2" y="14"/>
                  </a:cubicBezTo>
                  <a:cubicBezTo>
                    <a:pt x="2" y="13"/>
                    <a:pt x="2" y="13"/>
                    <a:pt x="3" y="13"/>
                  </a:cubicBezTo>
                  <a:cubicBezTo>
                    <a:pt x="4" y="12"/>
                    <a:pt x="6" y="8"/>
                    <a:pt x="7" y="10"/>
                  </a:cubicBezTo>
                  <a:cubicBezTo>
                    <a:pt x="8" y="10"/>
                    <a:pt x="12" y="9"/>
                    <a:pt x="13" y="8"/>
                  </a:cubicBezTo>
                  <a:cubicBezTo>
                    <a:pt x="14" y="7"/>
                    <a:pt x="14" y="5"/>
                    <a:pt x="14" y="4"/>
                  </a:cubicBezTo>
                  <a:cubicBezTo>
                    <a:pt x="14" y="4"/>
                    <a:pt x="13" y="2"/>
                    <a:pt x="15" y="2"/>
                  </a:cubicBezTo>
                  <a:cubicBezTo>
                    <a:pt x="15" y="2"/>
                    <a:pt x="16" y="2"/>
                    <a:pt x="17" y="1"/>
                  </a:cubicBezTo>
                  <a:cubicBezTo>
                    <a:pt x="18" y="0"/>
                    <a:pt x="19" y="1"/>
                    <a:pt x="20" y="2"/>
                  </a:cubicBezTo>
                  <a:cubicBezTo>
                    <a:pt x="21" y="3"/>
                    <a:pt x="21" y="4"/>
                    <a:pt x="22" y="4"/>
                  </a:cubicBezTo>
                  <a:cubicBezTo>
                    <a:pt x="22" y="5"/>
                    <a:pt x="23" y="6"/>
                    <a:pt x="24" y="7"/>
                  </a:cubicBezTo>
                  <a:cubicBezTo>
                    <a:pt x="25" y="8"/>
                    <a:pt x="24" y="9"/>
                    <a:pt x="24" y="9"/>
                  </a:cubicBezTo>
                  <a:cubicBezTo>
                    <a:pt x="23" y="11"/>
                    <a:pt x="24" y="12"/>
                    <a:pt x="25" y="13"/>
                  </a:cubicBezTo>
                  <a:cubicBezTo>
                    <a:pt x="26" y="14"/>
                    <a:pt x="25" y="15"/>
                    <a:pt x="26" y="16"/>
                  </a:cubicBezTo>
                  <a:cubicBezTo>
                    <a:pt x="26" y="17"/>
                    <a:pt x="27" y="18"/>
                    <a:pt x="26" y="19"/>
                  </a:cubicBezTo>
                  <a:cubicBezTo>
                    <a:pt x="26" y="20"/>
                    <a:pt x="25" y="19"/>
                    <a:pt x="25" y="20"/>
                  </a:cubicBezTo>
                  <a:cubicBezTo>
                    <a:pt x="24" y="21"/>
                    <a:pt x="26" y="22"/>
                    <a:pt x="24" y="24"/>
                  </a:cubicBezTo>
                  <a:cubicBezTo>
                    <a:pt x="24" y="25"/>
                    <a:pt x="23" y="25"/>
                    <a:pt x="22" y="26"/>
                  </a:cubicBezTo>
                  <a:cubicBezTo>
                    <a:pt x="22" y="26"/>
                    <a:pt x="22" y="27"/>
                    <a:pt x="21" y="28"/>
                  </a:cubicBezTo>
                  <a:cubicBezTo>
                    <a:pt x="20" y="30"/>
                    <a:pt x="22" y="32"/>
                    <a:pt x="19" y="33"/>
                  </a:cubicBezTo>
                  <a:cubicBezTo>
                    <a:pt x="18" y="33"/>
                    <a:pt x="17" y="32"/>
                    <a:pt x="17" y="33"/>
                  </a:cubicBezTo>
                  <a:cubicBezTo>
                    <a:pt x="17" y="34"/>
                    <a:pt x="17" y="35"/>
                    <a:pt x="17" y="36"/>
                  </a:cubicBezTo>
                  <a:cubicBezTo>
                    <a:pt x="17" y="39"/>
                    <a:pt x="17" y="41"/>
                    <a:pt x="17" y="44"/>
                  </a:cubicBezTo>
                  <a:cubicBezTo>
                    <a:pt x="17" y="45"/>
                    <a:pt x="18" y="47"/>
                    <a:pt x="17" y="48"/>
                  </a:cubicBezTo>
                  <a:cubicBezTo>
                    <a:pt x="17" y="50"/>
                    <a:pt x="17" y="51"/>
                    <a:pt x="17" y="52"/>
                  </a:cubicBezTo>
                  <a:cubicBezTo>
                    <a:pt x="17" y="54"/>
                    <a:pt x="17" y="54"/>
                    <a:pt x="17" y="55"/>
                  </a:cubicBezTo>
                  <a:cubicBezTo>
                    <a:pt x="17" y="56"/>
                    <a:pt x="16" y="58"/>
                    <a:pt x="17" y="58"/>
                  </a:cubicBezTo>
                  <a:cubicBezTo>
                    <a:pt x="15" y="58"/>
                    <a:pt x="14" y="59"/>
                    <a:pt x="12" y="59"/>
                  </a:cubicBezTo>
                  <a:cubicBezTo>
                    <a:pt x="11" y="59"/>
                    <a:pt x="9" y="60"/>
                    <a:pt x="7" y="60"/>
                  </a:cubicBezTo>
                  <a:cubicBezTo>
                    <a:pt x="8" y="59"/>
                    <a:pt x="8" y="59"/>
                    <a:pt x="9" y="59"/>
                  </a:cubicBezTo>
                  <a:cubicBezTo>
                    <a:pt x="9" y="58"/>
                    <a:pt x="8" y="57"/>
                    <a:pt x="8" y="57"/>
                  </a:cubicBezTo>
                  <a:cubicBezTo>
                    <a:pt x="7" y="56"/>
                    <a:pt x="7" y="54"/>
                    <a:pt x="7" y="52"/>
                  </a:cubicBezTo>
                  <a:cubicBezTo>
                    <a:pt x="7" y="52"/>
                    <a:pt x="8" y="52"/>
                    <a:pt x="8" y="50"/>
                  </a:cubicBezTo>
                  <a:cubicBezTo>
                    <a:pt x="7" y="46"/>
                    <a:pt x="8" y="41"/>
                    <a:pt x="8" y="37"/>
                  </a:cubicBezTo>
                  <a:cubicBezTo>
                    <a:pt x="8" y="35"/>
                    <a:pt x="8" y="33"/>
                    <a:pt x="6" y="31"/>
                  </a:cubicBezTo>
                  <a:cubicBezTo>
                    <a:pt x="5" y="29"/>
                    <a:pt x="5" y="27"/>
                    <a:pt x="5" y="24"/>
                  </a:cubicBezTo>
                  <a:cubicBezTo>
                    <a:pt x="5" y="23"/>
                    <a:pt x="3" y="22"/>
                    <a:pt x="1" y="21"/>
                  </a:cubicBezTo>
                  <a:cubicBezTo>
                    <a:pt x="0" y="20"/>
                    <a:pt x="0" y="18"/>
                    <a:pt x="1" y="17"/>
                  </a:cubicBezTo>
                </a:path>
              </a:pathLst>
            </a:custGeom>
            <a:solidFill>
              <a:srgbClr val="333399"/>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73" name="Belize">
              <a:extLst>
                <a:ext uri="{FF2B5EF4-FFF2-40B4-BE49-F238E27FC236}">
                  <a16:creationId xmlns:a16="http://schemas.microsoft.com/office/drawing/2014/main" id="{F0C0401F-94FD-410C-9A24-316880D4C00A}"/>
                </a:ext>
              </a:extLst>
            </p:cNvPr>
            <p:cNvSpPr>
              <a:spLocks/>
            </p:cNvSpPr>
            <p:nvPr/>
          </p:nvSpPr>
          <p:spPr bwMode="auto">
            <a:xfrm>
              <a:off x="1609454" y="3241195"/>
              <a:ext cx="45305" cy="82799"/>
            </a:xfrm>
            <a:custGeom>
              <a:avLst/>
              <a:gdLst>
                <a:gd name="T0" fmla="*/ 0 w 14"/>
                <a:gd name="T1" fmla="*/ 25 h 25"/>
                <a:gd name="T2" fmla="*/ 2 w 14"/>
                <a:gd name="T3" fmla="*/ 13 h 25"/>
                <a:gd name="T4" fmla="*/ 6 w 14"/>
                <a:gd name="T5" fmla="*/ 6 h 25"/>
                <a:gd name="T6" fmla="*/ 11 w 14"/>
                <a:gd name="T7" fmla="*/ 0 h 25"/>
                <a:gd name="T8" fmla="*/ 11 w 14"/>
                <a:gd name="T9" fmla="*/ 2 h 25"/>
                <a:gd name="T10" fmla="*/ 11 w 14"/>
                <a:gd name="T11" fmla="*/ 8 h 25"/>
                <a:gd name="T12" fmla="*/ 10 w 14"/>
                <a:gd name="T13" fmla="*/ 13 h 25"/>
                <a:gd name="T14" fmla="*/ 10 w 14"/>
                <a:gd name="T15" fmla="*/ 16 h 25"/>
                <a:gd name="T16" fmla="*/ 8 w 14"/>
                <a:gd name="T17" fmla="*/ 19 h 25"/>
                <a:gd name="T18" fmla="*/ 8 w 14"/>
                <a:gd name="T19" fmla="*/ 20 h 25"/>
                <a:gd name="T20" fmla="*/ 5 w 14"/>
                <a:gd name="T21" fmla="*/ 22 h 25"/>
                <a:gd name="T22" fmla="*/ 3 w 14"/>
                <a:gd name="T23" fmla="*/ 24 h 25"/>
                <a:gd name="T24" fmla="*/ 3 w 14"/>
                <a:gd name="T25" fmla="*/ 25 h 25"/>
                <a:gd name="T26" fmla="*/ 0 w 14"/>
                <a:gd name="T27" fmla="*/ 2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4" h="25">
                  <a:moveTo>
                    <a:pt x="0" y="25"/>
                  </a:moveTo>
                  <a:cubicBezTo>
                    <a:pt x="1" y="21"/>
                    <a:pt x="2" y="17"/>
                    <a:pt x="2" y="13"/>
                  </a:cubicBezTo>
                  <a:cubicBezTo>
                    <a:pt x="3" y="11"/>
                    <a:pt x="3" y="3"/>
                    <a:pt x="6" y="6"/>
                  </a:cubicBezTo>
                  <a:cubicBezTo>
                    <a:pt x="7" y="4"/>
                    <a:pt x="9" y="0"/>
                    <a:pt x="11" y="0"/>
                  </a:cubicBezTo>
                  <a:cubicBezTo>
                    <a:pt x="11" y="1"/>
                    <a:pt x="11" y="1"/>
                    <a:pt x="11" y="2"/>
                  </a:cubicBezTo>
                  <a:cubicBezTo>
                    <a:pt x="14" y="0"/>
                    <a:pt x="11" y="7"/>
                    <a:pt x="11" y="8"/>
                  </a:cubicBezTo>
                  <a:cubicBezTo>
                    <a:pt x="10" y="9"/>
                    <a:pt x="10" y="11"/>
                    <a:pt x="10" y="13"/>
                  </a:cubicBezTo>
                  <a:cubicBezTo>
                    <a:pt x="10" y="14"/>
                    <a:pt x="10" y="15"/>
                    <a:pt x="10" y="16"/>
                  </a:cubicBezTo>
                  <a:cubicBezTo>
                    <a:pt x="9" y="17"/>
                    <a:pt x="9" y="18"/>
                    <a:pt x="8" y="19"/>
                  </a:cubicBezTo>
                  <a:cubicBezTo>
                    <a:pt x="9" y="17"/>
                    <a:pt x="8" y="19"/>
                    <a:pt x="8" y="20"/>
                  </a:cubicBezTo>
                  <a:cubicBezTo>
                    <a:pt x="7" y="21"/>
                    <a:pt x="6" y="21"/>
                    <a:pt x="5" y="22"/>
                  </a:cubicBezTo>
                  <a:cubicBezTo>
                    <a:pt x="4" y="22"/>
                    <a:pt x="4" y="23"/>
                    <a:pt x="3" y="24"/>
                  </a:cubicBezTo>
                  <a:cubicBezTo>
                    <a:pt x="3" y="24"/>
                    <a:pt x="3" y="25"/>
                    <a:pt x="3" y="25"/>
                  </a:cubicBezTo>
                  <a:cubicBezTo>
                    <a:pt x="2" y="25"/>
                    <a:pt x="1" y="25"/>
                    <a:pt x="0" y="25"/>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74" name="Belgium">
              <a:extLst>
                <a:ext uri="{FF2B5EF4-FFF2-40B4-BE49-F238E27FC236}">
                  <a16:creationId xmlns:a16="http://schemas.microsoft.com/office/drawing/2014/main" id="{FBFBDE3C-9D1E-48A6-92DA-7024C72030F6}"/>
                </a:ext>
              </a:extLst>
            </p:cNvPr>
            <p:cNvSpPr>
              <a:spLocks/>
            </p:cNvSpPr>
            <p:nvPr/>
          </p:nvSpPr>
          <p:spPr bwMode="auto">
            <a:xfrm>
              <a:off x="4184023" y="2199182"/>
              <a:ext cx="96859" cy="59365"/>
            </a:xfrm>
            <a:custGeom>
              <a:avLst/>
              <a:gdLst>
                <a:gd name="T0" fmla="*/ 1 w 29"/>
                <a:gd name="T1" fmla="*/ 3 h 18"/>
                <a:gd name="T2" fmla="*/ 7 w 29"/>
                <a:gd name="T3" fmla="*/ 1 h 18"/>
                <a:gd name="T4" fmla="*/ 9 w 29"/>
                <a:gd name="T5" fmla="*/ 2 h 18"/>
                <a:gd name="T6" fmla="*/ 11 w 29"/>
                <a:gd name="T7" fmla="*/ 2 h 18"/>
                <a:gd name="T8" fmla="*/ 14 w 29"/>
                <a:gd name="T9" fmla="*/ 2 h 18"/>
                <a:gd name="T10" fmla="*/ 13 w 29"/>
                <a:gd name="T11" fmla="*/ 1 h 18"/>
                <a:gd name="T12" fmla="*/ 15 w 29"/>
                <a:gd name="T13" fmla="*/ 0 h 18"/>
                <a:gd name="T14" fmla="*/ 17 w 29"/>
                <a:gd name="T15" fmla="*/ 0 h 18"/>
                <a:gd name="T16" fmla="*/ 19 w 29"/>
                <a:gd name="T17" fmla="*/ 0 h 18"/>
                <a:gd name="T18" fmla="*/ 25 w 29"/>
                <a:gd name="T19" fmla="*/ 3 h 18"/>
                <a:gd name="T20" fmla="*/ 25 w 29"/>
                <a:gd name="T21" fmla="*/ 6 h 18"/>
                <a:gd name="T22" fmla="*/ 26 w 29"/>
                <a:gd name="T23" fmla="*/ 6 h 18"/>
                <a:gd name="T24" fmla="*/ 27 w 29"/>
                <a:gd name="T25" fmla="*/ 9 h 18"/>
                <a:gd name="T26" fmla="*/ 29 w 29"/>
                <a:gd name="T27" fmla="*/ 10 h 18"/>
                <a:gd name="T28" fmla="*/ 27 w 29"/>
                <a:gd name="T29" fmla="*/ 12 h 18"/>
                <a:gd name="T30" fmla="*/ 25 w 29"/>
                <a:gd name="T31" fmla="*/ 13 h 18"/>
                <a:gd name="T32" fmla="*/ 24 w 29"/>
                <a:gd name="T33" fmla="*/ 15 h 18"/>
                <a:gd name="T34" fmla="*/ 24 w 29"/>
                <a:gd name="T35" fmla="*/ 18 h 18"/>
                <a:gd name="T36" fmla="*/ 22 w 29"/>
                <a:gd name="T37" fmla="*/ 18 h 18"/>
                <a:gd name="T38" fmla="*/ 20 w 29"/>
                <a:gd name="T39" fmla="*/ 16 h 18"/>
                <a:gd name="T40" fmla="*/ 17 w 29"/>
                <a:gd name="T41" fmla="*/ 15 h 18"/>
                <a:gd name="T42" fmla="*/ 17 w 29"/>
                <a:gd name="T43" fmla="*/ 12 h 18"/>
                <a:gd name="T44" fmla="*/ 16 w 29"/>
                <a:gd name="T45" fmla="*/ 13 h 18"/>
                <a:gd name="T46" fmla="*/ 12 w 29"/>
                <a:gd name="T47" fmla="*/ 14 h 18"/>
                <a:gd name="T48" fmla="*/ 12 w 29"/>
                <a:gd name="T49" fmla="*/ 11 h 18"/>
                <a:gd name="T50" fmla="*/ 9 w 29"/>
                <a:gd name="T51" fmla="*/ 10 h 18"/>
                <a:gd name="T52" fmla="*/ 7 w 29"/>
                <a:gd name="T53" fmla="*/ 9 h 18"/>
                <a:gd name="T54" fmla="*/ 5 w 29"/>
                <a:gd name="T55" fmla="*/ 7 h 18"/>
                <a:gd name="T56" fmla="*/ 2 w 29"/>
                <a:gd name="T57" fmla="*/ 7 h 18"/>
                <a:gd name="T58" fmla="*/ 1 w 29"/>
                <a:gd name="T59" fmla="*/ 3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9" h="18">
                  <a:moveTo>
                    <a:pt x="1" y="3"/>
                  </a:moveTo>
                  <a:cubicBezTo>
                    <a:pt x="3" y="2"/>
                    <a:pt x="5" y="1"/>
                    <a:pt x="7" y="1"/>
                  </a:cubicBezTo>
                  <a:cubicBezTo>
                    <a:pt x="6" y="2"/>
                    <a:pt x="9" y="2"/>
                    <a:pt x="9" y="2"/>
                  </a:cubicBezTo>
                  <a:cubicBezTo>
                    <a:pt x="10" y="2"/>
                    <a:pt x="10" y="2"/>
                    <a:pt x="11" y="2"/>
                  </a:cubicBezTo>
                  <a:cubicBezTo>
                    <a:pt x="12" y="2"/>
                    <a:pt x="13" y="0"/>
                    <a:pt x="14" y="2"/>
                  </a:cubicBezTo>
                  <a:cubicBezTo>
                    <a:pt x="13" y="1"/>
                    <a:pt x="13" y="1"/>
                    <a:pt x="13" y="1"/>
                  </a:cubicBezTo>
                  <a:cubicBezTo>
                    <a:pt x="14" y="1"/>
                    <a:pt x="15" y="1"/>
                    <a:pt x="15" y="0"/>
                  </a:cubicBezTo>
                  <a:cubicBezTo>
                    <a:pt x="15" y="0"/>
                    <a:pt x="16" y="1"/>
                    <a:pt x="17" y="0"/>
                  </a:cubicBezTo>
                  <a:cubicBezTo>
                    <a:pt x="17" y="1"/>
                    <a:pt x="19" y="0"/>
                    <a:pt x="19" y="0"/>
                  </a:cubicBezTo>
                  <a:cubicBezTo>
                    <a:pt x="20" y="2"/>
                    <a:pt x="23" y="2"/>
                    <a:pt x="25" y="3"/>
                  </a:cubicBezTo>
                  <a:cubicBezTo>
                    <a:pt x="24" y="4"/>
                    <a:pt x="23" y="5"/>
                    <a:pt x="25" y="6"/>
                  </a:cubicBezTo>
                  <a:cubicBezTo>
                    <a:pt x="25" y="7"/>
                    <a:pt x="26" y="7"/>
                    <a:pt x="26" y="6"/>
                  </a:cubicBezTo>
                  <a:cubicBezTo>
                    <a:pt x="26" y="7"/>
                    <a:pt x="28" y="8"/>
                    <a:pt x="27" y="9"/>
                  </a:cubicBezTo>
                  <a:cubicBezTo>
                    <a:pt x="28" y="9"/>
                    <a:pt x="28" y="10"/>
                    <a:pt x="29" y="10"/>
                  </a:cubicBezTo>
                  <a:cubicBezTo>
                    <a:pt x="27" y="11"/>
                    <a:pt x="28" y="11"/>
                    <a:pt x="27" y="12"/>
                  </a:cubicBezTo>
                  <a:cubicBezTo>
                    <a:pt x="26" y="12"/>
                    <a:pt x="26" y="12"/>
                    <a:pt x="25" y="13"/>
                  </a:cubicBezTo>
                  <a:cubicBezTo>
                    <a:pt x="24" y="14"/>
                    <a:pt x="24" y="14"/>
                    <a:pt x="24" y="15"/>
                  </a:cubicBezTo>
                  <a:cubicBezTo>
                    <a:pt x="24" y="16"/>
                    <a:pt x="25" y="17"/>
                    <a:pt x="24" y="18"/>
                  </a:cubicBezTo>
                  <a:cubicBezTo>
                    <a:pt x="24" y="18"/>
                    <a:pt x="23" y="18"/>
                    <a:pt x="22" y="18"/>
                  </a:cubicBezTo>
                  <a:cubicBezTo>
                    <a:pt x="22" y="18"/>
                    <a:pt x="21" y="17"/>
                    <a:pt x="20" y="16"/>
                  </a:cubicBezTo>
                  <a:cubicBezTo>
                    <a:pt x="20" y="16"/>
                    <a:pt x="18" y="16"/>
                    <a:pt x="17" y="15"/>
                  </a:cubicBezTo>
                  <a:cubicBezTo>
                    <a:pt x="17" y="15"/>
                    <a:pt x="17" y="13"/>
                    <a:pt x="17" y="12"/>
                  </a:cubicBezTo>
                  <a:cubicBezTo>
                    <a:pt x="16" y="12"/>
                    <a:pt x="16" y="13"/>
                    <a:pt x="16" y="13"/>
                  </a:cubicBezTo>
                  <a:cubicBezTo>
                    <a:pt x="15" y="14"/>
                    <a:pt x="13" y="14"/>
                    <a:pt x="12" y="14"/>
                  </a:cubicBezTo>
                  <a:cubicBezTo>
                    <a:pt x="12" y="13"/>
                    <a:pt x="13" y="11"/>
                    <a:pt x="12" y="11"/>
                  </a:cubicBezTo>
                  <a:cubicBezTo>
                    <a:pt x="11" y="10"/>
                    <a:pt x="10" y="10"/>
                    <a:pt x="9" y="10"/>
                  </a:cubicBezTo>
                  <a:cubicBezTo>
                    <a:pt x="9" y="9"/>
                    <a:pt x="8" y="9"/>
                    <a:pt x="7" y="9"/>
                  </a:cubicBezTo>
                  <a:cubicBezTo>
                    <a:pt x="6" y="8"/>
                    <a:pt x="6" y="8"/>
                    <a:pt x="5" y="7"/>
                  </a:cubicBezTo>
                  <a:cubicBezTo>
                    <a:pt x="5" y="7"/>
                    <a:pt x="2" y="7"/>
                    <a:pt x="2" y="7"/>
                  </a:cubicBezTo>
                  <a:cubicBezTo>
                    <a:pt x="0" y="6"/>
                    <a:pt x="2" y="4"/>
                    <a:pt x="1" y="3"/>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75" name="Belarus">
              <a:extLst>
                <a:ext uri="{FF2B5EF4-FFF2-40B4-BE49-F238E27FC236}">
                  <a16:creationId xmlns:a16="http://schemas.microsoft.com/office/drawing/2014/main" id="{199C9BCC-B90B-44E5-B4DA-487ECC718871}"/>
                </a:ext>
              </a:extLst>
            </p:cNvPr>
            <p:cNvSpPr>
              <a:spLocks/>
            </p:cNvSpPr>
            <p:nvPr/>
          </p:nvSpPr>
          <p:spPr bwMode="auto">
            <a:xfrm>
              <a:off x="4683940" y="2057019"/>
              <a:ext cx="226525" cy="151537"/>
            </a:xfrm>
            <a:custGeom>
              <a:avLst/>
              <a:gdLst>
                <a:gd name="T0" fmla="*/ 0 w 68"/>
                <a:gd name="T1" fmla="*/ 35 h 46"/>
                <a:gd name="T2" fmla="*/ 3 w 68"/>
                <a:gd name="T3" fmla="*/ 32 h 46"/>
                <a:gd name="T4" fmla="*/ 5 w 68"/>
                <a:gd name="T5" fmla="*/ 29 h 46"/>
                <a:gd name="T6" fmla="*/ 1 w 68"/>
                <a:gd name="T7" fmla="*/ 20 h 46"/>
                <a:gd name="T8" fmla="*/ 7 w 68"/>
                <a:gd name="T9" fmla="*/ 20 h 46"/>
                <a:gd name="T10" fmla="*/ 9 w 68"/>
                <a:gd name="T11" fmla="*/ 20 h 46"/>
                <a:gd name="T12" fmla="*/ 10 w 68"/>
                <a:gd name="T13" fmla="*/ 19 h 46"/>
                <a:gd name="T14" fmla="*/ 12 w 68"/>
                <a:gd name="T15" fmla="*/ 18 h 46"/>
                <a:gd name="T16" fmla="*/ 13 w 68"/>
                <a:gd name="T17" fmla="*/ 17 h 46"/>
                <a:gd name="T18" fmla="*/ 15 w 68"/>
                <a:gd name="T19" fmla="*/ 18 h 46"/>
                <a:gd name="T20" fmla="*/ 17 w 68"/>
                <a:gd name="T21" fmla="*/ 18 h 46"/>
                <a:gd name="T22" fmla="*/ 15 w 68"/>
                <a:gd name="T23" fmla="*/ 16 h 46"/>
                <a:gd name="T24" fmla="*/ 18 w 68"/>
                <a:gd name="T25" fmla="*/ 11 h 46"/>
                <a:gd name="T26" fmla="*/ 21 w 68"/>
                <a:gd name="T27" fmla="*/ 9 h 46"/>
                <a:gd name="T28" fmla="*/ 23 w 68"/>
                <a:gd name="T29" fmla="*/ 8 h 46"/>
                <a:gd name="T30" fmla="*/ 21 w 68"/>
                <a:gd name="T31" fmla="*/ 4 h 46"/>
                <a:gd name="T32" fmla="*/ 27 w 68"/>
                <a:gd name="T33" fmla="*/ 3 h 46"/>
                <a:gd name="T34" fmla="*/ 30 w 68"/>
                <a:gd name="T35" fmla="*/ 0 h 46"/>
                <a:gd name="T36" fmla="*/ 33 w 68"/>
                <a:gd name="T37" fmla="*/ 1 h 46"/>
                <a:gd name="T38" fmla="*/ 41 w 68"/>
                <a:gd name="T39" fmla="*/ 2 h 46"/>
                <a:gd name="T40" fmla="*/ 41 w 68"/>
                <a:gd name="T41" fmla="*/ 4 h 46"/>
                <a:gd name="T42" fmla="*/ 44 w 68"/>
                <a:gd name="T43" fmla="*/ 3 h 46"/>
                <a:gd name="T44" fmla="*/ 50 w 68"/>
                <a:gd name="T45" fmla="*/ 4 h 46"/>
                <a:gd name="T46" fmla="*/ 52 w 68"/>
                <a:gd name="T47" fmla="*/ 6 h 46"/>
                <a:gd name="T48" fmla="*/ 52 w 68"/>
                <a:gd name="T49" fmla="*/ 9 h 46"/>
                <a:gd name="T50" fmla="*/ 52 w 68"/>
                <a:gd name="T51" fmla="*/ 11 h 46"/>
                <a:gd name="T52" fmla="*/ 54 w 68"/>
                <a:gd name="T53" fmla="*/ 14 h 46"/>
                <a:gd name="T54" fmla="*/ 58 w 68"/>
                <a:gd name="T55" fmla="*/ 18 h 46"/>
                <a:gd name="T56" fmla="*/ 60 w 68"/>
                <a:gd name="T57" fmla="*/ 20 h 46"/>
                <a:gd name="T58" fmla="*/ 60 w 68"/>
                <a:gd name="T59" fmla="*/ 22 h 46"/>
                <a:gd name="T60" fmla="*/ 62 w 68"/>
                <a:gd name="T61" fmla="*/ 21 h 46"/>
                <a:gd name="T62" fmla="*/ 64 w 68"/>
                <a:gd name="T63" fmla="*/ 22 h 46"/>
                <a:gd name="T64" fmla="*/ 65 w 68"/>
                <a:gd name="T65" fmla="*/ 23 h 46"/>
                <a:gd name="T66" fmla="*/ 67 w 68"/>
                <a:gd name="T67" fmla="*/ 25 h 46"/>
                <a:gd name="T68" fmla="*/ 66 w 68"/>
                <a:gd name="T69" fmla="*/ 27 h 46"/>
                <a:gd name="T70" fmla="*/ 64 w 68"/>
                <a:gd name="T71" fmla="*/ 28 h 46"/>
                <a:gd name="T72" fmla="*/ 59 w 68"/>
                <a:gd name="T73" fmla="*/ 27 h 46"/>
                <a:gd name="T74" fmla="*/ 59 w 68"/>
                <a:gd name="T75" fmla="*/ 30 h 46"/>
                <a:gd name="T76" fmla="*/ 60 w 68"/>
                <a:gd name="T77" fmla="*/ 33 h 46"/>
                <a:gd name="T78" fmla="*/ 62 w 68"/>
                <a:gd name="T79" fmla="*/ 37 h 46"/>
                <a:gd name="T80" fmla="*/ 58 w 68"/>
                <a:gd name="T81" fmla="*/ 38 h 46"/>
                <a:gd name="T82" fmla="*/ 54 w 68"/>
                <a:gd name="T83" fmla="*/ 40 h 46"/>
                <a:gd name="T84" fmla="*/ 54 w 68"/>
                <a:gd name="T85" fmla="*/ 44 h 46"/>
                <a:gd name="T86" fmla="*/ 52 w 68"/>
                <a:gd name="T87" fmla="*/ 43 h 46"/>
                <a:gd name="T88" fmla="*/ 48 w 68"/>
                <a:gd name="T89" fmla="*/ 43 h 46"/>
                <a:gd name="T90" fmla="*/ 43 w 68"/>
                <a:gd name="T91" fmla="*/ 42 h 46"/>
                <a:gd name="T92" fmla="*/ 41 w 68"/>
                <a:gd name="T93" fmla="*/ 43 h 46"/>
                <a:gd name="T94" fmla="*/ 40 w 68"/>
                <a:gd name="T95" fmla="*/ 42 h 46"/>
                <a:gd name="T96" fmla="*/ 38 w 68"/>
                <a:gd name="T97" fmla="*/ 42 h 46"/>
                <a:gd name="T98" fmla="*/ 36 w 68"/>
                <a:gd name="T99" fmla="*/ 42 h 46"/>
                <a:gd name="T100" fmla="*/ 34 w 68"/>
                <a:gd name="T101" fmla="*/ 42 h 46"/>
                <a:gd name="T102" fmla="*/ 32 w 68"/>
                <a:gd name="T103" fmla="*/ 41 h 46"/>
                <a:gd name="T104" fmla="*/ 30 w 68"/>
                <a:gd name="T105" fmla="*/ 41 h 46"/>
                <a:gd name="T106" fmla="*/ 24 w 68"/>
                <a:gd name="T107" fmla="*/ 40 h 46"/>
                <a:gd name="T108" fmla="*/ 18 w 68"/>
                <a:gd name="T109" fmla="*/ 39 h 46"/>
                <a:gd name="T110" fmla="*/ 11 w 68"/>
                <a:gd name="T111" fmla="*/ 39 h 46"/>
                <a:gd name="T112" fmla="*/ 7 w 68"/>
                <a:gd name="T113" fmla="*/ 41 h 46"/>
                <a:gd name="T114" fmla="*/ 4 w 68"/>
                <a:gd name="T115" fmla="*/ 41 h 46"/>
                <a:gd name="T116" fmla="*/ 3 w 68"/>
                <a:gd name="T117" fmla="*/ 42 h 46"/>
                <a:gd name="T118" fmla="*/ 3 w 68"/>
                <a:gd name="T119" fmla="*/ 38 h 46"/>
                <a:gd name="T120" fmla="*/ 0 w 68"/>
                <a:gd name="T121" fmla="*/ 35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8" h="46">
                  <a:moveTo>
                    <a:pt x="0" y="35"/>
                  </a:moveTo>
                  <a:cubicBezTo>
                    <a:pt x="0" y="34"/>
                    <a:pt x="1" y="33"/>
                    <a:pt x="3" y="32"/>
                  </a:cubicBezTo>
                  <a:cubicBezTo>
                    <a:pt x="4" y="32"/>
                    <a:pt x="5" y="31"/>
                    <a:pt x="5" y="29"/>
                  </a:cubicBezTo>
                  <a:cubicBezTo>
                    <a:pt x="4" y="26"/>
                    <a:pt x="1" y="24"/>
                    <a:pt x="1" y="20"/>
                  </a:cubicBezTo>
                  <a:cubicBezTo>
                    <a:pt x="2" y="21"/>
                    <a:pt x="5" y="20"/>
                    <a:pt x="7" y="20"/>
                  </a:cubicBezTo>
                  <a:cubicBezTo>
                    <a:pt x="7" y="21"/>
                    <a:pt x="8" y="20"/>
                    <a:pt x="9" y="20"/>
                  </a:cubicBezTo>
                  <a:cubicBezTo>
                    <a:pt x="10" y="20"/>
                    <a:pt x="10" y="19"/>
                    <a:pt x="10" y="19"/>
                  </a:cubicBezTo>
                  <a:cubicBezTo>
                    <a:pt x="11" y="18"/>
                    <a:pt x="11" y="18"/>
                    <a:pt x="12" y="18"/>
                  </a:cubicBezTo>
                  <a:cubicBezTo>
                    <a:pt x="12" y="18"/>
                    <a:pt x="13" y="18"/>
                    <a:pt x="13" y="17"/>
                  </a:cubicBezTo>
                  <a:cubicBezTo>
                    <a:pt x="14" y="17"/>
                    <a:pt x="16" y="17"/>
                    <a:pt x="15" y="18"/>
                  </a:cubicBezTo>
                  <a:cubicBezTo>
                    <a:pt x="16" y="18"/>
                    <a:pt x="16" y="18"/>
                    <a:pt x="17" y="18"/>
                  </a:cubicBezTo>
                  <a:cubicBezTo>
                    <a:pt x="17" y="17"/>
                    <a:pt x="15" y="17"/>
                    <a:pt x="15" y="16"/>
                  </a:cubicBezTo>
                  <a:cubicBezTo>
                    <a:pt x="17" y="14"/>
                    <a:pt x="15" y="12"/>
                    <a:pt x="18" y="11"/>
                  </a:cubicBezTo>
                  <a:cubicBezTo>
                    <a:pt x="19" y="10"/>
                    <a:pt x="19" y="9"/>
                    <a:pt x="21" y="9"/>
                  </a:cubicBezTo>
                  <a:cubicBezTo>
                    <a:pt x="22" y="9"/>
                    <a:pt x="22" y="8"/>
                    <a:pt x="23" y="8"/>
                  </a:cubicBezTo>
                  <a:cubicBezTo>
                    <a:pt x="21" y="7"/>
                    <a:pt x="19" y="7"/>
                    <a:pt x="21" y="4"/>
                  </a:cubicBezTo>
                  <a:cubicBezTo>
                    <a:pt x="22" y="3"/>
                    <a:pt x="25" y="3"/>
                    <a:pt x="27" y="3"/>
                  </a:cubicBezTo>
                  <a:cubicBezTo>
                    <a:pt x="28" y="4"/>
                    <a:pt x="29" y="1"/>
                    <a:pt x="30" y="0"/>
                  </a:cubicBezTo>
                  <a:cubicBezTo>
                    <a:pt x="31" y="0"/>
                    <a:pt x="33" y="1"/>
                    <a:pt x="33" y="1"/>
                  </a:cubicBezTo>
                  <a:cubicBezTo>
                    <a:pt x="35" y="1"/>
                    <a:pt x="40" y="1"/>
                    <a:pt x="41" y="2"/>
                  </a:cubicBezTo>
                  <a:cubicBezTo>
                    <a:pt x="41" y="2"/>
                    <a:pt x="40" y="3"/>
                    <a:pt x="41" y="4"/>
                  </a:cubicBezTo>
                  <a:cubicBezTo>
                    <a:pt x="41" y="4"/>
                    <a:pt x="44" y="3"/>
                    <a:pt x="44" y="3"/>
                  </a:cubicBezTo>
                  <a:cubicBezTo>
                    <a:pt x="47" y="2"/>
                    <a:pt x="48" y="3"/>
                    <a:pt x="50" y="4"/>
                  </a:cubicBezTo>
                  <a:cubicBezTo>
                    <a:pt x="50" y="5"/>
                    <a:pt x="52" y="5"/>
                    <a:pt x="52" y="6"/>
                  </a:cubicBezTo>
                  <a:cubicBezTo>
                    <a:pt x="52" y="7"/>
                    <a:pt x="52" y="8"/>
                    <a:pt x="52" y="9"/>
                  </a:cubicBezTo>
                  <a:cubicBezTo>
                    <a:pt x="53" y="10"/>
                    <a:pt x="53" y="10"/>
                    <a:pt x="52" y="11"/>
                  </a:cubicBezTo>
                  <a:cubicBezTo>
                    <a:pt x="51" y="12"/>
                    <a:pt x="53" y="13"/>
                    <a:pt x="54" y="14"/>
                  </a:cubicBezTo>
                  <a:cubicBezTo>
                    <a:pt x="55" y="15"/>
                    <a:pt x="56" y="17"/>
                    <a:pt x="58" y="18"/>
                  </a:cubicBezTo>
                  <a:cubicBezTo>
                    <a:pt x="59" y="19"/>
                    <a:pt x="60" y="19"/>
                    <a:pt x="60" y="20"/>
                  </a:cubicBezTo>
                  <a:cubicBezTo>
                    <a:pt x="61" y="21"/>
                    <a:pt x="59" y="22"/>
                    <a:pt x="60" y="22"/>
                  </a:cubicBezTo>
                  <a:cubicBezTo>
                    <a:pt x="61" y="21"/>
                    <a:pt x="61" y="22"/>
                    <a:pt x="62" y="21"/>
                  </a:cubicBezTo>
                  <a:cubicBezTo>
                    <a:pt x="62" y="21"/>
                    <a:pt x="63" y="22"/>
                    <a:pt x="64" y="22"/>
                  </a:cubicBezTo>
                  <a:cubicBezTo>
                    <a:pt x="65" y="22"/>
                    <a:pt x="64" y="22"/>
                    <a:pt x="65" y="23"/>
                  </a:cubicBezTo>
                  <a:cubicBezTo>
                    <a:pt x="65" y="24"/>
                    <a:pt x="67" y="24"/>
                    <a:pt x="67" y="25"/>
                  </a:cubicBezTo>
                  <a:cubicBezTo>
                    <a:pt x="68" y="26"/>
                    <a:pt x="67" y="26"/>
                    <a:pt x="66" y="27"/>
                  </a:cubicBezTo>
                  <a:cubicBezTo>
                    <a:pt x="65" y="27"/>
                    <a:pt x="65" y="27"/>
                    <a:pt x="64" y="28"/>
                  </a:cubicBezTo>
                  <a:cubicBezTo>
                    <a:pt x="62" y="28"/>
                    <a:pt x="61" y="27"/>
                    <a:pt x="59" y="27"/>
                  </a:cubicBezTo>
                  <a:cubicBezTo>
                    <a:pt x="56" y="28"/>
                    <a:pt x="58" y="29"/>
                    <a:pt x="59" y="30"/>
                  </a:cubicBezTo>
                  <a:cubicBezTo>
                    <a:pt x="60" y="31"/>
                    <a:pt x="60" y="32"/>
                    <a:pt x="60" y="33"/>
                  </a:cubicBezTo>
                  <a:cubicBezTo>
                    <a:pt x="61" y="34"/>
                    <a:pt x="62" y="36"/>
                    <a:pt x="62" y="37"/>
                  </a:cubicBezTo>
                  <a:cubicBezTo>
                    <a:pt x="61" y="37"/>
                    <a:pt x="61" y="37"/>
                    <a:pt x="58" y="38"/>
                  </a:cubicBezTo>
                  <a:cubicBezTo>
                    <a:pt x="57" y="37"/>
                    <a:pt x="55" y="38"/>
                    <a:pt x="54" y="40"/>
                  </a:cubicBezTo>
                  <a:cubicBezTo>
                    <a:pt x="54" y="41"/>
                    <a:pt x="54" y="42"/>
                    <a:pt x="54" y="44"/>
                  </a:cubicBezTo>
                  <a:cubicBezTo>
                    <a:pt x="55" y="46"/>
                    <a:pt x="52" y="44"/>
                    <a:pt x="52" y="43"/>
                  </a:cubicBezTo>
                  <a:cubicBezTo>
                    <a:pt x="51" y="42"/>
                    <a:pt x="49" y="44"/>
                    <a:pt x="48" y="43"/>
                  </a:cubicBezTo>
                  <a:cubicBezTo>
                    <a:pt x="44" y="45"/>
                    <a:pt x="45" y="42"/>
                    <a:pt x="43" y="42"/>
                  </a:cubicBezTo>
                  <a:cubicBezTo>
                    <a:pt x="42" y="41"/>
                    <a:pt x="41" y="42"/>
                    <a:pt x="41" y="43"/>
                  </a:cubicBezTo>
                  <a:cubicBezTo>
                    <a:pt x="40" y="43"/>
                    <a:pt x="40" y="42"/>
                    <a:pt x="40" y="42"/>
                  </a:cubicBezTo>
                  <a:cubicBezTo>
                    <a:pt x="39" y="42"/>
                    <a:pt x="38" y="42"/>
                    <a:pt x="38" y="42"/>
                  </a:cubicBezTo>
                  <a:cubicBezTo>
                    <a:pt x="37" y="42"/>
                    <a:pt x="36" y="42"/>
                    <a:pt x="36" y="42"/>
                  </a:cubicBezTo>
                  <a:cubicBezTo>
                    <a:pt x="34" y="42"/>
                    <a:pt x="34" y="41"/>
                    <a:pt x="34" y="42"/>
                  </a:cubicBezTo>
                  <a:cubicBezTo>
                    <a:pt x="33" y="42"/>
                    <a:pt x="33" y="42"/>
                    <a:pt x="32" y="41"/>
                  </a:cubicBezTo>
                  <a:cubicBezTo>
                    <a:pt x="31" y="41"/>
                    <a:pt x="30" y="42"/>
                    <a:pt x="30" y="41"/>
                  </a:cubicBezTo>
                  <a:cubicBezTo>
                    <a:pt x="28" y="39"/>
                    <a:pt x="26" y="40"/>
                    <a:pt x="24" y="40"/>
                  </a:cubicBezTo>
                  <a:cubicBezTo>
                    <a:pt x="22" y="39"/>
                    <a:pt x="20" y="38"/>
                    <a:pt x="18" y="39"/>
                  </a:cubicBezTo>
                  <a:cubicBezTo>
                    <a:pt x="15" y="39"/>
                    <a:pt x="13" y="39"/>
                    <a:pt x="11" y="39"/>
                  </a:cubicBezTo>
                  <a:cubicBezTo>
                    <a:pt x="9" y="39"/>
                    <a:pt x="9" y="40"/>
                    <a:pt x="7" y="41"/>
                  </a:cubicBezTo>
                  <a:cubicBezTo>
                    <a:pt x="6" y="42"/>
                    <a:pt x="5" y="41"/>
                    <a:pt x="4" y="41"/>
                  </a:cubicBezTo>
                  <a:cubicBezTo>
                    <a:pt x="3" y="41"/>
                    <a:pt x="3" y="42"/>
                    <a:pt x="3" y="42"/>
                  </a:cubicBezTo>
                  <a:cubicBezTo>
                    <a:pt x="2" y="44"/>
                    <a:pt x="3" y="39"/>
                    <a:pt x="3" y="38"/>
                  </a:cubicBezTo>
                  <a:cubicBezTo>
                    <a:pt x="3" y="36"/>
                    <a:pt x="0" y="37"/>
                    <a:pt x="0" y="35"/>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76" name="Bangladesh">
              <a:extLst>
                <a:ext uri="{FF2B5EF4-FFF2-40B4-BE49-F238E27FC236}">
                  <a16:creationId xmlns:a16="http://schemas.microsoft.com/office/drawing/2014/main" id="{46E646E2-E57D-4C30-A1D8-A5FC7B3477EA}"/>
                </a:ext>
              </a:extLst>
            </p:cNvPr>
            <p:cNvSpPr>
              <a:spLocks noEditPoints="1"/>
            </p:cNvSpPr>
            <p:nvPr/>
          </p:nvSpPr>
          <p:spPr bwMode="auto">
            <a:xfrm>
              <a:off x="6494574" y="2981864"/>
              <a:ext cx="148413" cy="185906"/>
            </a:xfrm>
            <a:custGeom>
              <a:avLst/>
              <a:gdLst>
                <a:gd name="T0" fmla="*/ 27 w 45"/>
                <a:gd name="T1" fmla="*/ 37 h 56"/>
                <a:gd name="T2" fmla="*/ 25 w 45"/>
                <a:gd name="T3" fmla="*/ 37 h 56"/>
                <a:gd name="T4" fmla="*/ 26 w 45"/>
                <a:gd name="T5" fmla="*/ 38 h 56"/>
                <a:gd name="T6" fmla="*/ 27 w 45"/>
                <a:gd name="T7" fmla="*/ 42 h 56"/>
                <a:gd name="T8" fmla="*/ 28 w 45"/>
                <a:gd name="T9" fmla="*/ 44 h 56"/>
                <a:gd name="T10" fmla="*/ 27 w 45"/>
                <a:gd name="T11" fmla="*/ 37 h 56"/>
                <a:gd name="T12" fmla="*/ 26 w 45"/>
                <a:gd name="T13" fmla="*/ 44 h 56"/>
                <a:gd name="T14" fmla="*/ 26 w 45"/>
                <a:gd name="T15" fmla="*/ 44 h 56"/>
                <a:gd name="T16" fmla="*/ 30 w 45"/>
                <a:gd name="T17" fmla="*/ 39 h 56"/>
                <a:gd name="T18" fmla="*/ 33 w 45"/>
                <a:gd name="T19" fmla="*/ 39 h 56"/>
                <a:gd name="T20" fmla="*/ 33 w 45"/>
                <a:gd name="T21" fmla="*/ 39 h 56"/>
                <a:gd name="T22" fmla="*/ 38 w 45"/>
                <a:gd name="T23" fmla="*/ 45 h 56"/>
                <a:gd name="T24" fmla="*/ 38 w 45"/>
                <a:gd name="T25" fmla="*/ 47 h 56"/>
                <a:gd name="T26" fmla="*/ 38 w 45"/>
                <a:gd name="T27" fmla="*/ 47 h 56"/>
                <a:gd name="T28" fmla="*/ 40 w 45"/>
                <a:gd name="T29" fmla="*/ 52 h 56"/>
                <a:gd name="T30" fmla="*/ 37 w 45"/>
                <a:gd name="T31" fmla="*/ 40 h 56"/>
                <a:gd name="T32" fmla="*/ 33 w 45"/>
                <a:gd name="T33" fmla="*/ 36 h 56"/>
                <a:gd name="T34" fmla="*/ 31 w 45"/>
                <a:gd name="T35" fmla="*/ 39 h 56"/>
                <a:gd name="T36" fmla="*/ 30 w 45"/>
                <a:gd name="T37" fmla="*/ 39 h 56"/>
                <a:gd name="T38" fmla="*/ 26 w 45"/>
                <a:gd name="T39" fmla="*/ 33 h 56"/>
                <a:gd name="T40" fmla="*/ 26 w 45"/>
                <a:gd name="T41" fmla="*/ 30 h 56"/>
                <a:gd name="T42" fmla="*/ 25 w 45"/>
                <a:gd name="T43" fmla="*/ 29 h 56"/>
                <a:gd name="T44" fmla="*/ 24 w 45"/>
                <a:gd name="T45" fmla="*/ 31 h 56"/>
                <a:gd name="T46" fmla="*/ 26 w 45"/>
                <a:gd name="T47" fmla="*/ 33 h 56"/>
                <a:gd name="T48" fmla="*/ 24 w 45"/>
                <a:gd name="T49" fmla="*/ 37 h 56"/>
                <a:gd name="T50" fmla="*/ 26 w 45"/>
                <a:gd name="T51" fmla="*/ 39 h 56"/>
                <a:gd name="T52" fmla="*/ 25 w 45"/>
                <a:gd name="T53" fmla="*/ 42 h 56"/>
                <a:gd name="T54" fmla="*/ 23 w 45"/>
                <a:gd name="T55" fmla="*/ 45 h 56"/>
                <a:gd name="T56" fmla="*/ 24 w 45"/>
                <a:gd name="T57" fmla="*/ 43 h 56"/>
                <a:gd name="T58" fmla="*/ 23 w 45"/>
                <a:gd name="T59" fmla="*/ 43 h 56"/>
                <a:gd name="T60" fmla="*/ 21 w 45"/>
                <a:gd name="T61" fmla="*/ 40 h 56"/>
                <a:gd name="T62" fmla="*/ 21 w 45"/>
                <a:gd name="T63" fmla="*/ 45 h 56"/>
                <a:gd name="T64" fmla="*/ 19 w 45"/>
                <a:gd name="T65" fmla="*/ 47 h 56"/>
                <a:gd name="T66" fmla="*/ 18 w 45"/>
                <a:gd name="T67" fmla="*/ 44 h 56"/>
                <a:gd name="T68" fmla="*/ 17 w 45"/>
                <a:gd name="T69" fmla="*/ 47 h 56"/>
                <a:gd name="T70" fmla="*/ 16 w 45"/>
                <a:gd name="T71" fmla="*/ 48 h 56"/>
                <a:gd name="T72" fmla="*/ 13 w 45"/>
                <a:gd name="T73" fmla="*/ 38 h 56"/>
                <a:gd name="T74" fmla="*/ 12 w 45"/>
                <a:gd name="T75" fmla="*/ 33 h 56"/>
                <a:gd name="T76" fmla="*/ 10 w 45"/>
                <a:gd name="T77" fmla="*/ 31 h 56"/>
                <a:gd name="T78" fmla="*/ 9 w 45"/>
                <a:gd name="T79" fmla="*/ 25 h 56"/>
                <a:gd name="T80" fmla="*/ 4 w 45"/>
                <a:gd name="T81" fmla="*/ 21 h 56"/>
                <a:gd name="T82" fmla="*/ 3 w 45"/>
                <a:gd name="T83" fmla="*/ 16 h 56"/>
                <a:gd name="T84" fmla="*/ 9 w 45"/>
                <a:gd name="T85" fmla="*/ 14 h 56"/>
                <a:gd name="T86" fmla="*/ 6 w 45"/>
                <a:gd name="T87" fmla="*/ 11 h 56"/>
                <a:gd name="T88" fmla="*/ 4 w 45"/>
                <a:gd name="T89" fmla="*/ 2 h 56"/>
                <a:gd name="T90" fmla="*/ 2 w 45"/>
                <a:gd name="T91" fmla="*/ 0 h 56"/>
                <a:gd name="T92" fmla="*/ 8 w 45"/>
                <a:gd name="T93" fmla="*/ 4 h 56"/>
                <a:gd name="T94" fmla="*/ 9 w 45"/>
                <a:gd name="T95" fmla="*/ 4 h 56"/>
                <a:gd name="T96" fmla="*/ 13 w 45"/>
                <a:gd name="T97" fmla="*/ 4 h 56"/>
                <a:gd name="T98" fmla="*/ 17 w 45"/>
                <a:gd name="T99" fmla="*/ 13 h 56"/>
                <a:gd name="T100" fmla="*/ 35 w 45"/>
                <a:gd name="T101" fmla="*/ 14 h 56"/>
                <a:gd name="T102" fmla="*/ 35 w 45"/>
                <a:gd name="T103" fmla="*/ 23 h 56"/>
                <a:gd name="T104" fmla="*/ 31 w 45"/>
                <a:gd name="T105" fmla="*/ 24 h 56"/>
                <a:gd name="T106" fmla="*/ 32 w 45"/>
                <a:gd name="T107" fmla="*/ 34 h 56"/>
                <a:gd name="T108" fmla="*/ 36 w 45"/>
                <a:gd name="T109" fmla="*/ 34 h 56"/>
                <a:gd name="T110" fmla="*/ 36 w 45"/>
                <a:gd name="T111" fmla="*/ 28 h 56"/>
                <a:gd name="T112" fmla="*/ 41 w 45"/>
                <a:gd name="T113" fmla="*/ 35 h 56"/>
                <a:gd name="T114" fmla="*/ 45 w 45"/>
                <a:gd name="T115" fmla="*/ 51 h 56"/>
                <a:gd name="T116" fmla="*/ 43 w 45"/>
                <a:gd name="T117" fmla="*/ 56 h 56"/>
                <a:gd name="T118" fmla="*/ 18 w 45"/>
                <a:gd name="T119" fmla="*/ 43 h 56"/>
                <a:gd name="T120" fmla="*/ 26 w 45"/>
                <a:gd name="T121" fmla="*/ 30 h 56"/>
                <a:gd name="T122" fmla="*/ 26 w 45"/>
                <a:gd name="T123" fmla="*/ 30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5" h="56">
                  <a:moveTo>
                    <a:pt x="25" y="37"/>
                  </a:moveTo>
                  <a:cubicBezTo>
                    <a:pt x="25" y="36"/>
                    <a:pt x="26" y="36"/>
                    <a:pt x="27" y="37"/>
                  </a:cubicBezTo>
                  <a:cubicBezTo>
                    <a:pt x="27" y="37"/>
                    <a:pt x="25" y="37"/>
                    <a:pt x="26" y="38"/>
                  </a:cubicBezTo>
                  <a:cubicBezTo>
                    <a:pt x="25" y="37"/>
                    <a:pt x="25" y="37"/>
                    <a:pt x="25" y="37"/>
                  </a:cubicBezTo>
                  <a:close/>
                  <a:moveTo>
                    <a:pt x="27" y="37"/>
                  </a:moveTo>
                  <a:cubicBezTo>
                    <a:pt x="27" y="36"/>
                    <a:pt x="26" y="37"/>
                    <a:pt x="26" y="38"/>
                  </a:cubicBezTo>
                  <a:cubicBezTo>
                    <a:pt x="26" y="39"/>
                    <a:pt x="27" y="40"/>
                    <a:pt x="27" y="40"/>
                  </a:cubicBezTo>
                  <a:cubicBezTo>
                    <a:pt x="27" y="41"/>
                    <a:pt x="27" y="42"/>
                    <a:pt x="27" y="42"/>
                  </a:cubicBezTo>
                  <a:cubicBezTo>
                    <a:pt x="27" y="43"/>
                    <a:pt x="26" y="45"/>
                    <a:pt x="28" y="43"/>
                  </a:cubicBezTo>
                  <a:cubicBezTo>
                    <a:pt x="27" y="44"/>
                    <a:pt x="27" y="44"/>
                    <a:pt x="28" y="44"/>
                  </a:cubicBezTo>
                  <a:cubicBezTo>
                    <a:pt x="29" y="45"/>
                    <a:pt x="29" y="41"/>
                    <a:pt x="29" y="40"/>
                  </a:cubicBezTo>
                  <a:cubicBezTo>
                    <a:pt x="29" y="39"/>
                    <a:pt x="27" y="38"/>
                    <a:pt x="27" y="37"/>
                  </a:cubicBezTo>
                  <a:close/>
                  <a:moveTo>
                    <a:pt x="26" y="44"/>
                  </a:moveTo>
                  <a:cubicBezTo>
                    <a:pt x="26" y="44"/>
                    <a:pt x="27" y="43"/>
                    <a:pt x="26" y="44"/>
                  </a:cubicBezTo>
                  <a:cubicBezTo>
                    <a:pt x="27" y="44"/>
                    <a:pt x="27" y="44"/>
                    <a:pt x="27" y="43"/>
                  </a:cubicBezTo>
                  <a:cubicBezTo>
                    <a:pt x="27" y="43"/>
                    <a:pt x="26" y="44"/>
                    <a:pt x="26" y="44"/>
                  </a:cubicBezTo>
                  <a:close/>
                  <a:moveTo>
                    <a:pt x="31" y="44"/>
                  </a:moveTo>
                  <a:cubicBezTo>
                    <a:pt x="32" y="43"/>
                    <a:pt x="31" y="41"/>
                    <a:pt x="30" y="39"/>
                  </a:cubicBezTo>
                  <a:cubicBezTo>
                    <a:pt x="31" y="41"/>
                    <a:pt x="31" y="42"/>
                    <a:pt x="31" y="44"/>
                  </a:cubicBezTo>
                  <a:close/>
                  <a:moveTo>
                    <a:pt x="33" y="39"/>
                  </a:moveTo>
                  <a:cubicBezTo>
                    <a:pt x="33" y="40"/>
                    <a:pt x="33" y="40"/>
                    <a:pt x="34" y="41"/>
                  </a:cubicBezTo>
                  <a:cubicBezTo>
                    <a:pt x="35" y="40"/>
                    <a:pt x="34" y="39"/>
                    <a:pt x="33" y="39"/>
                  </a:cubicBezTo>
                  <a:close/>
                  <a:moveTo>
                    <a:pt x="38" y="47"/>
                  </a:moveTo>
                  <a:cubicBezTo>
                    <a:pt x="38" y="46"/>
                    <a:pt x="38" y="46"/>
                    <a:pt x="38" y="45"/>
                  </a:cubicBezTo>
                  <a:cubicBezTo>
                    <a:pt x="38" y="46"/>
                    <a:pt x="38" y="46"/>
                    <a:pt x="38" y="47"/>
                  </a:cubicBezTo>
                  <a:close/>
                  <a:moveTo>
                    <a:pt x="38" y="47"/>
                  </a:moveTo>
                  <a:cubicBezTo>
                    <a:pt x="38" y="48"/>
                    <a:pt x="38" y="49"/>
                    <a:pt x="38" y="49"/>
                  </a:cubicBezTo>
                  <a:cubicBezTo>
                    <a:pt x="40" y="49"/>
                    <a:pt x="39" y="47"/>
                    <a:pt x="38" y="47"/>
                  </a:cubicBezTo>
                  <a:close/>
                  <a:moveTo>
                    <a:pt x="43" y="56"/>
                  </a:moveTo>
                  <a:cubicBezTo>
                    <a:pt x="42" y="55"/>
                    <a:pt x="40" y="53"/>
                    <a:pt x="40" y="52"/>
                  </a:cubicBezTo>
                  <a:cubicBezTo>
                    <a:pt x="40" y="51"/>
                    <a:pt x="40" y="50"/>
                    <a:pt x="39" y="48"/>
                  </a:cubicBezTo>
                  <a:cubicBezTo>
                    <a:pt x="39" y="46"/>
                    <a:pt x="35" y="43"/>
                    <a:pt x="37" y="40"/>
                  </a:cubicBezTo>
                  <a:cubicBezTo>
                    <a:pt x="37" y="41"/>
                    <a:pt x="37" y="41"/>
                    <a:pt x="37" y="42"/>
                  </a:cubicBezTo>
                  <a:cubicBezTo>
                    <a:pt x="36" y="40"/>
                    <a:pt x="33" y="38"/>
                    <a:pt x="33" y="36"/>
                  </a:cubicBezTo>
                  <a:cubicBezTo>
                    <a:pt x="33" y="37"/>
                    <a:pt x="32" y="37"/>
                    <a:pt x="32" y="38"/>
                  </a:cubicBezTo>
                  <a:cubicBezTo>
                    <a:pt x="31" y="38"/>
                    <a:pt x="31" y="38"/>
                    <a:pt x="31" y="39"/>
                  </a:cubicBezTo>
                  <a:cubicBezTo>
                    <a:pt x="31" y="39"/>
                    <a:pt x="30" y="39"/>
                    <a:pt x="30" y="38"/>
                  </a:cubicBezTo>
                  <a:cubicBezTo>
                    <a:pt x="30" y="38"/>
                    <a:pt x="30" y="38"/>
                    <a:pt x="30" y="39"/>
                  </a:cubicBezTo>
                  <a:cubicBezTo>
                    <a:pt x="29" y="39"/>
                    <a:pt x="27" y="35"/>
                    <a:pt x="26" y="35"/>
                  </a:cubicBezTo>
                  <a:cubicBezTo>
                    <a:pt x="26" y="34"/>
                    <a:pt x="26" y="34"/>
                    <a:pt x="26" y="33"/>
                  </a:cubicBezTo>
                  <a:cubicBezTo>
                    <a:pt x="26" y="32"/>
                    <a:pt x="26" y="32"/>
                    <a:pt x="25" y="31"/>
                  </a:cubicBezTo>
                  <a:cubicBezTo>
                    <a:pt x="25" y="30"/>
                    <a:pt x="26" y="30"/>
                    <a:pt x="26" y="30"/>
                  </a:cubicBezTo>
                  <a:cubicBezTo>
                    <a:pt x="26" y="30"/>
                    <a:pt x="26" y="30"/>
                    <a:pt x="25" y="30"/>
                  </a:cubicBezTo>
                  <a:cubicBezTo>
                    <a:pt x="25" y="30"/>
                    <a:pt x="25" y="29"/>
                    <a:pt x="25" y="29"/>
                  </a:cubicBezTo>
                  <a:cubicBezTo>
                    <a:pt x="25" y="29"/>
                    <a:pt x="24" y="29"/>
                    <a:pt x="24" y="29"/>
                  </a:cubicBezTo>
                  <a:cubicBezTo>
                    <a:pt x="24" y="29"/>
                    <a:pt x="26" y="31"/>
                    <a:pt x="24" y="31"/>
                  </a:cubicBezTo>
                  <a:cubicBezTo>
                    <a:pt x="24" y="31"/>
                    <a:pt x="23" y="31"/>
                    <a:pt x="22" y="30"/>
                  </a:cubicBezTo>
                  <a:cubicBezTo>
                    <a:pt x="23" y="31"/>
                    <a:pt x="25" y="32"/>
                    <a:pt x="26" y="33"/>
                  </a:cubicBezTo>
                  <a:cubicBezTo>
                    <a:pt x="26" y="34"/>
                    <a:pt x="25" y="34"/>
                    <a:pt x="25" y="34"/>
                  </a:cubicBezTo>
                  <a:cubicBezTo>
                    <a:pt x="25" y="35"/>
                    <a:pt x="25" y="36"/>
                    <a:pt x="24" y="37"/>
                  </a:cubicBezTo>
                  <a:cubicBezTo>
                    <a:pt x="26" y="37"/>
                    <a:pt x="25" y="39"/>
                    <a:pt x="25" y="40"/>
                  </a:cubicBezTo>
                  <a:cubicBezTo>
                    <a:pt x="25" y="39"/>
                    <a:pt x="26" y="39"/>
                    <a:pt x="26" y="39"/>
                  </a:cubicBezTo>
                  <a:cubicBezTo>
                    <a:pt x="27" y="40"/>
                    <a:pt x="27" y="43"/>
                    <a:pt x="25" y="43"/>
                  </a:cubicBezTo>
                  <a:cubicBezTo>
                    <a:pt x="25" y="43"/>
                    <a:pt x="25" y="42"/>
                    <a:pt x="25" y="42"/>
                  </a:cubicBezTo>
                  <a:cubicBezTo>
                    <a:pt x="25" y="43"/>
                    <a:pt x="25" y="44"/>
                    <a:pt x="25" y="45"/>
                  </a:cubicBezTo>
                  <a:cubicBezTo>
                    <a:pt x="24" y="47"/>
                    <a:pt x="23" y="46"/>
                    <a:pt x="23" y="45"/>
                  </a:cubicBezTo>
                  <a:cubicBezTo>
                    <a:pt x="23" y="45"/>
                    <a:pt x="23" y="46"/>
                    <a:pt x="23" y="46"/>
                  </a:cubicBezTo>
                  <a:cubicBezTo>
                    <a:pt x="22" y="44"/>
                    <a:pt x="24" y="44"/>
                    <a:pt x="24" y="43"/>
                  </a:cubicBezTo>
                  <a:cubicBezTo>
                    <a:pt x="23" y="43"/>
                    <a:pt x="23" y="44"/>
                    <a:pt x="22" y="44"/>
                  </a:cubicBezTo>
                  <a:cubicBezTo>
                    <a:pt x="22" y="44"/>
                    <a:pt x="22" y="43"/>
                    <a:pt x="23" y="43"/>
                  </a:cubicBezTo>
                  <a:cubicBezTo>
                    <a:pt x="22" y="43"/>
                    <a:pt x="22" y="44"/>
                    <a:pt x="22" y="44"/>
                  </a:cubicBezTo>
                  <a:cubicBezTo>
                    <a:pt x="21" y="43"/>
                    <a:pt x="21" y="41"/>
                    <a:pt x="21" y="40"/>
                  </a:cubicBezTo>
                  <a:cubicBezTo>
                    <a:pt x="20" y="40"/>
                    <a:pt x="21" y="42"/>
                    <a:pt x="21" y="43"/>
                  </a:cubicBezTo>
                  <a:cubicBezTo>
                    <a:pt x="20" y="44"/>
                    <a:pt x="21" y="44"/>
                    <a:pt x="21" y="45"/>
                  </a:cubicBezTo>
                  <a:cubicBezTo>
                    <a:pt x="21" y="46"/>
                    <a:pt x="20" y="46"/>
                    <a:pt x="19" y="45"/>
                  </a:cubicBezTo>
                  <a:cubicBezTo>
                    <a:pt x="19" y="46"/>
                    <a:pt x="19" y="46"/>
                    <a:pt x="19" y="47"/>
                  </a:cubicBezTo>
                  <a:cubicBezTo>
                    <a:pt x="19" y="47"/>
                    <a:pt x="18" y="45"/>
                    <a:pt x="18" y="44"/>
                  </a:cubicBezTo>
                  <a:cubicBezTo>
                    <a:pt x="18" y="44"/>
                    <a:pt x="18" y="44"/>
                    <a:pt x="18" y="44"/>
                  </a:cubicBezTo>
                  <a:cubicBezTo>
                    <a:pt x="18" y="43"/>
                    <a:pt x="18" y="43"/>
                    <a:pt x="17" y="42"/>
                  </a:cubicBezTo>
                  <a:cubicBezTo>
                    <a:pt x="17" y="43"/>
                    <a:pt x="19" y="46"/>
                    <a:pt x="17" y="47"/>
                  </a:cubicBezTo>
                  <a:cubicBezTo>
                    <a:pt x="17" y="46"/>
                    <a:pt x="17" y="45"/>
                    <a:pt x="17" y="45"/>
                  </a:cubicBezTo>
                  <a:cubicBezTo>
                    <a:pt x="17" y="45"/>
                    <a:pt x="17" y="47"/>
                    <a:pt x="16" y="48"/>
                  </a:cubicBezTo>
                  <a:cubicBezTo>
                    <a:pt x="16" y="46"/>
                    <a:pt x="14" y="45"/>
                    <a:pt x="14" y="43"/>
                  </a:cubicBezTo>
                  <a:cubicBezTo>
                    <a:pt x="14" y="42"/>
                    <a:pt x="13" y="40"/>
                    <a:pt x="13" y="38"/>
                  </a:cubicBezTo>
                  <a:cubicBezTo>
                    <a:pt x="12" y="38"/>
                    <a:pt x="12" y="37"/>
                    <a:pt x="12" y="36"/>
                  </a:cubicBezTo>
                  <a:cubicBezTo>
                    <a:pt x="12" y="35"/>
                    <a:pt x="12" y="34"/>
                    <a:pt x="12" y="33"/>
                  </a:cubicBezTo>
                  <a:cubicBezTo>
                    <a:pt x="12" y="32"/>
                    <a:pt x="11" y="33"/>
                    <a:pt x="11" y="32"/>
                  </a:cubicBezTo>
                  <a:cubicBezTo>
                    <a:pt x="10" y="32"/>
                    <a:pt x="10" y="31"/>
                    <a:pt x="10" y="31"/>
                  </a:cubicBezTo>
                  <a:cubicBezTo>
                    <a:pt x="10" y="29"/>
                    <a:pt x="8" y="29"/>
                    <a:pt x="8" y="27"/>
                  </a:cubicBezTo>
                  <a:cubicBezTo>
                    <a:pt x="8" y="27"/>
                    <a:pt x="9" y="26"/>
                    <a:pt x="9" y="25"/>
                  </a:cubicBezTo>
                  <a:cubicBezTo>
                    <a:pt x="9" y="25"/>
                    <a:pt x="9" y="24"/>
                    <a:pt x="9" y="23"/>
                  </a:cubicBezTo>
                  <a:cubicBezTo>
                    <a:pt x="8" y="22"/>
                    <a:pt x="6" y="22"/>
                    <a:pt x="4" y="21"/>
                  </a:cubicBezTo>
                  <a:cubicBezTo>
                    <a:pt x="4" y="20"/>
                    <a:pt x="3" y="20"/>
                    <a:pt x="3" y="19"/>
                  </a:cubicBezTo>
                  <a:cubicBezTo>
                    <a:pt x="2" y="18"/>
                    <a:pt x="3" y="17"/>
                    <a:pt x="3" y="16"/>
                  </a:cubicBezTo>
                  <a:cubicBezTo>
                    <a:pt x="5" y="18"/>
                    <a:pt x="5" y="14"/>
                    <a:pt x="6" y="14"/>
                  </a:cubicBezTo>
                  <a:cubicBezTo>
                    <a:pt x="7" y="14"/>
                    <a:pt x="8" y="14"/>
                    <a:pt x="9" y="14"/>
                  </a:cubicBezTo>
                  <a:cubicBezTo>
                    <a:pt x="10" y="12"/>
                    <a:pt x="8" y="13"/>
                    <a:pt x="8" y="11"/>
                  </a:cubicBezTo>
                  <a:cubicBezTo>
                    <a:pt x="8" y="10"/>
                    <a:pt x="6" y="11"/>
                    <a:pt x="6" y="11"/>
                  </a:cubicBezTo>
                  <a:cubicBezTo>
                    <a:pt x="5" y="10"/>
                    <a:pt x="4" y="9"/>
                    <a:pt x="3" y="8"/>
                  </a:cubicBezTo>
                  <a:cubicBezTo>
                    <a:pt x="0" y="7"/>
                    <a:pt x="1" y="3"/>
                    <a:pt x="4" y="2"/>
                  </a:cubicBezTo>
                  <a:cubicBezTo>
                    <a:pt x="4" y="2"/>
                    <a:pt x="3" y="1"/>
                    <a:pt x="2" y="1"/>
                  </a:cubicBezTo>
                  <a:cubicBezTo>
                    <a:pt x="2" y="1"/>
                    <a:pt x="2" y="1"/>
                    <a:pt x="2" y="0"/>
                  </a:cubicBezTo>
                  <a:cubicBezTo>
                    <a:pt x="3" y="1"/>
                    <a:pt x="5" y="1"/>
                    <a:pt x="5" y="2"/>
                  </a:cubicBezTo>
                  <a:cubicBezTo>
                    <a:pt x="6" y="3"/>
                    <a:pt x="7" y="3"/>
                    <a:pt x="8" y="4"/>
                  </a:cubicBezTo>
                  <a:cubicBezTo>
                    <a:pt x="8" y="3"/>
                    <a:pt x="8" y="3"/>
                    <a:pt x="7" y="2"/>
                  </a:cubicBezTo>
                  <a:cubicBezTo>
                    <a:pt x="9" y="2"/>
                    <a:pt x="9" y="3"/>
                    <a:pt x="9" y="4"/>
                  </a:cubicBezTo>
                  <a:cubicBezTo>
                    <a:pt x="10" y="5"/>
                    <a:pt x="12" y="6"/>
                    <a:pt x="13" y="6"/>
                  </a:cubicBezTo>
                  <a:cubicBezTo>
                    <a:pt x="13" y="6"/>
                    <a:pt x="14" y="5"/>
                    <a:pt x="13" y="4"/>
                  </a:cubicBezTo>
                  <a:cubicBezTo>
                    <a:pt x="16" y="4"/>
                    <a:pt x="16" y="9"/>
                    <a:pt x="16" y="10"/>
                  </a:cubicBezTo>
                  <a:cubicBezTo>
                    <a:pt x="16" y="11"/>
                    <a:pt x="16" y="12"/>
                    <a:pt x="17" y="13"/>
                  </a:cubicBezTo>
                  <a:cubicBezTo>
                    <a:pt x="19" y="13"/>
                    <a:pt x="21" y="14"/>
                    <a:pt x="23" y="14"/>
                  </a:cubicBezTo>
                  <a:cubicBezTo>
                    <a:pt x="27" y="14"/>
                    <a:pt x="31" y="14"/>
                    <a:pt x="35" y="14"/>
                  </a:cubicBezTo>
                  <a:cubicBezTo>
                    <a:pt x="36" y="14"/>
                    <a:pt x="41" y="17"/>
                    <a:pt x="37" y="17"/>
                  </a:cubicBezTo>
                  <a:cubicBezTo>
                    <a:pt x="38" y="19"/>
                    <a:pt x="35" y="21"/>
                    <a:pt x="35" y="23"/>
                  </a:cubicBezTo>
                  <a:cubicBezTo>
                    <a:pt x="34" y="23"/>
                    <a:pt x="34" y="24"/>
                    <a:pt x="33" y="23"/>
                  </a:cubicBezTo>
                  <a:cubicBezTo>
                    <a:pt x="33" y="25"/>
                    <a:pt x="32" y="24"/>
                    <a:pt x="31" y="24"/>
                  </a:cubicBezTo>
                  <a:cubicBezTo>
                    <a:pt x="31" y="25"/>
                    <a:pt x="30" y="27"/>
                    <a:pt x="30" y="28"/>
                  </a:cubicBezTo>
                  <a:cubicBezTo>
                    <a:pt x="30" y="30"/>
                    <a:pt x="31" y="32"/>
                    <a:pt x="32" y="34"/>
                  </a:cubicBezTo>
                  <a:cubicBezTo>
                    <a:pt x="32" y="33"/>
                    <a:pt x="32" y="33"/>
                    <a:pt x="32" y="32"/>
                  </a:cubicBezTo>
                  <a:cubicBezTo>
                    <a:pt x="33" y="33"/>
                    <a:pt x="34" y="37"/>
                    <a:pt x="36" y="34"/>
                  </a:cubicBezTo>
                  <a:cubicBezTo>
                    <a:pt x="36" y="33"/>
                    <a:pt x="35" y="32"/>
                    <a:pt x="36" y="31"/>
                  </a:cubicBezTo>
                  <a:cubicBezTo>
                    <a:pt x="36" y="30"/>
                    <a:pt x="36" y="29"/>
                    <a:pt x="36" y="28"/>
                  </a:cubicBezTo>
                  <a:cubicBezTo>
                    <a:pt x="37" y="29"/>
                    <a:pt x="38" y="27"/>
                    <a:pt x="39" y="28"/>
                  </a:cubicBezTo>
                  <a:cubicBezTo>
                    <a:pt x="40" y="30"/>
                    <a:pt x="40" y="33"/>
                    <a:pt x="41" y="35"/>
                  </a:cubicBezTo>
                  <a:cubicBezTo>
                    <a:pt x="42" y="38"/>
                    <a:pt x="43" y="40"/>
                    <a:pt x="43" y="43"/>
                  </a:cubicBezTo>
                  <a:cubicBezTo>
                    <a:pt x="44" y="46"/>
                    <a:pt x="44" y="49"/>
                    <a:pt x="45" y="51"/>
                  </a:cubicBezTo>
                  <a:cubicBezTo>
                    <a:pt x="44" y="51"/>
                    <a:pt x="43" y="50"/>
                    <a:pt x="42" y="50"/>
                  </a:cubicBezTo>
                  <a:cubicBezTo>
                    <a:pt x="40" y="50"/>
                    <a:pt x="43" y="55"/>
                    <a:pt x="43" y="56"/>
                  </a:cubicBezTo>
                  <a:close/>
                  <a:moveTo>
                    <a:pt x="19" y="41"/>
                  </a:moveTo>
                  <a:cubicBezTo>
                    <a:pt x="18" y="42"/>
                    <a:pt x="18" y="42"/>
                    <a:pt x="18" y="43"/>
                  </a:cubicBezTo>
                  <a:cubicBezTo>
                    <a:pt x="18" y="42"/>
                    <a:pt x="19" y="41"/>
                    <a:pt x="19" y="41"/>
                  </a:cubicBezTo>
                  <a:close/>
                  <a:moveTo>
                    <a:pt x="26" y="30"/>
                  </a:moveTo>
                  <a:cubicBezTo>
                    <a:pt x="26" y="30"/>
                    <a:pt x="26" y="30"/>
                    <a:pt x="26" y="29"/>
                  </a:cubicBezTo>
                  <a:cubicBezTo>
                    <a:pt x="26" y="30"/>
                    <a:pt x="26" y="30"/>
                    <a:pt x="26" y="30"/>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77" name="Bahrain">
              <a:extLst>
                <a:ext uri="{FF2B5EF4-FFF2-40B4-BE49-F238E27FC236}">
                  <a16:creationId xmlns:a16="http://schemas.microsoft.com/office/drawing/2014/main" id="{E39A809F-E5FB-4D5C-8A4B-06C3C2D457B3}"/>
                </a:ext>
              </a:extLst>
            </p:cNvPr>
            <p:cNvSpPr>
              <a:spLocks/>
            </p:cNvSpPr>
            <p:nvPr/>
          </p:nvSpPr>
          <p:spPr bwMode="auto">
            <a:xfrm>
              <a:off x="5469746" y="2992799"/>
              <a:ext cx="6249" cy="15622"/>
            </a:xfrm>
            <a:custGeom>
              <a:avLst/>
              <a:gdLst>
                <a:gd name="T0" fmla="*/ 0 w 2"/>
                <a:gd name="T1" fmla="*/ 1 h 5"/>
                <a:gd name="T2" fmla="*/ 0 w 2"/>
                <a:gd name="T3" fmla="*/ 3 h 5"/>
                <a:gd name="T4" fmla="*/ 1 w 2"/>
                <a:gd name="T5" fmla="*/ 5 h 5"/>
                <a:gd name="T6" fmla="*/ 0 w 2"/>
                <a:gd name="T7" fmla="*/ 1 h 5"/>
              </a:gdLst>
              <a:ahLst/>
              <a:cxnLst>
                <a:cxn ang="0">
                  <a:pos x="T0" y="T1"/>
                </a:cxn>
                <a:cxn ang="0">
                  <a:pos x="T2" y="T3"/>
                </a:cxn>
                <a:cxn ang="0">
                  <a:pos x="T4" y="T5"/>
                </a:cxn>
                <a:cxn ang="0">
                  <a:pos x="T6" y="T7"/>
                </a:cxn>
              </a:cxnLst>
              <a:rect l="0" t="0" r="r" b="b"/>
              <a:pathLst>
                <a:path w="2" h="5">
                  <a:moveTo>
                    <a:pt x="0" y="1"/>
                  </a:moveTo>
                  <a:cubicBezTo>
                    <a:pt x="0" y="2"/>
                    <a:pt x="0" y="2"/>
                    <a:pt x="0" y="3"/>
                  </a:cubicBezTo>
                  <a:cubicBezTo>
                    <a:pt x="0" y="4"/>
                    <a:pt x="1" y="4"/>
                    <a:pt x="1" y="5"/>
                  </a:cubicBezTo>
                  <a:cubicBezTo>
                    <a:pt x="2" y="4"/>
                    <a:pt x="2" y="0"/>
                    <a:pt x="0" y="1"/>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78" name="Azerbaijan">
              <a:extLst>
                <a:ext uri="{FF2B5EF4-FFF2-40B4-BE49-F238E27FC236}">
                  <a16:creationId xmlns:a16="http://schemas.microsoft.com/office/drawing/2014/main" id="{80755D15-285C-495B-9CA4-3347F9EBDF07}"/>
                </a:ext>
              </a:extLst>
            </p:cNvPr>
            <p:cNvSpPr>
              <a:spLocks noEditPoints="1"/>
            </p:cNvSpPr>
            <p:nvPr/>
          </p:nvSpPr>
          <p:spPr bwMode="auto">
            <a:xfrm>
              <a:off x="5268918" y="2495013"/>
              <a:ext cx="142209" cy="112517"/>
            </a:xfrm>
            <a:custGeom>
              <a:avLst/>
              <a:gdLst>
                <a:gd name="T0" fmla="*/ 43 w 43"/>
                <a:gd name="T1" fmla="*/ 17 h 34"/>
                <a:gd name="T2" fmla="*/ 39 w 43"/>
                <a:gd name="T3" fmla="*/ 16 h 34"/>
                <a:gd name="T4" fmla="*/ 36 w 43"/>
                <a:gd name="T5" fmla="*/ 20 h 34"/>
                <a:gd name="T6" fmla="*/ 37 w 43"/>
                <a:gd name="T7" fmla="*/ 25 h 34"/>
                <a:gd name="T8" fmla="*/ 36 w 43"/>
                <a:gd name="T9" fmla="*/ 27 h 34"/>
                <a:gd name="T10" fmla="*/ 35 w 43"/>
                <a:gd name="T11" fmla="*/ 28 h 34"/>
                <a:gd name="T12" fmla="*/ 34 w 43"/>
                <a:gd name="T13" fmla="*/ 28 h 34"/>
                <a:gd name="T14" fmla="*/ 34 w 43"/>
                <a:gd name="T15" fmla="*/ 34 h 34"/>
                <a:gd name="T16" fmla="*/ 32 w 43"/>
                <a:gd name="T17" fmla="*/ 34 h 34"/>
                <a:gd name="T18" fmla="*/ 27 w 43"/>
                <a:gd name="T19" fmla="*/ 29 h 34"/>
                <a:gd name="T20" fmla="*/ 29 w 43"/>
                <a:gd name="T21" fmla="*/ 28 h 34"/>
                <a:gd name="T22" fmla="*/ 29 w 43"/>
                <a:gd name="T23" fmla="*/ 25 h 34"/>
                <a:gd name="T24" fmla="*/ 23 w 43"/>
                <a:gd name="T25" fmla="*/ 23 h 34"/>
                <a:gd name="T26" fmla="*/ 19 w 43"/>
                <a:gd name="T27" fmla="*/ 26 h 34"/>
                <a:gd name="T28" fmla="*/ 15 w 43"/>
                <a:gd name="T29" fmla="*/ 29 h 34"/>
                <a:gd name="T30" fmla="*/ 15 w 43"/>
                <a:gd name="T31" fmla="*/ 26 h 34"/>
                <a:gd name="T32" fmla="*/ 14 w 43"/>
                <a:gd name="T33" fmla="*/ 24 h 34"/>
                <a:gd name="T34" fmla="*/ 14 w 43"/>
                <a:gd name="T35" fmla="*/ 23 h 34"/>
                <a:gd name="T36" fmla="*/ 12 w 43"/>
                <a:gd name="T37" fmla="*/ 23 h 34"/>
                <a:gd name="T38" fmla="*/ 6 w 43"/>
                <a:gd name="T39" fmla="*/ 19 h 34"/>
                <a:gd name="T40" fmla="*/ 9 w 43"/>
                <a:gd name="T41" fmla="*/ 18 h 34"/>
                <a:gd name="T42" fmla="*/ 7 w 43"/>
                <a:gd name="T43" fmla="*/ 16 h 34"/>
                <a:gd name="T44" fmla="*/ 5 w 43"/>
                <a:gd name="T45" fmla="*/ 11 h 34"/>
                <a:gd name="T46" fmla="*/ 1 w 43"/>
                <a:gd name="T47" fmla="*/ 8 h 34"/>
                <a:gd name="T48" fmla="*/ 0 w 43"/>
                <a:gd name="T49" fmla="*/ 6 h 34"/>
                <a:gd name="T50" fmla="*/ 6 w 43"/>
                <a:gd name="T51" fmla="*/ 7 h 34"/>
                <a:gd name="T52" fmla="*/ 10 w 43"/>
                <a:gd name="T53" fmla="*/ 7 h 34"/>
                <a:gd name="T54" fmla="*/ 12 w 43"/>
                <a:gd name="T55" fmla="*/ 8 h 34"/>
                <a:gd name="T56" fmla="*/ 10 w 43"/>
                <a:gd name="T57" fmla="*/ 4 h 34"/>
                <a:gd name="T58" fmla="*/ 9 w 43"/>
                <a:gd name="T59" fmla="*/ 3 h 34"/>
                <a:gd name="T60" fmla="*/ 10 w 43"/>
                <a:gd name="T61" fmla="*/ 0 h 34"/>
                <a:gd name="T62" fmla="*/ 15 w 43"/>
                <a:gd name="T63" fmla="*/ 3 h 34"/>
                <a:gd name="T64" fmla="*/ 17 w 43"/>
                <a:gd name="T65" fmla="*/ 4 h 34"/>
                <a:gd name="T66" fmla="*/ 19 w 43"/>
                <a:gd name="T67" fmla="*/ 7 h 34"/>
                <a:gd name="T68" fmla="*/ 22 w 43"/>
                <a:gd name="T69" fmla="*/ 7 h 34"/>
                <a:gd name="T70" fmla="*/ 23 w 43"/>
                <a:gd name="T71" fmla="*/ 5 h 34"/>
                <a:gd name="T72" fmla="*/ 26 w 43"/>
                <a:gd name="T73" fmla="*/ 1 h 34"/>
                <a:gd name="T74" fmla="*/ 31 w 43"/>
                <a:gd name="T75" fmla="*/ 5 h 34"/>
                <a:gd name="T76" fmla="*/ 35 w 43"/>
                <a:gd name="T77" fmla="*/ 11 h 34"/>
                <a:gd name="T78" fmla="*/ 36 w 43"/>
                <a:gd name="T79" fmla="*/ 11 h 34"/>
                <a:gd name="T80" fmla="*/ 36 w 43"/>
                <a:gd name="T81" fmla="*/ 12 h 34"/>
                <a:gd name="T82" fmla="*/ 39 w 43"/>
                <a:gd name="T83" fmla="*/ 13 h 34"/>
                <a:gd name="T84" fmla="*/ 43 w 43"/>
                <a:gd name="T85" fmla="*/ 17 h 34"/>
                <a:gd name="T86" fmla="*/ 10 w 43"/>
                <a:gd name="T87" fmla="*/ 26 h 34"/>
                <a:gd name="T88" fmla="*/ 9 w 43"/>
                <a:gd name="T89" fmla="*/ 23 h 34"/>
                <a:gd name="T90" fmla="*/ 6 w 43"/>
                <a:gd name="T91" fmla="*/ 23 h 34"/>
                <a:gd name="T92" fmla="*/ 4 w 43"/>
                <a:gd name="T93" fmla="*/ 23 h 34"/>
                <a:gd name="T94" fmla="*/ 0 w 43"/>
                <a:gd name="T95" fmla="*/ 22 h 34"/>
                <a:gd name="T96" fmla="*/ 5 w 43"/>
                <a:gd name="T97" fmla="*/ 27 h 34"/>
                <a:gd name="T98" fmla="*/ 12 w 43"/>
                <a:gd name="T99" fmla="*/ 30 h 34"/>
                <a:gd name="T100" fmla="*/ 10 w 43"/>
                <a:gd name="T101" fmla="*/ 26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3" h="34">
                  <a:moveTo>
                    <a:pt x="43" y="17"/>
                  </a:moveTo>
                  <a:cubicBezTo>
                    <a:pt x="43" y="15"/>
                    <a:pt x="40" y="15"/>
                    <a:pt x="39" y="16"/>
                  </a:cubicBezTo>
                  <a:cubicBezTo>
                    <a:pt x="37" y="17"/>
                    <a:pt x="37" y="18"/>
                    <a:pt x="36" y="20"/>
                  </a:cubicBezTo>
                  <a:cubicBezTo>
                    <a:pt x="36" y="22"/>
                    <a:pt x="36" y="23"/>
                    <a:pt x="37" y="25"/>
                  </a:cubicBezTo>
                  <a:cubicBezTo>
                    <a:pt x="37" y="25"/>
                    <a:pt x="36" y="26"/>
                    <a:pt x="36" y="27"/>
                  </a:cubicBezTo>
                  <a:cubicBezTo>
                    <a:pt x="36" y="28"/>
                    <a:pt x="36" y="28"/>
                    <a:pt x="35" y="28"/>
                  </a:cubicBezTo>
                  <a:cubicBezTo>
                    <a:pt x="36" y="27"/>
                    <a:pt x="34" y="26"/>
                    <a:pt x="34" y="28"/>
                  </a:cubicBezTo>
                  <a:cubicBezTo>
                    <a:pt x="34" y="30"/>
                    <a:pt x="33" y="32"/>
                    <a:pt x="34" y="34"/>
                  </a:cubicBezTo>
                  <a:cubicBezTo>
                    <a:pt x="34" y="34"/>
                    <a:pt x="33" y="34"/>
                    <a:pt x="32" y="34"/>
                  </a:cubicBezTo>
                  <a:cubicBezTo>
                    <a:pt x="30" y="32"/>
                    <a:pt x="27" y="30"/>
                    <a:pt x="27" y="29"/>
                  </a:cubicBezTo>
                  <a:cubicBezTo>
                    <a:pt x="27" y="29"/>
                    <a:pt x="29" y="29"/>
                    <a:pt x="29" y="28"/>
                  </a:cubicBezTo>
                  <a:cubicBezTo>
                    <a:pt x="29" y="27"/>
                    <a:pt x="27" y="25"/>
                    <a:pt x="29" y="25"/>
                  </a:cubicBezTo>
                  <a:cubicBezTo>
                    <a:pt x="27" y="22"/>
                    <a:pt x="25" y="21"/>
                    <a:pt x="23" y="23"/>
                  </a:cubicBezTo>
                  <a:cubicBezTo>
                    <a:pt x="21" y="25"/>
                    <a:pt x="19" y="25"/>
                    <a:pt x="19" y="26"/>
                  </a:cubicBezTo>
                  <a:cubicBezTo>
                    <a:pt x="17" y="28"/>
                    <a:pt x="17" y="28"/>
                    <a:pt x="15" y="29"/>
                  </a:cubicBezTo>
                  <a:cubicBezTo>
                    <a:pt x="15" y="29"/>
                    <a:pt x="14" y="26"/>
                    <a:pt x="15" y="26"/>
                  </a:cubicBezTo>
                  <a:cubicBezTo>
                    <a:pt x="15" y="26"/>
                    <a:pt x="13" y="25"/>
                    <a:pt x="14" y="24"/>
                  </a:cubicBezTo>
                  <a:cubicBezTo>
                    <a:pt x="14" y="24"/>
                    <a:pt x="14" y="23"/>
                    <a:pt x="14" y="23"/>
                  </a:cubicBezTo>
                  <a:cubicBezTo>
                    <a:pt x="13" y="23"/>
                    <a:pt x="13" y="22"/>
                    <a:pt x="12" y="23"/>
                  </a:cubicBezTo>
                  <a:cubicBezTo>
                    <a:pt x="11" y="23"/>
                    <a:pt x="8" y="20"/>
                    <a:pt x="6" y="19"/>
                  </a:cubicBezTo>
                  <a:cubicBezTo>
                    <a:pt x="7" y="18"/>
                    <a:pt x="9" y="19"/>
                    <a:pt x="9" y="18"/>
                  </a:cubicBezTo>
                  <a:cubicBezTo>
                    <a:pt x="10" y="16"/>
                    <a:pt x="8" y="16"/>
                    <a:pt x="7" y="16"/>
                  </a:cubicBezTo>
                  <a:cubicBezTo>
                    <a:pt x="6" y="15"/>
                    <a:pt x="2" y="12"/>
                    <a:pt x="5" y="11"/>
                  </a:cubicBezTo>
                  <a:cubicBezTo>
                    <a:pt x="5" y="9"/>
                    <a:pt x="2" y="9"/>
                    <a:pt x="1" y="8"/>
                  </a:cubicBezTo>
                  <a:cubicBezTo>
                    <a:pt x="3" y="8"/>
                    <a:pt x="0" y="7"/>
                    <a:pt x="0" y="6"/>
                  </a:cubicBezTo>
                  <a:cubicBezTo>
                    <a:pt x="2" y="5"/>
                    <a:pt x="4" y="5"/>
                    <a:pt x="6" y="7"/>
                  </a:cubicBezTo>
                  <a:cubicBezTo>
                    <a:pt x="7" y="8"/>
                    <a:pt x="8" y="7"/>
                    <a:pt x="10" y="7"/>
                  </a:cubicBezTo>
                  <a:cubicBezTo>
                    <a:pt x="11" y="8"/>
                    <a:pt x="11" y="9"/>
                    <a:pt x="12" y="8"/>
                  </a:cubicBezTo>
                  <a:cubicBezTo>
                    <a:pt x="15" y="7"/>
                    <a:pt x="11" y="5"/>
                    <a:pt x="10" y="4"/>
                  </a:cubicBezTo>
                  <a:cubicBezTo>
                    <a:pt x="9" y="4"/>
                    <a:pt x="9" y="3"/>
                    <a:pt x="9" y="3"/>
                  </a:cubicBezTo>
                  <a:cubicBezTo>
                    <a:pt x="9" y="2"/>
                    <a:pt x="11" y="1"/>
                    <a:pt x="10" y="0"/>
                  </a:cubicBezTo>
                  <a:cubicBezTo>
                    <a:pt x="10" y="0"/>
                    <a:pt x="14" y="2"/>
                    <a:pt x="15" y="3"/>
                  </a:cubicBezTo>
                  <a:cubicBezTo>
                    <a:pt x="15" y="4"/>
                    <a:pt x="17" y="4"/>
                    <a:pt x="17" y="4"/>
                  </a:cubicBezTo>
                  <a:cubicBezTo>
                    <a:pt x="17" y="5"/>
                    <a:pt x="18" y="6"/>
                    <a:pt x="19" y="7"/>
                  </a:cubicBezTo>
                  <a:cubicBezTo>
                    <a:pt x="20" y="7"/>
                    <a:pt x="21" y="7"/>
                    <a:pt x="22" y="7"/>
                  </a:cubicBezTo>
                  <a:cubicBezTo>
                    <a:pt x="23" y="7"/>
                    <a:pt x="23" y="6"/>
                    <a:pt x="23" y="5"/>
                  </a:cubicBezTo>
                  <a:cubicBezTo>
                    <a:pt x="24" y="5"/>
                    <a:pt x="27" y="2"/>
                    <a:pt x="26" y="1"/>
                  </a:cubicBezTo>
                  <a:cubicBezTo>
                    <a:pt x="28" y="2"/>
                    <a:pt x="30" y="4"/>
                    <a:pt x="31" y="5"/>
                  </a:cubicBezTo>
                  <a:cubicBezTo>
                    <a:pt x="32" y="7"/>
                    <a:pt x="33" y="9"/>
                    <a:pt x="35" y="11"/>
                  </a:cubicBezTo>
                  <a:cubicBezTo>
                    <a:pt x="35" y="11"/>
                    <a:pt x="36" y="11"/>
                    <a:pt x="36" y="11"/>
                  </a:cubicBezTo>
                  <a:cubicBezTo>
                    <a:pt x="36" y="11"/>
                    <a:pt x="36" y="12"/>
                    <a:pt x="36" y="12"/>
                  </a:cubicBezTo>
                  <a:cubicBezTo>
                    <a:pt x="37" y="13"/>
                    <a:pt x="37" y="13"/>
                    <a:pt x="39" y="13"/>
                  </a:cubicBezTo>
                  <a:cubicBezTo>
                    <a:pt x="41" y="14"/>
                    <a:pt x="42" y="14"/>
                    <a:pt x="43" y="17"/>
                  </a:cubicBezTo>
                  <a:close/>
                  <a:moveTo>
                    <a:pt x="10" y="26"/>
                  </a:moveTo>
                  <a:cubicBezTo>
                    <a:pt x="9" y="25"/>
                    <a:pt x="10" y="24"/>
                    <a:pt x="9" y="23"/>
                  </a:cubicBezTo>
                  <a:cubicBezTo>
                    <a:pt x="8" y="23"/>
                    <a:pt x="7" y="23"/>
                    <a:pt x="6" y="23"/>
                  </a:cubicBezTo>
                  <a:cubicBezTo>
                    <a:pt x="5" y="24"/>
                    <a:pt x="5" y="22"/>
                    <a:pt x="4" y="23"/>
                  </a:cubicBezTo>
                  <a:cubicBezTo>
                    <a:pt x="4" y="21"/>
                    <a:pt x="2" y="21"/>
                    <a:pt x="0" y="22"/>
                  </a:cubicBezTo>
                  <a:cubicBezTo>
                    <a:pt x="1" y="24"/>
                    <a:pt x="4" y="25"/>
                    <a:pt x="5" y="27"/>
                  </a:cubicBezTo>
                  <a:cubicBezTo>
                    <a:pt x="8" y="29"/>
                    <a:pt x="8" y="29"/>
                    <a:pt x="12" y="30"/>
                  </a:cubicBezTo>
                  <a:cubicBezTo>
                    <a:pt x="12" y="29"/>
                    <a:pt x="11" y="26"/>
                    <a:pt x="10" y="26"/>
                  </a:cubicBezTo>
                  <a:close/>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79" name="Austria">
              <a:extLst>
                <a:ext uri="{FF2B5EF4-FFF2-40B4-BE49-F238E27FC236}">
                  <a16:creationId xmlns:a16="http://schemas.microsoft.com/office/drawing/2014/main" id="{F55D8DD8-0866-4D1A-B4A1-ABC1046452E6}"/>
                </a:ext>
              </a:extLst>
            </p:cNvPr>
            <p:cNvSpPr>
              <a:spLocks/>
            </p:cNvSpPr>
            <p:nvPr/>
          </p:nvSpPr>
          <p:spPr bwMode="auto">
            <a:xfrm>
              <a:off x="4355870" y="2272607"/>
              <a:ext cx="189031" cy="85923"/>
            </a:xfrm>
            <a:custGeom>
              <a:avLst/>
              <a:gdLst>
                <a:gd name="T0" fmla="*/ 0 w 57"/>
                <a:gd name="T1" fmla="*/ 17 h 26"/>
                <a:gd name="T2" fmla="*/ 0 w 57"/>
                <a:gd name="T3" fmla="*/ 15 h 26"/>
                <a:gd name="T4" fmla="*/ 5 w 57"/>
                <a:gd name="T5" fmla="*/ 17 h 26"/>
                <a:gd name="T6" fmla="*/ 7 w 57"/>
                <a:gd name="T7" fmla="*/ 14 h 26"/>
                <a:gd name="T8" fmla="*/ 10 w 57"/>
                <a:gd name="T9" fmla="*/ 15 h 26"/>
                <a:gd name="T10" fmla="*/ 12 w 57"/>
                <a:gd name="T11" fmla="*/ 15 h 26"/>
                <a:gd name="T12" fmla="*/ 14 w 57"/>
                <a:gd name="T13" fmla="*/ 15 h 26"/>
                <a:gd name="T14" fmla="*/ 20 w 57"/>
                <a:gd name="T15" fmla="*/ 14 h 26"/>
                <a:gd name="T16" fmla="*/ 19 w 57"/>
                <a:gd name="T17" fmla="*/ 13 h 26"/>
                <a:gd name="T18" fmla="*/ 23 w 57"/>
                <a:gd name="T19" fmla="*/ 13 h 26"/>
                <a:gd name="T20" fmla="*/ 25 w 57"/>
                <a:gd name="T21" fmla="*/ 15 h 26"/>
                <a:gd name="T22" fmla="*/ 26 w 57"/>
                <a:gd name="T23" fmla="*/ 13 h 26"/>
                <a:gd name="T24" fmla="*/ 25 w 57"/>
                <a:gd name="T25" fmla="*/ 11 h 26"/>
                <a:gd name="T26" fmla="*/ 24 w 57"/>
                <a:gd name="T27" fmla="*/ 10 h 26"/>
                <a:gd name="T28" fmla="*/ 28 w 57"/>
                <a:gd name="T29" fmla="*/ 7 h 26"/>
                <a:gd name="T30" fmla="*/ 30 w 57"/>
                <a:gd name="T31" fmla="*/ 5 h 26"/>
                <a:gd name="T32" fmla="*/ 31 w 57"/>
                <a:gd name="T33" fmla="*/ 2 h 26"/>
                <a:gd name="T34" fmla="*/ 35 w 57"/>
                <a:gd name="T35" fmla="*/ 5 h 26"/>
                <a:gd name="T36" fmla="*/ 38 w 57"/>
                <a:gd name="T37" fmla="*/ 5 h 26"/>
                <a:gd name="T38" fmla="*/ 39 w 57"/>
                <a:gd name="T39" fmla="*/ 3 h 26"/>
                <a:gd name="T40" fmla="*/ 40 w 57"/>
                <a:gd name="T41" fmla="*/ 1 h 26"/>
                <a:gd name="T42" fmla="*/ 45 w 57"/>
                <a:gd name="T43" fmla="*/ 2 h 26"/>
                <a:gd name="T44" fmla="*/ 50 w 57"/>
                <a:gd name="T45" fmla="*/ 3 h 26"/>
                <a:gd name="T46" fmla="*/ 55 w 57"/>
                <a:gd name="T47" fmla="*/ 4 h 26"/>
                <a:gd name="T48" fmla="*/ 55 w 57"/>
                <a:gd name="T49" fmla="*/ 6 h 26"/>
                <a:gd name="T50" fmla="*/ 56 w 57"/>
                <a:gd name="T51" fmla="*/ 9 h 26"/>
                <a:gd name="T52" fmla="*/ 57 w 57"/>
                <a:gd name="T53" fmla="*/ 10 h 26"/>
                <a:gd name="T54" fmla="*/ 56 w 57"/>
                <a:gd name="T55" fmla="*/ 13 h 26"/>
                <a:gd name="T56" fmla="*/ 52 w 57"/>
                <a:gd name="T57" fmla="*/ 13 h 26"/>
                <a:gd name="T58" fmla="*/ 53 w 57"/>
                <a:gd name="T59" fmla="*/ 15 h 26"/>
                <a:gd name="T60" fmla="*/ 52 w 57"/>
                <a:gd name="T61" fmla="*/ 19 h 26"/>
                <a:gd name="T62" fmla="*/ 49 w 57"/>
                <a:gd name="T63" fmla="*/ 23 h 26"/>
                <a:gd name="T64" fmla="*/ 44 w 57"/>
                <a:gd name="T65" fmla="*/ 23 h 26"/>
                <a:gd name="T66" fmla="*/ 41 w 57"/>
                <a:gd name="T67" fmla="*/ 23 h 26"/>
                <a:gd name="T68" fmla="*/ 38 w 57"/>
                <a:gd name="T69" fmla="*/ 25 h 26"/>
                <a:gd name="T70" fmla="*/ 32 w 57"/>
                <a:gd name="T71" fmla="*/ 24 h 26"/>
                <a:gd name="T72" fmla="*/ 23 w 57"/>
                <a:gd name="T73" fmla="*/ 23 h 26"/>
                <a:gd name="T74" fmla="*/ 20 w 57"/>
                <a:gd name="T75" fmla="*/ 19 h 26"/>
                <a:gd name="T76" fmla="*/ 17 w 57"/>
                <a:gd name="T77" fmla="*/ 19 h 26"/>
                <a:gd name="T78" fmla="*/ 13 w 57"/>
                <a:gd name="T79" fmla="*/ 20 h 26"/>
                <a:gd name="T80" fmla="*/ 10 w 57"/>
                <a:gd name="T81" fmla="*/ 22 h 26"/>
                <a:gd name="T82" fmla="*/ 7 w 57"/>
                <a:gd name="T83" fmla="*/ 21 h 26"/>
                <a:gd name="T84" fmla="*/ 6 w 57"/>
                <a:gd name="T85" fmla="*/ 20 h 26"/>
                <a:gd name="T86" fmla="*/ 5 w 57"/>
                <a:gd name="T87" fmla="*/ 21 h 26"/>
                <a:gd name="T88" fmla="*/ 2 w 57"/>
                <a:gd name="T89" fmla="*/ 20 h 26"/>
                <a:gd name="T90" fmla="*/ 0 w 57"/>
                <a:gd name="T91" fmla="*/ 19 h 26"/>
                <a:gd name="T92" fmla="*/ 0 w 57"/>
                <a:gd name="T93" fmla="*/ 17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57" h="26">
                  <a:moveTo>
                    <a:pt x="0" y="17"/>
                  </a:moveTo>
                  <a:cubicBezTo>
                    <a:pt x="1" y="16"/>
                    <a:pt x="0" y="16"/>
                    <a:pt x="0" y="15"/>
                  </a:cubicBezTo>
                  <a:cubicBezTo>
                    <a:pt x="0" y="14"/>
                    <a:pt x="6" y="14"/>
                    <a:pt x="5" y="17"/>
                  </a:cubicBezTo>
                  <a:cubicBezTo>
                    <a:pt x="6" y="17"/>
                    <a:pt x="6" y="15"/>
                    <a:pt x="7" y="14"/>
                  </a:cubicBezTo>
                  <a:cubicBezTo>
                    <a:pt x="7" y="15"/>
                    <a:pt x="9" y="15"/>
                    <a:pt x="10" y="15"/>
                  </a:cubicBezTo>
                  <a:cubicBezTo>
                    <a:pt x="9" y="15"/>
                    <a:pt x="11" y="16"/>
                    <a:pt x="12" y="15"/>
                  </a:cubicBezTo>
                  <a:cubicBezTo>
                    <a:pt x="12" y="16"/>
                    <a:pt x="13" y="15"/>
                    <a:pt x="14" y="15"/>
                  </a:cubicBezTo>
                  <a:cubicBezTo>
                    <a:pt x="15" y="14"/>
                    <a:pt x="18" y="13"/>
                    <a:pt x="20" y="14"/>
                  </a:cubicBezTo>
                  <a:cubicBezTo>
                    <a:pt x="20" y="13"/>
                    <a:pt x="19" y="13"/>
                    <a:pt x="19" y="13"/>
                  </a:cubicBezTo>
                  <a:cubicBezTo>
                    <a:pt x="20" y="13"/>
                    <a:pt x="22" y="14"/>
                    <a:pt x="23" y="13"/>
                  </a:cubicBezTo>
                  <a:cubicBezTo>
                    <a:pt x="24" y="12"/>
                    <a:pt x="24" y="14"/>
                    <a:pt x="25" y="15"/>
                  </a:cubicBezTo>
                  <a:cubicBezTo>
                    <a:pt x="26" y="15"/>
                    <a:pt x="26" y="13"/>
                    <a:pt x="26" y="13"/>
                  </a:cubicBezTo>
                  <a:cubicBezTo>
                    <a:pt x="25" y="13"/>
                    <a:pt x="25" y="12"/>
                    <a:pt x="25" y="11"/>
                  </a:cubicBezTo>
                  <a:cubicBezTo>
                    <a:pt x="25" y="10"/>
                    <a:pt x="24" y="10"/>
                    <a:pt x="24" y="10"/>
                  </a:cubicBezTo>
                  <a:cubicBezTo>
                    <a:pt x="23" y="8"/>
                    <a:pt x="27" y="7"/>
                    <a:pt x="28" y="7"/>
                  </a:cubicBezTo>
                  <a:cubicBezTo>
                    <a:pt x="29" y="6"/>
                    <a:pt x="28" y="4"/>
                    <a:pt x="30" y="5"/>
                  </a:cubicBezTo>
                  <a:cubicBezTo>
                    <a:pt x="31" y="6"/>
                    <a:pt x="30" y="4"/>
                    <a:pt x="31" y="2"/>
                  </a:cubicBezTo>
                  <a:cubicBezTo>
                    <a:pt x="32" y="2"/>
                    <a:pt x="34" y="4"/>
                    <a:pt x="35" y="5"/>
                  </a:cubicBezTo>
                  <a:cubicBezTo>
                    <a:pt x="38" y="4"/>
                    <a:pt x="38" y="5"/>
                    <a:pt x="38" y="5"/>
                  </a:cubicBezTo>
                  <a:cubicBezTo>
                    <a:pt x="38" y="4"/>
                    <a:pt x="39" y="3"/>
                    <a:pt x="39" y="3"/>
                  </a:cubicBezTo>
                  <a:cubicBezTo>
                    <a:pt x="40" y="3"/>
                    <a:pt x="40" y="2"/>
                    <a:pt x="40" y="1"/>
                  </a:cubicBezTo>
                  <a:cubicBezTo>
                    <a:pt x="42" y="0"/>
                    <a:pt x="44" y="1"/>
                    <a:pt x="45" y="2"/>
                  </a:cubicBezTo>
                  <a:cubicBezTo>
                    <a:pt x="46" y="1"/>
                    <a:pt x="48" y="3"/>
                    <a:pt x="50" y="3"/>
                  </a:cubicBezTo>
                  <a:cubicBezTo>
                    <a:pt x="52" y="3"/>
                    <a:pt x="55" y="2"/>
                    <a:pt x="55" y="4"/>
                  </a:cubicBezTo>
                  <a:cubicBezTo>
                    <a:pt x="55" y="4"/>
                    <a:pt x="55" y="5"/>
                    <a:pt x="55" y="6"/>
                  </a:cubicBezTo>
                  <a:cubicBezTo>
                    <a:pt x="55" y="7"/>
                    <a:pt x="55" y="8"/>
                    <a:pt x="56" y="9"/>
                  </a:cubicBezTo>
                  <a:cubicBezTo>
                    <a:pt x="56" y="9"/>
                    <a:pt x="57" y="10"/>
                    <a:pt x="57" y="10"/>
                  </a:cubicBezTo>
                  <a:cubicBezTo>
                    <a:pt x="57" y="11"/>
                    <a:pt x="56" y="12"/>
                    <a:pt x="56" y="13"/>
                  </a:cubicBezTo>
                  <a:cubicBezTo>
                    <a:pt x="55" y="15"/>
                    <a:pt x="54" y="12"/>
                    <a:pt x="52" y="13"/>
                  </a:cubicBezTo>
                  <a:cubicBezTo>
                    <a:pt x="51" y="13"/>
                    <a:pt x="55" y="14"/>
                    <a:pt x="53" y="15"/>
                  </a:cubicBezTo>
                  <a:cubicBezTo>
                    <a:pt x="51" y="16"/>
                    <a:pt x="51" y="18"/>
                    <a:pt x="52" y="19"/>
                  </a:cubicBezTo>
                  <a:cubicBezTo>
                    <a:pt x="51" y="19"/>
                    <a:pt x="48" y="21"/>
                    <a:pt x="49" y="23"/>
                  </a:cubicBezTo>
                  <a:cubicBezTo>
                    <a:pt x="47" y="22"/>
                    <a:pt x="46" y="23"/>
                    <a:pt x="44" y="23"/>
                  </a:cubicBezTo>
                  <a:cubicBezTo>
                    <a:pt x="43" y="23"/>
                    <a:pt x="42" y="23"/>
                    <a:pt x="41" y="23"/>
                  </a:cubicBezTo>
                  <a:cubicBezTo>
                    <a:pt x="40" y="23"/>
                    <a:pt x="39" y="25"/>
                    <a:pt x="38" y="25"/>
                  </a:cubicBezTo>
                  <a:cubicBezTo>
                    <a:pt x="37" y="26"/>
                    <a:pt x="33" y="24"/>
                    <a:pt x="32" y="24"/>
                  </a:cubicBezTo>
                  <a:cubicBezTo>
                    <a:pt x="29" y="24"/>
                    <a:pt x="26" y="24"/>
                    <a:pt x="23" y="23"/>
                  </a:cubicBezTo>
                  <a:cubicBezTo>
                    <a:pt x="22" y="23"/>
                    <a:pt x="18" y="20"/>
                    <a:pt x="20" y="19"/>
                  </a:cubicBezTo>
                  <a:cubicBezTo>
                    <a:pt x="19" y="19"/>
                    <a:pt x="18" y="19"/>
                    <a:pt x="17" y="19"/>
                  </a:cubicBezTo>
                  <a:cubicBezTo>
                    <a:pt x="15" y="20"/>
                    <a:pt x="14" y="19"/>
                    <a:pt x="13" y="20"/>
                  </a:cubicBezTo>
                  <a:cubicBezTo>
                    <a:pt x="12" y="20"/>
                    <a:pt x="11" y="22"/>
                    <a:pt x="10" y="22"/>
                  </a:cubicBezTo>
                  <a:cubicBezTo>
                    <a:pt x="9" y="21"/>
                    <a:pt x="8" y="21"/>
                    <a:pt x="7" y="21"/>
                  </a:cubicBezTo>
                  <a:cubicBezTo>
                    <a:pt x="6" y="21"/>
                    <a:pt x="7" y="20"/>
                    <a:pt x="6" y="20"/>
                  </a:cubicBezTo>
                  <a:cubicBezTo>
                    <a:pt x="6" y="19"/>
                    <a:pt x="5" y="20"/>
                    <a:pt x="5" y="21"/>
                  </a:cubicBezTo>
                  <a:cubicBezTo>
                    <a:pt x="4" y="21"/>
                    <a:pt x="2" y="20"/>
                    <a:pt x="2" y="20"/>
                  </a:cubicBezTo>
                  <a:cubicBezTo>
                    <a:pt x="1" y="19"/>
                    <a:pt x="0" y="19"/>
                    <a:pt x="0" y="19"/>
                  </a:cubicBezTo>
                  <a:cubicBezTo>
                    <a:pt x="0" y="18"/>
                    <a:pt x="0" y="17"/>
                    <a:pt x="0" y="17"/>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80" name="Australia">
              <a:extLst>
                <a:ext uri="{FF2B5EF4-FFF2-40B4-BE49-F238E27FC236}">
                  <a16:creationId xmlns:a16="http://schemas.microsoft.com/office/drawing/2014/main" id="{DACC81BD-28C6-404B-9868-D5166F83DAE4}"/>
                </a:ext>
              </a:extLst>
            </p:cNvPr>
            <p:cNvSpPr>
              <a:spLocks noEditPoints="1"/>
            </p:cNvSpPr>
            <p:nvPr/>
          </p:nvSpPr>
          <p:spPr bwMode="auto">
            <a:xfrm>
              <a:off x="7153839" y="4162916"/>
              <a:ext cx="1120125" cy="1062322"/>
            </a:xfrm>
            <a:custGeom>
              <a:avLst/>
              <a:gdLst>
                <a:gd name="T0" fmla="*/ 15 w 338"/>
                <a:gd name="T1" fmla="*/ 183 h 320"/>
                <a:gd name="T2" fmla="*/ 10 w 338"/>
                <a:gd name="T3" fmla="*/ 154 h 320"/>
                <a:gd name="T4" fmla="*/ 17 w 338"/>
                <a:gd name="T5" fmla="*/ 146 h 320"/>
                <a:gd name="T6" fmla="*/ 32 w 338"/>
                <a:gd name="T7" fmla="*/ 107 h 320"/>
                <a:gd name="T8" fmla="*/ 98 w 338"/>
                <a:gd name="T9" fmla="*/ 74 h 320"/>
                <a:gd name="T10" fmla="*/ 110 w 338"/>
                <a:gd name="T11" fmla="*/ 63 h 320"/>
                <a:gd name="T12" fmla="*/ 113 w 338"/>
                <a:gd name="T13" fmla="*/ 55 h 320"/>
                <a:gd name="T14" fmla="*/ 121 w 338"/>
                <a:gd name="T15" fmla="*/ 46 h 320"/>
                <a:gd name="T16" fmla="*/ 130 w 338"/>
                <a:gd name="T17" fmla="*/ 36 h 320"/>
                <a:gd name="T18" fmla="*/ 137 w 338"/>
                <a:gd name="T19" fmla="*/ 36 h 320"/>
                <a:gd name="T20" fmla="*/ 150 w 338"/>
                <a:gd name="T21" fmla="*/ 46 h 320"/>
                <a:gd name="T22" fmla="*/ 160 w 338"/>
                <a:gd name="T23" fmla="*/ 42 h 320"/>
                <a:gd name="T24" fmla="*/ 175 w 338"/>
                <a:gd name="T25" fmla="*/ 22 h 320"/>
                <a:gd name="T26" fmla="*/ 192 w 338"/>
                <a:gd name="T27" fmla="*/ 10 h 320"/>
                <a:gd name="T28" fmla="*/ 198 w 338"/>
                <a:gd name="T29" fmla="*/ 12 h 320"/>
                <a:gd name="T30" fmla="*/ 218 w 338"/>
                <a:gd name="T31" fmla="*/ 18 h 320"/>
                <a:gd name="T32" fmla="*/ 228 w 338"/>
                <a:gd name="T33" fmla="*/ 17 h 320"/>
                <a:gd name="T34" fmla="*/ 212 w 338"/>
                <a:gd name="T35" fmla="*/ 42 h 320"/>
                <a:gd name="T36" fmla="*/ 261 w 338"/>
                <a:gd name="T37" fmla="*/ 52 h 320"/>
                <a:gd name="T38" fmla="*/ 278 w 338"/>
                <a:gd name="T39" fmla="*/ 3 h 320"/>
                <a:gd name="T40" fmla="*/ 295 w 338"/>
                <a:gd name="T41" fmla="*/ 43 h 320"/>
                <a:gd name="T42" fmla="*/ 308 w 338"/>
                <a:gd name="T43" fmla="*/ 89 h 320"/>
                <a:gd name="T44" fmla="*/ 320 w 338"/>
                <a:gd name="T45" fmla="*/ 117 h 320"/>
                <a:gd name="T46" fmla="*/ 327 w 338"/>
                <a:gd name="T47" fmla="*/ 127 h 320"/>
                <a:gd name="T48" fmla="*/ 334 w 338"/>
                <a:gd name="T49" fmla="*/ 170 h 320"/>
                <a:gd name="T50" fmla="*/ 284 w 338"/>
                <a:gd name="T51" fmla="*/ 236 h 320"/>
                <a:gd name="T52" fmla="*/ 232 w 338"/>
                <a:gd name="T53" fmla="*/ 271 h 320"/>
                <a:gd name="T54" fmla="*/ 220 w 338"/>
                <a:gd name="T55" fmla="*/ 267 h 320"/>
                <a:gd name="T56" fmla="*/ 194 w 338"/>
                <a:gd name="T57" fmla="*/ 268 h 320"/>
                <a:gd name="T58" fmla="*/ 189 w 338"/>
                <a:gd name="T59" fmla="*/ 242 h 320"/>
                <a:gd name="T60" fmla="*/ 187 w 338"/>
                <a:gd name="T61" fmla="*/ 227 h 320"/>
                <a:gd name="T62" fmla="*/ 179 w 338"/>
                <a:gd name="T63" fmla="*/ 223 h 320"/>
                <a:gd name="T64" fmla="*/ 163 w 338"/>
                <a:gd name="T65" fmla="*/ 218 h 320"/>
                <a:gd name="T66" fmla="*/ 141 w 338"/>
                <a:gd name="T67" fmla="*/ 202 h 320"/>
                <a:gd name="T68" fmla="*/ 70 w 338"/>
                <a:gd name="T69" fmla="*/ 225 h 320"/>
                <a:gd name="T70" fmla="*/ 2 w 338"/>
                <a:gd name="T71" fmla="*/ 229 h 320"/>
                <a:gd name="T72" fmla="*/ 174 w 338"/>
                <a:gd name="T73" fmla="*/ 10 h 320"/>
                <a:gd name="T74" fmla="*/ 181 w 338"/>
                <a:gd name="T75" fmla="*/ 9 h 320"/>
                <a:gd name="T76" fmla="*/ 183 w 338"/>
                <a:gd name="T77" fmla="*/ 10 h 320"/>
                <a:gd name="T78" fmla="*/ 236 w 338"/>
                <a:gd name="T79" fmla="*/ 288 h 320"/>
                <a:gd name="T80" fmla="*/ 179 w 338"/>
                <a:gd name="T81" fmla="*/ 243 h 320"/>
                <a:gd name="T82" fmla="*/ 173 w 338"/>
                <a:gd name="T83" fmla="*/ 246 h 320"/>
                <a:gd name="T84" fmla="*/ 217 w 338"/>
                <a:gd name="T85" fmla="*/ 313 h 320"/>
                <a:gd name="T86" fmla="*/ 225 w 338"/>
                <a:gd name="T87" fmla="*/ 304 h 320"/>
                <a:gd name="T88" fmla="*/ 234 w 338"/>
                <a:gd name="T89" fmla="*/ 291 h 320"/>
                <a:gd name="T90" fmla="*/ 216 w 338"/>
                <a:gd name="T91" fmla="*/ 294 h 320"/>
                <a:gd name="T92" fmla="*/ 205 w 338"/>
                <a:gd name="T93" fmla="*/ 304 h 320"/>
                <a:gd name="T94" fmla="*/ 203 w 338"/>
                <a:gd name="T95" fmla="*/ 315 h 320"/>
                <a:gd name="T96" fmla="*/ 212 w 338"/>
                <a:gd name="T97" fmla="*/ 314 h 320"/>
                <a:gd name="T98" fmla="*/ 207 w 338"/>
                <a:gd name="T99" fmla="*/ 280 h 320"/>
                <a:gd name="T100" fmla="*/ 238 w 338"/>
                <a:gd name="T101" fmla="*/ 281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38" h="320">
                  <a:moveTo>
                    <a:pt x="5" y="223"/>
                  </a:moveTo>
                  <a:cubicBezTo>
                    <a:pt x="12" y="223"/>
                    <a:pt x="9" y="214"/>
                    <a:pt x="12" y="212"/>
                  </a:cubicBezTo>
                  <a:cubicBezTo>
                    <a:pt x="11" y="213"/>
                    <a:pt x="11" y="214"/>
                    <a:pt x="13" y="210"/>
                  </a:cubicBezTo>
                  <a:cubicBezTo>
                    <a:pt x="14" y="207"/>
                    <a:pt x="15" y="205"/>
                    <a:pt x="14" y="202"/>
                  </a:cubicBezTo>
                  <a:cubicBezTo>
                    <a:pt x="14" y="195"/>
                    <a:pt x="14" y="190"/>
                    <a:pt x="15" y="183"/>
                  </a:cubicBezTo>
                  <a:cubicBezTo>
                    <a:pt x="16" y="177"/>
                    <a:pt x="11" y="172"/>
                    <a:pt x="12" y="166"/>
                  </a:cubicBezTo>
                  <a:cubicBezTo>
                    <a:pt x="14" y="161"/>
                    <a:pt x="10" y="155"/>
                    <a:pt x="9" y="150"/>
                  </a:cubicBezTo>
                  <a:cubicBezTo>
                    <a:pt x="9" y="153"/>
                    <a:pt x="9" y="153"/>
                    <a:pt x="10" y="150"/>
                  </a:cubicBezTo>
                  <a:cubicBezTo>
                    <a:pt x="10" y="150"/>
                    <a:pt x="11" y="154"/>
                    <a:pt x="10" y="152"/>
                  </a:cubicBezTo>
                  <a:cubicBezTo>
                    <a:pt x="10" y="153"/>
                    <a:pt x="10" y="154"/>
                    <a:pt x="10" y="154"/>
                  </a:cubicBezTo>
                  <a:cubicBezTo>
                    <a:pt x="11" y="153"/>
                    <a:pt x="11" y="155"/>
                    <a:pt x="11" y="155"/>
                  </a:cubicBezTo>
                  <a:cubicBezTo>
                    <a:pt x="16" y="152"/>
                    <a:pt x="8" y="149"/>
                    <a:pt x="12" y="145"/>
                  </a:cubicBezTo>
                  <a:cubicBezTo>
                    <a:pt x="15" y="147"/>
                    <a:pt x="12" y="148"/>
                    <a:pt x="12" y="151"/>
                  </a:cubicBezTo>
                  <a:cubicBezTo>
                    <a:pt x="13" y="151"/>
                    <a:pt x="14" y="150"/>
                    <a:pt x="14" y="149"/>
                  </a:cubicBezTo>
                  <a:cubicBezTo>
                    <a:pt x="15" y="157"/>
                    <a:pt x="18" y="149"/>
                    <a:pt x="17" y="146"/>
                  </a:cubicBezTo>
                  <a:cubicBezTo>
                    <a:pt x="15" y="143"/>
                    <a:pt x="13" y="136"/>
                    <a:pt x="14" y="132"/>
                  </a:cubicBezTo>
                  <a:cubicBezTo>
                    <a:pt x="15" y="128"/>
                    <a:pt x="20" y="123"/>
                    <a:pt x="19" y="119"/>
                  </a:cubicBezTo>
                  <a:cubicBezTo>
                    <a:pt x="18" y="116"/>
                    <a:pt x="21" y="110"/>
                    <a:pt x="23" y="109"/>
                  </a:cubicBezTo>
                  <a:cubicBezTo>
                    <a:pt x="24" y="110"/>
                    <a:pt x="23" y="114"/>
                    <a:pt x="22" y="115"/>
                  </a:cubicBezTo>
                  <a:cubicBezTo>
                    <a:pt x="27" y="114"/>
                    <a:pt x="27" y="109"/>
                    <a:pt x="32" y="107"/>
                  </a:cubicBezTo>
                  <a:cubicBezTo>
                    <a:pt x="36" y="106"/>
                    <a:pt x="45" y="100"/>
                    <a:pt x="48" y="97"/>
                  </a:cubicBezTo>
                  <a:cubicBezTo>
                    <a:pt x="47" y="101"/>
                    <a:pt x="69" y="91"/>
                    <a:pt x="72" y="92"/>
                  </a:cubicBezTo>
                  <a:cubicBezTo>
                    <a:pt x="77" y="92"/>
                    <a:pt x="82" y="89"/>
                    <a:pt x="86" y="86"/>
                  </a:cubicBezTo>
                  <a:cubicBezTo>
                    <a:pt x="90" y="83"/>
                    <a:pt x="90" y="79"/>
                    <a:pt x="93" y="77"/>
                  </a:cubicBezTo>
                  <a:cubicBezTo>
                    <a:pt x="95" y="76"/>
                    <a:pt x="97" y="75"/>
                    <a:pt x="98" y="74"/>
                  </a:cubicBezTo>
                  <a:cubicBezTo>
                    <a:pt x="99" y="72"/>
                    <a:pt x="96" y="68"/>
                    <a:pt x="98" y="65"/>
                  </a:cubicBezTo>
                  <a:cubicBezTo>
                    <a:pt x="98" y="64"/>
                    <a:pt x="100" y="61"/>
                    <a:pt x="102" y="62"/>
                  </a:cubicBezTo>
                  <a:cubicBezTo>
                    <a:pt x="101" y="62"/>
                    <a:pt x="105" y="57"/>
                    <a:pt x="106" y="57"/>
                  </a:cubicBezTo>
                  <a:cubicBezTo>
                    <a:pt x="106" y="58"/>
                    <a:pt x="109" y="67"/>
                    <a:pt x="109" y="68"/>
                  </a:cubicBezTo>
                  <a:cubicBezTo>
                    <a:pt x="109" y="66"/>
                    <a:pt x="110" y="65"/>
                    <a:pt x="110" y="63"/>
                  </a:cubicBezTo>
                  <a:cubicBezTo>
                    <a:pt x="111" y="63"/>
                    <a:pt x="112" y="64"/>
                    <a:pt x="112" y="65"/>
                  </a:cubicBezTo>
                  <a:cubicBezTo>
                    <a:pt x="112" y="63"/>
                    <a:pt x="112" y="62"/>
                    <a:pt x="113" y="61"/>
                  </a:cubicBezTo>
                  <a:cubicBezTo>
                    <a:pt x="112" y="62"/>
                    <a:pt x="110" y="58"/>
                    <a:pt x="110" y="58"/>
                  </a:cubicBezTo>
                  <a:cubicBezTo>
                    <a:pt x="112" y="59"/>
                    <a:pt x="111" y="56"/>
                    <a:pt x="111" y="55"/>
                  </a:cubicBezTo>
                  <a:cubicBezTo>
                    <a:pt x="112" y="55"/>
                    <a:pt x="112" y="55"/>
                    <a:pt x="113" y="55"/>
                  </a:cubicBezTo>
                  <a:cubicBezTo>
                    <a:pt x="112" y="54"/>
                    <a:pt x="113" y="57"/>
                    <a:pt x="113" y="57"/>
                  </a:cubicBezTo>
                  <a:cubicBezTo>
                    <a:pt x="115" y="57"/>
                    <a:pt x="119" y="56"/>
                    <a:pt x="121" y="57"/>
                  </a:cubicBezTo>
                  <a:cubicBezTo>
                    <a:pt x="119" y="55"/>
                    <a:pt x="116" y="54"/>
                    <a:pt x="121" y="52"/>
                  </a:cubicBezTo>
                  <a:cubicBezTo>
                    <a:pt x="120" y="51"/>
                    <a:pt x="120" y="52"/>
                    <a:pt x="120" y="52"/>
                  </a:cubicBezTo>
                  <a:cubicBezTo>
                    <a:pt x="116" y="49"/>
                    <a:pt x="123" y="48"/>
                    <a:pt x="121" y="46"/>
                  </a:cubicBezTo>
                  <a:cubicBezTo>
                    <a:pt x="123" y="46"/>
                    <a:pt x="124" y="48"/>
                    <a:pt x="125" y="49"/>
                  </a:cubicBezTo>
                  <a:cubicBezTo>
                    <a:pt x="124" y="48"/>
                    <a:pt x="123" y="46"/>
                    <a:pt x="125" y="45"/>
                  </a:cubicBezTo>
                  <a:cubicBezTo>
                    <a:pt x="121" y="46"/>
                    <a:pt x="124" y="44"/>
                    <a:pt x="125" y="44"/>
                  </a:cubicBezTo>
                  <a:cubicBezTo>
                    <a:pt x="125" y="44"/>
                    <a:pt x="127" y="45"/>
                    <a:pt x="128" y="45"/>
                  </a:cubicBezTo>
                  <a:cubicBezTo>
                    <a:pt x="125" y="39"/>
                    <a:pt x="130" y="41"/>
                    <a:pt x="130" y="36"/>
                  </a:cubicBezTo>
                  <a:cubicBezTo>
                    <a:pt x="131" y="37"/>
                    <a:pt x="131" y="39"/>
                    <a:pt x="130" y="40"/>
                  </a:cubicBezTo>
                  <a:cubicBezTo>
                    <a:pt x="132" y="38"/>
                    <a:pt x="131" y="38"/>
                    <a:pt x="133" y="40"/>
                  </a:cubicBezTo>
                  <a:cubicBezTo>
                    <a:pt x="133" y="40"/>
                    <a:pt x="136" y="33"/>
                    <a:pt x="134" y="34"/>
                  </a:cubicBezTo>
                  <a:cubicBezTo>
                    <a:pt x="134" y="34"/>
                    <a:pt x="136" y="34"/>
                    <a:pt x="135" y="33"/>
                  </a:cubicBezTo>
                  <a:cubicBezTo>
                    <a:pt x="135" y="33"/>
                    <a:pt x="136" y="36"/>
                    <a:pt x="137" y="36"/>
                  </a:cubicBezTo>
                  <a:cubicBezTo>
                    <a:pt x="137" y="35"/>
                    <a:pt x="137" y="34"/>
                    <a:pt x="138" y="34"/>
                  </a:cubicBezTo>
                  <a:cubicBezTo>
                    <a:pt x="138" y="35"/>
                    <a:pt x="138" y="35"/>
                    <a:pt x="139" y="36"/>
                  </a:cubicBezTo>
                  <a:cubicBezTo>
                    <a:pt x="141" y="33"/>
                    <a:pt x="142" y="30"/>
                    <a:pt x="146" y="34"/>
                  </a:cubicBezTo>
                  <a:cubicBezTo>
                    <a:pt x="150" y="37"/>
                    <a:pt x="154" y="44"/>
                    <a:pt x="149" y="48"/>
                  </a:cubicBezTo>
                  <a:cubicBezTo>
                    <a:pt x="150" y="48"/>
                    <a:pt x="150" y="47"/>
                    <a:pt x="150" y="46"/>
                  </a:cubicBezTo>
                  <a:cubicBezTo>
                    <a:pt x="151" y="46"/>
                    <a:pt x="152" y="46"/>
                    <a:pt x="152" y="47"/>
                  </a:cubicBezTo>
                  <a:cubicBezTo>
                    <a:pt x="152" y="46"/>
                    <a:pt x="151" y="45"/>
                    <a:pt x="151" y="44"/>
                  </a:cubicBezTo>
                  <a:cubicBezTo>
                    <a:pt x="152" y="43"/>
                    <a:pt x="153" y="44"/>
                    <a:pt x="154" y="42"/>
                  </a:cubicBezTo>
                  <a:cubicBezTo>
                    <a:pt x="155" y="40"/>
                    <a:pt x="160" y="42"/>
                    <a:pt x="159" y="45"/>
                  </a:cubicBezTo>
                  <a:cubicBezTo>
                    <a:pt x="160" y="44"/>
                    <a:pt x="161" y="43"/>
                    <a:pt x="160" y="42"/>
                  </a:cubicBezTo>
                  <a:cubicBezTo>
                    <a:pt x="162" y="42"/>
                    <a:pt x="162" y="46"/>
                    <a:pt x="164" y="45"/>
                  </a:cubicBezTo>
                  <a:cubicBezTo>
                    <a:pt x="163" y="42"/>
                    <a:pt x="165" y="43"/>
                    <a:pt x="166" y="42"/>
                  </a:cubicBezTo>
                  <a:cubicBezTo>
                    <a:pt x="163" y="42"/>
                    <a:pt x="164" y="40"/>
                    <a:pt x="165" y="39"/>
                  </a:cubicBezTo>
                  <a:cubicBezTo>
                    <a:pt x="159" y="41"/>
                    <a:pt x="168" y="26"/>
                    <a:pt x="171" y="28"/>
                  </a:cubicBezTo>
                  <a:cubicBezTo>
                    <a:pt x="168" y="24"/>
                    <a:pt x="173" y="22"/>
                    <a:pt x="175" y="22"/>
                  </a:cubicBezTo>
                  <a:cubicBezTo>
                    <a:pt x="174" y="21"/>
                    <a:pt x="174" y="20"/>
                    <a:pt x="175" y="18"/>
                  </a:cubicBezTo>
                  <a:cubicBezTo>
                    <a:pt x="176" y="19"/>
                    <a:pt x="177" y="20"/>
                    <a:pt x="178" y="21"/>
                  </a:cubicBezTo>
                  <a:cubicBezTo>
                    <a:pt x="175" y="18"/>
                    <a:pt x="180" y="17"/>
                    <a:pt x="181" y="16"/>
                  </a:cubicBezTo>
                  <a:cubicBezTo>
                    <a:pt x="183" y="20"/>
                    <a:pt x="191" y="15"/>
                    <a:pt x="193" y="16"/>
                  </a:cubicBezTo>
                  <a:cubicBezTo>
                    <a:pt x="191" y="14"/>
                    <a:pt x="194" y="11"/>
                    <a:pt x="192" y="10"/>
                  </a:cubicBezTo>
                  <a:cubicBezTo>
                    <a:pt x="189" y="8"/>
                    <a:pt x="189" y="10"/>
                    <a:pt x="186" y="8"/>
                  </a:cubicBezTo>
                  <a:cubicBezTo>
                    <a:pt x="188" y="9"/>
                    <a:pt x="187" y="1"/>
                    <a:pt x="189" y="9"/>
                  </a:cubicBezTo>
                  <a:cubicBezTo>
                    <a:pt x="191" y="6"/>
                    <a:pt x="190" y="8"/>
                    <a:pt x="191" y="6"/>
                  </a:cubicBezTo>
                  <a:cubicBezTo>
                    <a:pt x="191" y="9"/>
                    <a:pt x="196" y="11"/>
                    <a:pt x="195" y="8"/>
                  </a:cubicBezTo>
                  <a:cubicBezTo>
                    <a:pt x="196" y="9"/>
                    <a:pt x="196" y="12"/>
                    <a:pt x="198" y="12"/>
                  </a:cubicBezTo>
                  <a:cubicBezTo>
                    <a:pt x="199" y="12"/>
                    <a:pt x="203" y="12"/>
                    <a:pt x="203" y="12"/>
                  </a:cubicBezTo>
                  <a:cubicBezTo>
                    <a:pt x="202" y="13"/>
                    <a:pt x="206" y="14"/>
                    <a:pt x="205" y="15"/>
                  </a:cubicBezTo>
                  <a:cubicBezTo>
                    <a:pt x="206" y="15"/>
                    <a:pt x="209" y="15"/>
                    <a:pt x="210" y="14"/>
                  </a:cubicBezTo>
                  <a:cubicBezTo>
                    <a:pt x="211" y="20"/>
                    <a:pt x="220" y="15"/>
                    <a:pt x="220" y="12"/>
                  </a:cubicBezTo>
                  <a:cubicBezTo>
                    <a:pt x="221" y="14"/>
                    <a:pt x="217" y="16"/>
                    <a:pt x="218" y="18"/>
                  </a:cubicBezTo>
                  <a:cubicBezTo>
                    <a:pt x="219" y="17"/>
                    <a:pt x="219" y="16"/>
                    <a:pt x="220" y="16"/>
                  </a:cubicBezTo>
                  <a:cubicBezTo>
                    <a:pt x="220" y="17"/>
                    <a:pt x="221" y="20"/>
                    <a:pt x="223" y="18"/>
                  </a:cubicBezTo>
                  <a:cubicBezTo>
                    <a:pt x="224" y="17"/>
                    <a:pt x="223" y="16"/>
                    <a:pt x="226" y="14"/>
                  </a:cubicBezTo>
                  <a:cubicBezTo>
                    <a:pt x="224" y="14"/>
                    <a:pt x="225" y="17"/>
                    <a:pt x="227" y="17"/>
                  </a:cubicBezTo>
                  <a:cubicBezTo>
                    <a:pt x="226" y="16"/>
                    <a:pt x="227" y="16"/>
                    <a:pt x="228" y="17"/>
                  </a:cubicBezTo>
                  <a:cubicBezTo>
                    <a:pt x="230" y="19"/>
                    <a:pt x="224" y="21"/>
                    <a:pt x="225" y="25"/>
                  </a:cubicBezTo>
                  <a:cubicBezTo>
                    <a:pt x="223" y="23"/>
                    <a:pt x="224" y="26"/>
                    <a:pt x="222" y="27"/>
                  </a:cubicBezTo>
                  <a:cubicBezTo>
                    <a:pt x="222" y="25"/>
                    <a:pt x="220" y="26"/>
                    <a:pt x="219" y="27"/>
                  </a:cubicBezTo>
                  <a:cubicBezTo>
                    <a:pt x="217" y="27"/>
                    <a:pt x="218" y="33"/>
                    <a:pt x="219" y="31"/>
                  </a:cubicBezTo>
                  <a:cubicBezTo>
                    <a:pt x="218" y="33"/>
                    <a:pt x="212" y="41"/>
                    <a:pt x="212" y="42"/>
                  </a:cubicBezTo>
                  <a:cubicBezTo>
                    <a:pt x="214" y="46"/>
                    <a:pt x="219" y="48"/>
                    <a:pt x="221" y="51"/>
                  </a:cubicBezTo>
                  <a:cubicBezTo>
                    <a:pt x="223" y="53"/>
                    <a:pt x="227" y="53"/>
                    <a:pt x="230" y="56"/>
                  </a:cubicBezTo>
                  <a:cubicBezTo>
                    <a:pt x="232" y="59"/>
                    <a:pt x="233" y="60"/>
                    <a:pt x="236" y="61"/>
                  </a:cubicBezTo>
                  <a:cubicBezTo>
                    <a:pt x="241" y="62"/>
                    <a:pt x="238" y="64"/>
                    <a:pt x="241" y="66"/>
                  </a:cubicBezTo>
                  <a:cubicBezTo>
                    <a:pt x="252" y="75"/>
                    <a:pt x="258" y="61"/>
                    <a:pt x="261" y="52"/>
                  </a:cubicBezTo>
                  <a:cubicBezTo>
                    <a:pt x="263" y="47"/>
                    <a:pt x="266" y="39"/>
                    <a:pt x="265" y="34"/>
                  </a:cubicBezTo>
                  <a:cubicBezTo>
                    <a:pt x="264" y="30"/>
                    <a:pt x="268" y="25"/>
                    <a:pt x="269" y="21"/>
                  </a:cubicBezTo>
                  <a:cubicBezTo>
                    <a:pt x="272" y="25"/>
                    <a:pt x="269" y="19"/>
                    <a:pt x="267" y="20"/>
                  </a:cubicBezTo>
                  <a:cubicBezTo>
                    <a:pt x="267" y="17"/>
                    <a:pt x="270" y="16"/>
                    <a:pt x="271" y="15"/>
                  </a:cubicBezTo>
                  <a:cubicBezTo>
                    <a:pt x="271" y="14"/>
                    <a:pt x="274" y="0"/>
                    <a:pt x="278" y="3"/>
                  </a:cubicBezTo>
                  <a:cubicBezTo>
                    <a:pt x="277" y="4"/>
                    <a:pt x="278" y="5"/>
                    <a:pt x="279" y="8"/>
                  </a:cubicBezTo>
                  <a:cubicBezTo>
                    <a:pt x="280" y="12"/>
                    <a:pt x="278" y="12"/>
                    <a:pt x="282" y="14"/>
                  </a:cubicBezTo>
                  <a:cubicBezTo>
                    <a:pt x="281" y="15"/>
                    <a:pt x="282" y="31"/>
                    <a:pt x="283" y="34"/>
                  </a:cubicBezTo>
                  <a:cubicBezTo>
                    <a:pt x="284" y="39"/>
                    <a:pt x="284" y="38"/>
                    <a:pt x="288" y="37"/>
                  </a:cubicBezTo>
                  <a:cubicBezTo>
                    <a:pt x="291" y="36"/>
                    <a:pt x="291" y="42"/>
                    <a:pt x="295" y="43"/>
                  </a:cubicBezTo>
                  <a:cubicBezTo>
                    <a:pt x="293" y="46"/>
                    <a:pt x="293" y="62"/>
                    <a:pt x="297" y="61"/>
                  </a:cubicBezTo>
                  <a:cubicBezTo>
                    <a:pt x="297" y="65"/>
                    <a:pt x="298" y="68"/>
                    <a:pt x="297" y="72"/>
                  </a:cubicBezTo>
                  <a:cubicBezTo>
                    <a:pt x="295" y="75"/>
                    <a:pt x="298" y="76"/>
                    <a:pt x="298" y="78"/>
                  </a:cubicBezTo>
                  <a:cubicBezTo>
                    <a:pt x="295" y="86"/>
                    <a:pt x="305" y="83"/>
                    <a:pt x="305" y="85"/>
                  </a:cubicBezTo>
                  <a:cubicBezTo>
                    <a:pt x="306" y="88"/>
                    <a:pt x="305" y="89"/>
                    <a:pt x="308" y="89"/>
                  </a:cubicBezTo>
                  <a:cubicBezTo>
                    <a:pt x="307" y="92"/>
                    <a:pt x="312" y="92"/>
                    <a:pt x="312" y="92"/>
                  </a:cubicBezTo>
                  <a:cubicBezTo>
                    <a:pt x="313" y="92"/>
                    <a:pt x="315" y="97"/>
                    <a:pt x="315" y="97"/>
                  </a:cubicBezTo>
                  <a:cubicBezTo>
                    <a:pt x="313" y="93"/>
                    <a:pt x="313" y="100"/>
                    <a:pt x="314" y="100"/>
                  </a:cubicBezTo>
                  <a:cubicBezTo>
                    <a:pt x="317" y="99"/>
                    <a:pt x="319" y="114"/>
                    <a:pt x="317" y="115"/>
                  </a:cubicBezTo>
                  <a:cubicBezTo>
                    <a:pt x="319" y="115"/>
                    <a:pt x="319" y="115"/>
                    <a:pt x="320" y="117"/>
                  </a:cubicBezTo>
                  <a:cubicBezTo>
                    <a:pt x="320" y="115"/>
                    <a:pt x="320" y="114"/>
                    <a:pt x="321" y="112"/>
                  </a:cubicBezTo>
                  <a:cubicBezTo>
                    <a:pt x="322" y="114"/>
                    <a:pt x="323" y="115"/>
                    <a:pt x="324" y="116"/>
                  </a:cubicBezTo>
                  <a:cubicBezTo>
                    <a:pt x="324" y="116"/>
                    <a:pt x="324" y="113"/>
                    <a:pt x="325" y="114"/>
                  </a:cubicBezTo>
                  <a:cubicBezTo>
                    <a:pt x="327" y="115"/>
                    <a:pt x="323" y="130"/>
                    <a:pt x="327" y="125"/>
                  </a:cubicBezTo>
                  <a:cubicBezTo>
                    <a:pt x="328" y="125"/>
                    <a:pt x="328" y="129"/>
                    <a:pt x="327" y="127"/>
                  </a:cubicBezTo>
                  <a:cubicBezTo>
                    <a:pt x="327" y="127"/>
                    <a:pt x="330" y="132"/>
                    <a:pt x="330" y="130"/>
                  </a:cubicBezTo>
                  <a:cubicBezTo>
                    <a:pt x="332" y="131"/>
                    <a:pt x="333" y="135"/>
                    <a:pt x="335" y="137"/>
                  </a:cubicBezTo>
                  <a:cubicBezTo>
                    <a:pt x="337" y="140"/>
                    <a:pt x="338" y="146"/>
                    <a:pt x="337" y="149"/>
                  </a:cubicBezTo>
                  <a:cubicBezTo>
                    <a:pt x="338" y="147"/>
                    <a:pt x="335" y="156"/>
                    <a:pt x="335" y="158"/>
                  </a:cubicBezTo>
                  <a:cubicBezTo>
                    <a:pt x="334" y="162"/>
                    <a:pt x="332" y="166"/>
                    <a:pt x="334" y="170"/>
                  </a:cubicBezTo>
                  <a:cubicBezTo>
                    <a:pt x="335" y="174"/>
                    <a:pt x="327" y="185"/>
                    <a:pt x="325" y="188"/>
                  </a:cubicBezTo>
                  <a:cubicBezTo>
                    <a:pt x="321" y="194"/>
                    <a:pt x="319" y="202"/>
                    <a:pt x="313" y="206"/>
                  </a:cubicBezTo>
                  <a:cubicBezTo>
                    <a:pt x="311" y="208"/>
                    <a:pt x="307" y="213"/>
                    <a:pt x="306" y="214"/>
                  </a:cubicBezTo>
                  <a:cubicBezTo>
                    <a:pt x="304" y="215"/>
                    <a:pt x="296" y="222"/>
                    <a:pt x="295" y="222"/>
                  </a:cubicBezTo>
                  <a:cubicBezTo>
                    <a:pt x="294" y="226"/>
                    <a:pt x="284" y="233"/>
                    <a:pt x="284" y="236"/>
                  </a:cubicBezTo>
                  <a:cubicBezTo>
                    <a:pt x="281" y="239"/>
                    <a:pt x="278" y="241"/>
                    <a:pt x="275" y="245"/>
                  </a:cubicBezTo>
                  <a:cubicBezTo>
                    <a:pt x="273" y="248"/>
                    <a:pt x="271" y="252"/>
                    <a:pt x="269" y="255"/>
                  </a:cubicBezTo>
                  <a:cubicBezTo>
                    <a:pt x="267" y="256"/>
                    <a:pt x="268" y="258"/>
                    <a:pt x="266" y="260"/>
                  </a:cubicBezTo>
                  <a:cubicBezTo>
                    <a:pt x="261" y="265"/>
                    <a:pt x="251" y="262"/>
                    <a:pt x="244" y="265"/>
                  </a:cubicBezTo>
                  <a:cubicBezTo>
                    <a:pt x="240" y="267"/>
                    <a:pt x="237" y="271"/>
                    <a:pt x="232" y="271"/>
                  </a:cubicBezTo>
                  <a:cubicBezTo>
                    <a:pt x="230" y="271"/>
                    <a:pt x="228" y="273"/>
                    <a:pt x="232" y="272"/>
                  </a:cubicBezTo>
                  <a:cubicBezTo>
                    <a:pt x="231" y="273"/>
                    <a:pt x="231" y="274"/>
                    <a:pt x="229" y="275"/>
                  </a:cubicBezTo>
                  <a:cubicBezTo>
                    <a:pt x="229" y="273"/>
                    <a:pt x="229" y="273"/>
                    <a:pt x="227" y="273"/>
                  </a:cubicBezTo>
                  <a:cubicBezTo>
                    <a:pt x="227" y="273"/>
                    <a:pt x="225" y="266"/>
                    <a:pt x="227" y="267"/>
                  </a:cubicBezTo>
                  <a:cubicBezTo>
                    <a:pt x="224" y="266"/>
                    <a:pt x="222" y="271"/>
                    <a:pt x="220" y="267"/>
                  </a:cubicBezTo>
                  <a:cubicBezTo>
                    <a:pt x="223" y="270"/>
                    <a:pt x="224" y="264"/>
                    <a:pt x="224" y="263"/>
                  </a:cubicBezTo>
                  <a:cubicBezTo>
                    <a:pt x="222" y="264"/>
                    <a:pt x="220" y="265"/>
                    <a:pt x="219" y="266"/>
                  </a:cubicBezTo>
                  <a:cubicBezTo>
                    <a:pt x="220" y="266"/>
                    <a:pt x="220" y="266"/>
                    <a:pt x="221" y="266"/>
                  </a:cubicBezTo>
                  <a:cubicBezTo>
                    <a:pt x="220" y="267"/>
                    <a:pt x="209" y="273"/>
                    <a:pt x="208" y="272"/>
                  </a:cubicBezTo>
                  <a:cubicBezTo>
                    <a:pt x="203" y="268"/>
                    <a:pt x="200" y="267"/>
                    <a:pt x="194" y="268"/>
                  </a:cubicBezTo>
                  <a:cubicBezTo>
                    <a:pt x="195" y="267"/>
                    <a:pt x="188" y="263"/>
                    <a:pt x="188" y="260"/>
                  </a:cubicBezTo>
                  <a:cubicBezTo>
                    <a:pt x="188" y="257"/>
                    <a:pt x="187" y="256"/>
                    <a:pt x="189" y="253"/>
                  </a:cubicBezTo>
                  <a:cubicBezTo>
                    <a:pt x="192" y="249"/>
                    <a:pt x="190" y="244"/>
                    <a:pt x="187" y="241"/>
                  </a:cubicBezTo>
                  <a:cubicBezTo>
                    <a:pt x="189" y="242"/>
                    <a:pt x="190" y="245"/>
                    <a:pt x="190" y="247"/>
                  </a:cubicBezTo>
                  <a:cubicBezTo>
                    <a:pt x="191" y="245"/>
                    <a:pt x="190" y="244"/>
                    <a:pt x="189" y="242"/>
                  </a:cubicBezTo>
                  <a:cubicBezTo>
                    <a:pt x="188" y="241"/>
                    <a:pt x="190" y="239"/>
                    <a:pt x="189" y="242"/>
                  </a:cubicBezTo>
                  <a:cubicBezTo>
                    <a:pt x="190" y="242"/>
                    <a:pt x="192" y="239"/>
                    <a:pt x="192" y="239"/>
                  </a:cubicBezTo>
                  <a:cubicBezTo>
                    <a:pt x="191" y="238"/>
                    <a:pt x="186" y="240"/>
                    <a:pt x="188" y="241"/>
                  </a:cubicBezTo>
                  <a:cubicBezTo>
                    <a:pt x="186" y="241"/>
                    <a:pt x="182" y="243"/>
                    <a:pt x="181" y="241"/>
                  </a:cubicBezTo>
                  <a:cubicBezTo>
                    <a:pt x="184" y="236"/>
                    <a:pt x="189" y="236"/>
                    <a:pt x="187" y="227"/>
                  </a:cubicBezTo>
                  <a:cubicBezTo>
                    <a:pt x="181" y="231"/>
                    <a:pt x="181" y="239"/>
                    <a:pt x="172" y="238"/>
                  </a:cubicBezTo>
                  <a:cubicBezTo>
                    <a:pt x="173" y="234"/>
                    <a:pt x="177" y="236"/>
                    <a:pt x="179" y="234"/>
                  </a:cubicBezTo>
                  <a:cubicBezTo>
                    <a:pt x="182" y="232"/>
                    <a:pt x="182" y="227"/>
                    <a:pt x="185" y="224"/>
                  </a:cubicBezTo>
                  <a:cubicBezTo>
                    <a:pt x="185" y="224"/>
                    <a:pt x="194" y="214"/>
                    <a:pt x="190" y="212"/>
                  </a:cubicBezTo>
                  <a:cubicBezTo>
                    <a:pt x="192" y="213"/>
                    <a:pt x="180" y="223"/>
                    <a:pt x="179" y="223"/>
                  </a:cubicBezTo>
                  <a:cubicBezTo>
                    <a:pt x="174" y="225"/>
                    <a:pt x="170" y="231"/>
                    <a:pt x="166" y="234"/>
                  </a:cubicBezTo>
                  <a:cubicBezTo>
                    <a:pt x="169" y="232"/>
                    <a:pt x="167" y="235"/>
                    <a:pt x="165" y="235"/>
                  </a:cubicBezTo>
                  <a:cubicBezTo>
                    <a:pt x="163" y="234"/>
                    <a:pt x="163" y="231"/>
                    <a:pt x="161" y="232"/>
                  </a:cubicBezTo>
                  <a:cubicBezTo>
                    <a:pt x="162" y="229"/>
                    <a:pt x="164" y="232"/>
                    <a:pt x="164" y="226"/>
                  </a:cubicBezTo>
                  <a:cubicBezTo>
                    <a:pt x="164" y="224"/>
                    <a:pt x="162" y="220"/>
                    <a:pt x="163" y="218"/>
                  </a:cubicBezTo>
                  <a:cubicBezTo>
                    <a:pt x="158" y="222"/>
                    <a:pt x="161" y="212"/>
                    <a:pt x="161" y="214"/>
                  </a:cubicBezTo>
                  <a:cubicBezTo>
                    <a:pt x="164" y="212"/>
                    <a:pt x="161" y="211"/>
                    <a:pt x="159" y="212"/>
                  </a:cubicBezTo>
                  <a:cubicBezTo>
                    <a:pt x="159" y="211"/>
                    <a:pt x="161" y="207"/>
                    <a:pt x="158" y="208"/>
                  </a:cubicBezTo>
                  <a:cubicBezTo>
                    <a:pt x="156" y="209"/>
                    <a:pt x="151" y="205"/>
                    <a:pt x="150" y="207"/>
                  </a:cubicBezTo>
                  <a:cubicBezTo>
                    <a:pt x="147" y="209"/>
                    <a:pt x="144" y="202"/>
                    <a:pt x="141" y="202"/>
                  </a:cubicBezTo>
                  <a:cubicBezTo>
                    <a:pt x="137" y="201"/>
                    <a:pt x="131" y="203"/>
                    <a:pt x="127" y="203"/>
                  </a:cubicBezTo>
                  <a:cubicBezTo>
                    <a:pt x="121" y="204"/>
                    <a:pt x="116" y="206"/>
                    <a:pt x="111" y="208"/>
                  </a:cubicBezTo>
                  <a:cubicBezTo>
                    <a:pt x="105" y="210"/>
                    <a:pt x="99" y="208"/>
                    <a:pt x="94" y="211"/>
                  </a:cubicBezTo>
                  <a:cubicBezTo>
                    <a:pt x="90" y="213"/>
                    <a:pt x="86" y="215"/>
                    <a:pt x="81" y="216"/>
                  </a:cubicBezTo>
                  <a:cubicBezTo>
                    <a:pt x="79" y="217"/>
                    <a:pt x="73" y="226"/>
                    <a:pt x="70" y="225"/>
                  </a:cubicBezTo>
                  <a:cubicBezTo>
                    <a:pt x="69" y="224"/>
                    <a:pt x="59" y="227"/>
                    <a:pt x="59" y="225"/>
                  </a:cubicBezTo>
                  <a:cubicBezTo>
                    <a:pt x="58" y="223"/>
                    <a:pt x="36" y="224"/>
                    <a:pt x="37" y="230"/>
                  </a:cubicBezTo>
                  <a:cubicBezTo>
                    <a:pt x="33" y="228"/>
                    <a:pt x="24" y="236"/>
                    <a:pt x="21" y="236"/>
                  </a:cubicBezTo>
                  <a:cubicBezTo>
                    <a:pt x="19" y="237"/>
                    <a:pt x="10" y="236"/>
                    <a:pt x="11" y="235"/>
                  </a:cubicBezTo>
                  <a:cubicBezTo>
                    <a:pt x="7" y="235"/>
                    <a:pt x="4" y="227"/>
                    <a:pt x="2" y="229"/>
                  </a:cubicBezTo>
                  <a:cubicBezTo>
                    <a:pt x="0" y="228"/>
                    <a:pt x="2" y="221"/>
                    <a:pt x="5" y="223"/>
                  </a:cubicBezTo>
                  <a:moveTo>
                    <a:pt x="174" y="13"/>
                  </a:moveTo>
                  <a:cubicBezTo>
                    <a:pt x="175" y="13"/>
                    <a:pt x="175" y="13"/>
                    <a:pt x="176" y="13"/>
                  </a:cubicBezTo>
                  <a:cubicBezTo>
                    <a:pt x="175" y="12"/>
                    <a:pt x="174" y="12"/>
                    <a:pt x="174" y="11"/>
                  </a:cubicBezTo>
                  <a:cubicBezTo>
                    <a:pt x="174" y="11"/>
                    <a:pt x="174" y="10"/>
                    <a:pt x="174" y="10"/>
                  </a:cubicBezTo>
                  <a:cubicBezTo>
                    <a:pt x="174" y="9"/>
                    <a:pt x="174" y="9"/>
                    <a:pt x="174" y="8"/>
                  </a:cubicBezTo>
                  <a:cubicBezTo>
                    <a:pt x="172" y="9"/>
                    <a:pt x="172" y="9"/>
                    <a:pt x="172" y="11"/>
                  </a:cubicBezTo>
                  <a:cubicBezTo>
                    <a:pt x="172" y="12"/>
                    <a:pt x="171" y="12"/>
                    <a:pt x="171" y="13"/>
                  </a:cubicBezTo>
                  <a:cubicBezTo>
                    <a:pt x="172" y="13"/>
                    <a:pt x="173" y="13"/>
                    <a:pt x="174" y="13"/>
                  </a:cubicBezTo>
                  <a:moveTo>
                    <a:pt x="181" y="9"/>
                  </a:moveTo>
                  <a:cubicBezTo>
                    <a:pt x="181" y="8"/>
                    <a:pt x="180" y="8"/>
                    <a:pt x="179" y="9"/>
                  </a:cubicBezTo>
                  <a:cubicBezTo>
                    <a:pt x="179" y="8"/>
                    <a:pt x="177" y="9"/>
                    <a:pt x="176" y="9"/>
                  </a:cubicBezTo>
                  <a:cubicBezTo>
                    <a:pt x="176" y="8"/>
                    <a:pt x="175" y="7"/>
                    <a:pt x="174" y="8"/>
                  </a:cubicBezTo>
                  <a:cubicBezTo>
                    <a:pt x="174" y="10"/>
                    <a:pt x="176" y="14"/>
                    <a:pt x="178" y="14"/>
                  </a:cubicBezTo>
                  <a:cubicBezTo>
                    <a:pt x="180" y="13"/>
                    <a:pt x="182" y="12"/>
                    <a:pt x="183" y="10"/>
                  </a:cubicBezTo>
                  <a:cubicBezTo>
                    <a:pt x="183" y="10"/>
                    <a:pt x="184" y="8"/>
                    <a:pt x="183" y="8"/>
                  </a:cubicBezTo>
                  <a:cubicBezTo>
                    <a:pt x="181" y="7"/>
                    <a:pt x="180" y="7"/>
                    <a:pt x="181" y="9"/>
                  </a:cubicBezTo>
                  <a:moveTo>
                    <a:pt x="238" y="288"/>
                  </a:moveTo>
                  <a:cubicBezTo>
                    <a:pt x="238" y="288"/>
                    <a:pt x="239" y="287"/>
                    <a:pt x="238" y="286"/>
                  </a:cubicBezTo>
                  <a:cubicBezTo>
                    <a:pt x="238" y="286"/>
                    <a:pt x="236" y="287"/>
                    <a:pt x="236" y="288"/>
                  </a:cubicBezTo>
                  <a:cubicBezTo>
                    <a:pt x="237" y="287"/>
                    <a:pt x="237" y="288"/>
                    <a:pt x="238" y="288"/>
                  </a:cubicBezTo>
                  <a:moveTo>
                    <a:pt x="173" y="246"/>
                  </a:moveTo>
                  <a:cubicBezTo>
                    <a:pt x="174" y="246"/>
                    <a:pt x="175" y="245"/>
                    <a:pt x="176" y="244"/>
                  </a:cubicBezTo>
                  <a:cubicBezTo>
                    <a:pt x="177" y="244"/>
                    <a:pt x="177" y="244"/>
                    <a:pt x="178" y="244"/>
                  </a:cubicBezTo>
                  <a:cubicBezTo>
                    <a:pt x="179" y="244"/>
                    <a:pt x="180" y="243"/>
                    <a:pt x="179" y="243"/>
                  </a:cubicBezTo>
                  <a:cubicBezTo>
                    <a:pt x="179" y="243"/>
                    <a:pt x="179" y="243"/>
                    <a:pt x="178" y="243"/>
                  </a:cubicBezTo>
                  <a:cubicBezTo>
                    <a:pt x="178" y="243"/>
                    <a:pt x="177" y="243"/>
                    <a:pt x="176" y="243"/>
                  </a:cubicBezTo>
                  <a:cubicBezTo>
                    <a:pt x="178" y="241"/>
                    <a:pt x="170" y="242"/>
                    <a:pt x="169" y="242"/>
                  </a:cubicBezTo>
                  <a:cubicBezTo>
                    <a:pt x="169" y="243"/>
                    <a:pt x="166" y="244"/>
                    <a:pt x="167" y="245"/>
                  </a:cubicBezTo>
                  <a:cubicBezTo>
                    <a:pt x="169" y="247"/>
                    <a:pt x="172" y="244"/>
                    <a:pt x="173" y="246"/>
                  </a:cubicBezTo>
                  <a:moveTo>
                    <a:pt x="216" y="310"/>
                  </a:moveTo>
                  <a:cubicBezTo>
                    <a:pt x="216" y="311"/>
                    <a:pt x="217" y="312"/>
                    <a:pt x="216" y="312"/>
                  </a:cubicBezTo>
                  <a:cubicBezTo>
                    <a:pt x="217" y="312"/>
                    <a:pt x="217" y="311"/>
                    <a:pt x="218" y="310"/>
                  </a:cubicBezTo>
                  <a:cubicBezTo>
                    <a:pt x="219" y="310"/>
                    <a:pt x="220" y="312"/>
                    <a:pt x="218" y="312"/>
                  </a:cubicBezTo>
                  <a:cubicBezTo>
                    <a:pt x="219" y="311"/>
                    <a:pt x="217" y="312"/>
                    <a:pt x="217" y="313"/>
                  </a:cubicBezTo>
                  <a:cubicBezTo>
                    <a:pt x="217" y="314"/>
                    <a:pt x="218" y="314"/>
                    <a:pt x="219" y="313"/>
                  </a:cubicBezTo>
                  <a:cubicBezTo>
                    <a:pt x="218" y="315"/>
                    <a:pt x="221" y="311"/>
                    <a:pt x="221" y="311"/>
                  </a:cubicBezTo>
                  <a:cubicBezTo>
                    <a:pt x="219" y="311"/>
                    <a:pt x="221" y="310"/>
                    <a:pt x="221" y="309"/>
                  </a:cubicBezTo>
                  <a:cubicBezTo>
                    <a:pt x="222" y="308"/>
                    <a:pt x="223" y="308"/>
                    <a:pt x="224" y="307"/>
                  </a:cubicBezTo>
                  <a:cubicBezTo>
                    <a:pt x="224" y="306"/>
                    <a:pt x="225" y="305"/>
                    <a:pt x="225" y="304"/>
                  </a:cubicBezTo>
                  <a:cubicBezTo>
                    <a:pt x="226" y="304"/>
                    <a:pt x="227" y="303"/>
                    <a:pt x="227" y="302"/>
                  </a:cubicBezTo>
                  <a:cubicBezTo>
                    <a:pt x="228" y="303"/>
                    <a:pt x="228" y="304"/>
                    <a:pt x="227" y="305"/>
                  </a:cubicBezTo>
                  <a:cubicBezTo>
                    <a:pt x="228" y="304"/>
                    <a:pt x="229" y="303"/>
                    <a:pt x="229" y="302"/>
                  </a:cubicBezTo>
                  <a:cubicBezTo>
                    <a:pt x="230" y="300"/>
                    <a:pt x="231" y="299"/>
                    <a:pt x="232" y="298"/>
                  </a:cubicBezTo>
                  <a:cubicBezTo>
                    <a:pt x="233" y="296"/>
                    <a:pt x="236" y="293"/>
                    <a:pt x="234" y="291"/>
                  </a:cubicBezTo>
                  <a:cubicBezTo>
                    <a:pt x="233" y="290"/>
                    <a:pt x="232" y="292"/>
                    <a:pt x="231" y="292"/>
                  </a:cubicBezTo>
                  <a:cubicBezTo>
                    <a:pt x="230" y="291"/>
                    <a:pt x="229" y="292"/>
                    <a:pt x="228" y="293"/>
                  </a:cubicBezTo>
                  <a:cubicBezTo>
                    <a:pt x="227" y="293"/>
                    <a:pt x="221" y="292"/>
                    <a:pt x="223" y="294"/>
                  </a:cubicBezTo>
                  <a:cubicBezTo>
                    <a:pt x="222" y="295"/>
                    <a:pt x="222" y="294"/>
                    <a:pt x="222" y="294"/>
                  </a:cubicBezTo>
                  <a:cubicBezTo>
                    <a:pt x="220" y="293"/>
                    <a:pt x="218" y="295"/>
                    <a:pt x="216" y="294"/>
                  </a:cubicBezTo>
                  <a:cubicBezTo>
                    <a:pt x="216" y="293"/>
                    <a:pt x="212" y="291"/>
                    <a:pt x="212" y="291"/>
                  </a:cubicBezTo>
                  <a:cubicBezTo>
                    <a:pt x="211" y="291"/>
                    <a:pt x="209" y="291"/>
                    <a:pt x="209" y="290"/>
                  </a:cubicBezTo>
                  <a:cubicBezTo>
                    <a:pt x="206" y="292"/>
                    <a:pt x="206" y="294"/>
                    <a:pt x="205" y="297"/>
                  </a:cubicBezTo>
                  <a:cubicBezTo>
                    <a:pt x="204" y="299"/>
                    <a:pt x="206" y="303"/>
                    <a:pt x="204" y="304"/>
                  </a:cubicBezTo>
                  <a:cubicBezTo>
                    <a:pt x="204" y="304"/>
                    <a:pt x="204" y="304"/>
                    <a:pt x="205" y="304"/>
                  </a:cubicBezTo>
                  <a:cubicBezTo>
                    <a:pt x="205" y="305"/>
                    <a:pt x="205" y="306"/>
                    <a:pt x="204" y="307"/>
                  </a:cubicBezTo>
                  <a:cubicBezTo>
                    <a:pt x="204" y="306"/>
                    <a:pt x="204" y="305"/>
                    <a:pt x="204" y="305"/>
                  </a:cubicBezTo>
                  <a:cubicBezTo>
                    <a:pt x="201" y="307"/>
                    <a:pt x="202" y="311"/>
                    <a:pt x="202" y="314"/>
                  </a:cubicBezTo>
                  <a:cubicBezTo>
                    <a:pt x="203" y="314"/>
                    <a:pt x="204" y="315"/>
                    <a:pt x="205" y="315"/>
                  </a:cubicBezTo>
                  <a:cubicBezTo>
                    <a:pt x="205" y="316"/>
                    <a:pt x="204" y="316"/>
                    <a:pt x="203" y="315"/>
                  </a:cubicBezTo>
                  <a:cubicBezTo>
                    <a:pt x="203" y="316"/>
                    <a:pt x="202" y="316"/>
                    <a:pt x="202" y="317"/>
                  </a:cubicBezTo>
                  <a:cubicBezTo>
                    <a:pt x="203" y="317"/>
                    <a:pt x="205" y="317"/>
                    <a:pt x="206" y="317"/>
                  </a:cubicBezTo>
                  <a:cubicBezTo>
                    <a:pt x="206" y="320"/>
                    <a:pt x="209" y="316"/>
                    <a:pt x="210" y="316"/>
                  </a:cubicBezTo>
                  <a:cubicBezTo>
                    <a:pt x="211" y="315"/>
                    <a:pt x="211" y="315"/>
                    <a:pt x="211" y="314"/>
                  </a:cubicBezTo>
                  <a:cubicBezTo>
                    <a:pt x="212" y="313"/>
                    <a:pt x="213" y="314"/>
                    <a:pt x="212" y="314"/>
                  </a:cubicBezTo>
                  <a:cubicBezTo>
                    <a:pt x="214" y="314"/>
                    <a:pt x="216" y="311"/>
                    <a:pt x="216" y="310"/>
                  </a:cubicBezTo>
                  <a:moveTo>
                    <a:pt x="205" y="283"/>
                  </a:moveTo>
                  <a:cubicBezTo>
                    <a:pt x="205" y="284"/>
                    <a:pt x="205" y="284"/>
                    <a:pt x="205" y="285"/>
                  </a:cubicBezTo>
                  <a:cubicBezTo>
                    <a:pt x="207" y="284"/>
                    <a:pt x="209" y="282"/>
                    <a:pt x="209" y="280"/>
                  </a:cubicBezTo>
                  <a:cubicBezTo>
                    <a:pt x="209" y="279"/>
                    <a:pt x="208" y="280"/>
                    <a:pt x="207" y="280"/>
                  </a:cubicBezTo>
                  <a:cubicBezTo>
                    <a:pt x="206" y="281"/>
                    <a:pt x="205" y="282"/>
                    <a:pt x="205" y="283"/>
                  </a:cubicBezTo>
                  <a:moveTo>
                    <a:pt x="237" y="283"/>
                  </a:moveTo>
                  <a:cubicBezTo>
                    <a:pt x="237" y="284"/>
                    <a:pt x="236" y="286"/>
                    <a:pt x="237" y="286"/>
                  </a:cubicBezTo>
                  <a:cubicBezTo>
                    <a:pt x="239" y="286"/>
                    <a:pt x="239" y="284"/>
                    <a:pt x="240" y="283"/>
                  </a:cubicBezTo>
                  <a:cubicBezTo>
                    <a:pt x="239" y="283"/>
                    <a:pt x="239" y="282"/>
                    <a:pt x="238" y="281"/>
                  </a:cubicBezTo>
                  <a:cubicBezTo>
                    <a:pt x="237" y="281"/>
                    <a:pt x="237" y="282"/>
                    <a:pt x="237" y="283"/>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81" name="Armenia">
              <a:extLst>
                <a:ext uri="{FF2B5EF4-FFF2-40B4-BE49-F238E27FC236}">
                  <a16:creationId xmlns:a16="http://schemas.microsoft.com/office/drawing/2014/main" id="{9A12613F-4AC5-42D0-A549-044C0D77AF30}"/>
                </a:ext>
              </a:extLst>
            </p:cNvPr>
            <p:cNvSpPr>
              <a:spLocks/>
            </p:cNvSpPr>
            <p:nvPr/>
          </p:nvSpPr>
          <p:spPr bwMode="auto">
            <a:xfrm>
              <a:off x="5227599" y="2514754"/>
              <a:ext cx="90610" cy="79674"/>
            </a:xfrm>
            <a:custGeom>
              <a:avLst/>
              <a:gdLst>
                <a:gd name="T0" fmla="*/ 0 w 27"/>
                <a:gd name="T1" fmla="*/ 2 h 24"/>
                <a:gd name="T2" fmla="*/ 4 w 27"/>
                <a:gd name="T3" fmla="*/ 2 h 24"/>
                <a:gd name="T4" fmla="*/ 11 w 27"/>
                <a:gd name="T5" fmla="*/ 1 h 24"/>
                <a:gd name="T6" fmla="*/ 12 w 27"/>
                <a:gd name="T7" fmla="*/ 0 h 24"/>
                <a:gd name="T8" fmla="*/ 13 w 27"/>
                <a:gd name="T9" fmla="*/ 2 h 24"/>
                <a:gd name="T10" fmla="*/ 17 w 27"/>
                <a:gd name="T11" fmla="*/ 5 h 24"/>
                <a:gd name="T12" fmla="*/ 19 w 27"/>
                <a:gd name="T13" fmla="*/ 9 h 24"/>
                <a:gd name="T14" fmla="*/ 21 w 27"/>
                <a:gd name="T15" fmla="*/ 11 h 24"/>
                <a:gd name="T16" fmla="*/ 18 w 27"/>
                <a:gd name="T17" fmla="*/ 13 h 24"/>
                <a:gd name="T18" fmla="*/ 24 w 27"/>
                <a:gd name="T19" fmla="*/ 17 h 24"/>
                <a:gd name="T20" fmla="*/ 26 w 27"/>
                <a:gd name="T21" fmla="*/ 18 h 24"/>
                <a:gd name="T22" fmla="*/ 27 w 27"/>
                <a:gd name="T23" fmla="*/ 20 h 24"/>
                <a:gd name="T24" fmla="*/ 27 w 27"/>
                <a:gd name="T25" fmla="*/ 23 h 24"/>
                <a:gd name="T26" fmla="*/ 24 w 27"/>
                <a:gd name="T27" fmla="*/ 23 h 24"/>
                <a:gd name="T28" fmla="*/ 21 w 27"/>
                <a:gd name="T29" fmla="*/ 19 h 24"/>
                <a:gd name="T30" fmla="*/ 20 w 27"/>
                <a:gd name="T31" fmla="*/ 17 h 24"/>
                <a:gd name="T32" fmla="*/ 18 w 27"/>
                <a:gd name="T33" fmla="*/ 17 h 24"/>
                <a:gd name="T34" fmla="*/ 16 w 27"/>
                <a:gd name="T35" fmla="*/ 17 h 24"/>
                <a:gd name="T36" fmla="*/ 12 w 27"/>
                <a:gd name="T37" fmla="*/ 16 h 24"/>
                <a:gd name="T38" fmla="*/ 8 w 27"/>
                <a:gd name="T39" fmla="*/ 12 h 24"/>
                <a:gd name="T40" fmla="*/ 3 w 27"/>
                <a:gd name="T41" fmla="*/ 12 h 24"/>
                <a:gd name="T42" fmla="*/ 3 w 27"/>
                <a:gd name="T43" fmla="*/ 10 h 24"/>
                <a:gd name="T44" fmla="*/ 3 w 27"/>
                <a:gd name="T45" fmla="*/ 7 h 24"/>
                <a:gd name="T46" fmla="*/ 0 w 27"/>
                <a:gd name="T47" fmla="*/ 2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 h="24">
                  <a:moveTo>
                    <a:pt x="0" y="2"/>
                  </a:moveTo>
                  <a:cubicBezTo>
                    <a:pt x="1" y="1"/>
                    <a:pt x="3" y="2"/>
                    <a:pt x="4" y="2"/>
                  </a:cubicBezTo>
                  <a:cubicBezTo>
                    <a:pt x="6" y="1"/>
                    <a:pt x="9" y="1"/>
                    <a:pt x="11" y="1"/>
                  </a:cubicBezTo>
                  <a:cubicBezTo>
                    <a:pt x="11" y="1"/>
                    <a:pt x="12" y="0"/>
                    <a:pt x="12" y="0"/>
                  </a:cubicBezTo>
                  <a:cubicBezTo>
                    <a:pt x="12" y="1"/>
                    <a:pt x="15" y="3"/>
                    <a:pt x="13" y="2"/>
                  </a:cubicBezTo>
                  <a:cubicBezTo>
                    <a:pt x="14" y="3"/>
                    <a:pt x="17" y="3"/>
                    <a:pt x="17" y="5"/>
                  </a:cubicBezTo>
                  <a:cubicBezTo>
                    <a:pt x="14" y="6"/>
                    <a:pt x="18" y="9"/>
                    <a:pt x="19" y="9"/>
                  </a:cubicBezTo>
                  <a:cubicBezTo>
                    <a:pt x="20" y="10"/>
                    <a:pt x="21" y="10"/>
                    <a:pt x="21" y="11"/>
                  </a:cubicBezTo>
                  <a:cubicBezTo>
                    <a:pt x="22" y="13"/>
                    <a:pt x="19" y="12"/>
                    <a:pt x="18" y="13"/>
                  </a:cubicBezTo>
                  <a:cubicBezTo>
                    <a:pt x="19" y="13"/>
                    <a:pt x="23" y="17"/>
                    <a:pt x="24" y="17"/>
                  </a:cubicBezTo>
                  <a:cubicBezTo>
                    <a:pt x="25" y="16"/>
                    <a:pt x="27" y="17"/>
                    <a:pt x="26" y="18"/>
                  </a:cubicBezTo>
                  <a:cubicBezTo>
                    <a:pt x="25" y="18"/>
                    <a:pt x="27" y="19"/>
                    <a:pt x="27" y="20"/>
                  </a:cubicBezTo>
                  <a:cubicBezTo>
                    <a:pt x="26" y="20"/>
                    <a:pt x="27" y="23"/>
                    <a:pt x="27" y="23"/>
                  </a:cubicBezTo>
                  <a:cubicBezTo>
                    <a:pt x="27" y="23"/>
                    <a:pt x="24" y="24"/>
                    <a:pt x="24" y="23"/>
                  </a:cubicBezTo>
                  <a:cubicBezTo>
                    <a:pt x="23" y="22"/>
                    <a:pt x="23" y="20"/>
                    <a:pt x="21" y="19"/>
                  </a:cubicBezTo>
                  <a:cubicBezTo>
                    <a:pt x="21" y="19"/>
                    <a:pt x="21" y="17"/>
                    <a:pt x="20" y="17"/>
                  </a:cubicBezTo>
                  <a:cubicBezTo>
                    <a:pt x="20" y="17"/>
                    <a:pt x="19" y="17"/>
                    <a:pt x="18" y="17"/>
                  </a:cubicBezTo>
                  <a:cubicBezTo>
                    <a:pt x="17" y="18"/>
                    <a:pt x="17" y="16"/>
                    <a:pt x="16" y="17"/>
                  </a:cubicBezTo>
                  <a:cubicBezTo>
                    <a:pt x="16" y="14"/>
                    <a:pt x="13" y="16"/>
                    <a:pt x="12" y="16"/>
                  </a:cubicBezTo>
                  <a:cubicBezTo>
                    <a:pt x="11" y="15"/>
                    <a:pt x="10" y="12"/>
                    <a:pt x="8" y="12"/>
                  </a:cubicBezTo>
                  <a:cubicBezTo>
                    <a:pt x="6" y="12"/>
                    <a:pt x="5" y="12"/>
                    <a:pt x="3" y="12"/>
                  </a:cubicBezTo>
                  <a:cubicBezTo>
                    <a:pt x="4" y="11"/>
                    <a:pt x="3" y="10"/>
                    <a:pt x="3" y="10"/>
                  </a:cubicBezTo>
                  <a:cubicBezTo>
                    <a:pt x="2" y="9"/>
                    <a:pt x="2" y="8"/>
                    <a:pt x="3" y="7"/>
                  </a:cubicBezTo>
                  <a:cubicBezTo>
                    <a:pt x="4" y="6"/>
                    <a:pt x="0" y="5"/>
                    <a:pt x="0" y="2"/>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82" name="Argentina">
              <a:extLst>
                <a:ext uri="{FF2B5EF4-FFF2-40B4-BE49-F238E27FC236}">
                  <a16:creationId xmlns:a16="http://schemas.microsoft.com/office/drawing/2014/main" id="{8570BF43-4EF2-4A86-94D1-3303F7B2862D}"/>
                </a:ext>
              </a:extLst>
            </p:cNvPr>
            <p:cNvSpPr>
              <a:spLocks noEditPoints="1"/>
            </p:cNvSpPr>
            <p:nvPr/>
          </p:nvSpPr>
          <p:spPr bwMode="auto">
            <a:xfrm>
              <a:off x="2201543" y="4525356"/>
              <a:ext cx="431178" cy="1045138"/>
            </a:xfrm>
            <a:custGeom>
              <a:avLst/>
              <a:gdLst>
                <a:gd name="T0" fmla="*/ 4 w 130"/>
                <a:gd name="T1" fmla="*/ 59 h 315"/>
                <a:gd name="T2" fmla="*/ 7 w 130"/>
                <a:gd name="T3" fmla="*/ 45 h 315"/>
                <a:gd name="T4" fmla="*/ 9 w 130"/>
                <a:gd name="T5" fmla="*/ 24 h 315"/>
                <a:gd name="T6" fmla="*/ 13 w 130"/>
                <a:gd name="T7" fmla="*/ 10 h 315"/>
                <a:gd name="T8" fmla="*/ 31 w 130"/>
                <a:gd name="T9" fmla="*/ 3 h 315"/>
                <a:gd name="T10" fmla="*/ 42 w 130"/>
                <a:gd name="T11" fmla="*/ 2 h 315"/>
                <a:gd name="T12" fmla="*/ 55 w 130"/>
                <a:gd name="T13" fmla="*/ 8 h 315"/>
                <a:gd name="T14" fmla="*/ 69 w 130"/>
                <a:gd name="T15" fmla="*/ 20 h 315"/>
                <a:gd name="T16" fmla="*/ 88 w 130"/>
                <a:gd name="T17" fmla="*/ 29 h 315"/>
                <a:gd name="T18" fmla="*/ 95 w 130"/>
                <a:gd name="T19" fmla="*/ 39 h 315"/>
                <a:gd name="T20" fmla="*/ 95 w 130"/>
                <a:gd name="T21" fmla="*/ 52 h 315"/>
                <a:gd name="T22" fmla="*/ 111 w 130"/>
                <a:gd name="T23" fmla="*/ 53 h 315"/>
                <a:gd name="T24" fmla="*/ 120 w 130"/>
                <a:gd name="T25" fmla="*/ 46 h 315"/>
                <a:gd name="T26" fmla="*/ 126 w 130"/>
                <a:gd name="T27" fmla="*/ 36 h 315"/>
                <a:gd name="T28" fmla="*/ 129 w 130"/>
                <a:gd name="T29" fmla="*/ 51 h 315"/>
                <a:gd name="T30" fmla="*/ 119 w 130"/>
                <a:gd name="T31" fmla="*/ 58 h 315"/>
                <a:gd name="T32" fmla="*/ 111 w 130"/>
                <a:gd name="T33" fmla="*/ 69 h 315"/>
                <a:gd name="T34" fmla="*/ 102 w 130"/>
                <a:gd name="T35" fmla="*/ 83 h 315"/>
                <a:gd name="T36" fmla="*/ 102 w 130"/>
                <a:gd name="T37" fmla="*/ 92 h 315"/>
                <a:gd name="T38" fmla="*/ 104 w 130"/>
                <a:gd name="T39" fmla="*/ 106 h 315"/>
                <a:gd name="T40" fmla="*/ 106 w 130"/>
                <a:gd name="T41" fmla="*/ 123 h 315"/>
                <a:gd name="T42" fmla="*/ 124 w 130"/>
                <a:gd name="T43" fmla="*/ 143 h 315"/>
                <a:gd name="T44" fmla="*/ 108 w 130"/>
                <a:gd name="T45" fmla="*/ 162 h 315"/>
                <a:gd name="T46" fmla="*/ 85 w 130"/>
                <a:gd name="T47" fmla="*/ 164 h 315"/>
                <a:gd name="T48" fmla="*/ 88 w 130"/>
                <a:gd name="T49" fmla="*/ 173 h 315"/>
                <a:gd name="T50" fmla="*/ 91 w 130"/>
                <a:gd name="T51" fmla="*/ 180 h 315"/>
                <a:gd name="T52" fmla="*/ 69 w 130"/>
                <a:gd name="T53" fmla="*/ 184 h 315"/>
                <a:gd name="T54" fmla="*/ 82 w 130"/>
                <a:gd name="T55" fmla="*/ 197 h 315"/>
                <a:gd name="T56" fmla="*/ 86 w 130"/>
                <a:gd name="T57" fmla="*/ 201 h 315"/>
                <a:gd name="T58" fmla="*/ 82 w 130"/>
                <a:gd name="T59" fmla="*/ 203 h 315"/>
                <a:gd name="T60" fmla="*/ 78 w 130"/>
                <a:gd name="T61" fmla="*/ 213 h 315"/>
                <a:gd name="T62" fmla="*/ 77 w 130"/>
                <a:gd name="T63" fmla="*/ 219 h 315"/>
                <a:gd name="T64" fmla="*/ 73 w 130"/>
                <a:gd name="T65" fmla="*/ 238 h 315"/>
                <a:gd name="T66" fmla="*/ 85 w 130"/>
                <a:gd name="T67" fmla="*/ 248 h 315"/>
                <a:gd name="T68" fmla="*/ 80 w 130"/>
                <a:gd name="T69" fmla="*/ 258 h 315"/>
                <a:gd name="T70" fmla="*/ 78 w 130"/>
                <a:gd name="T71" fmla="*/ 270 h 315"/>
                <a:gd name="T72" fmla="*/ 77 w 130"/>
                <a:gd name="T73" fmla="*/ 270 h 315"/>
                <a:gd name="T74" fmla="*/ 74 w 130"/>
                <a:gd name="T75" fmla="*/ 284 h 315"/>
                <a:gd name="T76" fmla="*/ 84 w 130"/>
                <a:gd name="T77" fmla="*/ 290 h 315"/>
                <a:gd name="T78" fmla="*/ 59 w 130"/>
                <a:gd name="T79" fmla="*/ 287 h 315"/>
                <a:gd name="T80" fmla="*/ 47 w 130"/>
                <a:gd name="T81" fmla="*/ 274 h 315"/>
                <a:gd name="T82" fmla="*/ 38 w 130"/>
                <a:gd name="T83" fmla="*/ 268 h 315"/>
                <a:gd name="T84" fmla="*/ 38 w 130"/>
                <a:gd name="T85" fmla="*/ 261 h 315"/>
                <a:gd name="T86" fmla="*/ 41 w 130"/>
                <a:gd name="T87" fmla="*/ 253 h 315"/>
                <a:gd name="T88" fmla="*/ 38 w 130"/>
                <a:gd name="T89" fmla="*/ 241 h 315"/>
                <a:gd name="T90" fmla="*/ 36 w 130"/>
                <a:gd name="T91" fmla="*/ 230 h 315"/>
                <a:gd name="T92" fmla="*/ 33 w 130"/>
                <a:gd name="T93" fmla="*/ 222 h 315"/>
                <a:gd name="T94" fmla="*/ 29 w 130"/>
                <a:gd name="T95" fmla="*/ 215 h 315"/>
                <a:gd name="T96" fmla="*/ 25 w 130"/>
                <a:gd name="T97" fmla="*/ 206 h 315"/>
                <a:gd name="T98" fmla="*/ 20 w 130"/>
                <a:gd name="T99" fmla="*/ 195 h 315"/>
                <a:gd name="T100" fmla="*/ 16 w 130"/>
                <a:gd name="T101" fmla="*/ 178 h 315"/>
                <a:gd name="T102" fmla="*/ 14 w 130"/>
                <a:gd name="T103" fmla="*/ 165 h 315"/>
                <a:gd name="T104" fmla="*/ 10 w 130"/>
                <a:gd name="T105" fmla="*/ 146 h 315"/>
                <a:gd name="T106" fmla="*/ 13 w 130"/>
                <a:gd name="T107" fmla="*/ 137 h 315"/>
                <a:gd name="T108" fmla="*/ 11 w 130"/>
                <a:gd name="T109" fmla="*/ 128 h 315"/>
                <a:gd name="T110" fmla="*/ 10 w 130"/>
                <a:gd name="T111" fmla="*/ 110 h 315"/>
                <a:gd name="T112" fmla="*/ 6 w 130"/>
                <a:gd name="T113" fmla="*/ 103 h 315"/>
                <a:gd name="T114" fmla="*/ 1 w 130"/>
                <a:gd name="T115" fmla="*/ 88 h 315"/>
                <a:gd name="T116" fmla="*/ 86 w 130"/>
                <a:gd name="T117" fmla="*/ 293 h 315"/>
                <a:gd name="T118" fmla="*/ 105 w 130"/>
                <a:gd name="T119" fmla="*/ 314 h 315"/>
                <a:gd name="T120" fmla="*/ 119 w 130"/>
                <a:gd name="T121" fmla="*/ 311 h 315"/>
                <a:gd name="T122" fmla="*/ 94 w 130"/>
                <a:gd name="T123" fmla="*/ 302 h 315"/>
                <a:gd name="T124" fmla="*/ 124 w 130"/>
                <a:gd name="T125" fmla="*/ 314 h 3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30" h="315">
                  <a:moveTo>
                    <a:pt x="1" y="71"/>
                  </a:moveTo>
                  <a:cubicBezTo>
                    <a:pt x="1" y="71"/>
                    <a:pt x="2" y="70"/>
                    <a:pt x="2" y="70"/>
                  </a:cubicBezTo>
                  <a:cubicBezTo>
                    <a:pt x="2" y="69"/>
                    <a:pt x="1" y="67"/>
                    <a:pt x="1" y="66"/>
                  </a:cubicBezTo>
                  <a:cubicBezTo>
                    <a:pt x="2" y="63"/>
                    <a:pt x="3" y="62"/>
                    <a:pt x="4" y="59"/>
                  </a:cubicBezTo>
                  <a:cubicBezTo>
                    <a:pt x="5" y="57"/>
                    <a:pt x="5" y="56"/>
                    <a:pt x="6" y="54"/>
                  </a:cubicBezTo>
                  <a:cubicBezTo>
                    <a:pt x="6" y="53"/>
                    <a:pt x="6" y="52"/>
                    <a:pt x="6" y="51"/>
                  </a:cubicBezTo>
                  <a:cubicBezTo>
                    <a:pt x="7" y="50"/>
                    <a:pt x="8" y="51"/>
                    <a:pt x="9" y="51"/>
                  </a:cubicBezTo>
                  <a:cubicBezTo>
                    <a:pt x="12" y="49"/>
                    <a:pt x="9" y="47"/>
                    <a:pt x="7" y="45"/>
                  </a:cubicBezTo>
                  <a:cubicBezTo>
                    <a:pt x="6" y="43"/>
                    <a:pt x="8" y="42"/>
                    <a:pt x="8" y="40"/>
                  </a:cubicBezTo>
                  <a:cubicBezTo>
                    <a:pt x="7" y="39"/>
                    <a:pt x="3" y="32"/>
                    <a:pt x="7" y="32"/>
                  </a:cubicBezTo>
                  <a:cubicBezTo>
                    <a:pt x="6" y="31"/>
                    <a:pt x="5" y="29"/>
                    <a:pt x="5" y="28"/>
                  </a:cubicBezTo>
                  <a:cubicBezTo>
                    <a:pt x="5" y="26"/>
                    <a:pt x="7" y="25"/>
                    <a:pt x="9" y="24"/>
                  </a:cubicBezTo>
                  <a:cubicBezTo>
                    <a:pt x="10" y="23"/>
                    <a:pt x="13" y="22"/>
                    <a:pt x="14" y="21"/>
                  </a:cubicBezTo>
                  <a:cubicBezTo>
                    <a:pt x="15" y="19"/>
                    <a:pt x="15" y="16"/>
                    <a:pt x="15" y="14"/>
                  </a:cubicBezTo>
                  <a:cubicBezTo>
                    <a:pt x="15" y="13"/>
                    <a:pt x="15" y="11"/>
                    <a:pt x="14" y="10"/>
                  </a:cubicBezTo>
                  <a:cubicBezTo>
                    <a:pt x="14" y="10"/>
                    <a:pt x="13" y="10"/>
                    <a:pt x="13" y="10"/>
                  </a:cubicBezTo>
                  <a:cubicBezTo>
                    <a:pt x="14" y="10"/>
                    <a:pt x="16" y="5"/>
                    <a:pt x="18" y="4"/>
                  </a:cubicBezTo>
                  <a:cubicBezTo>
                    <a:pt x="20" y="3"/>
                    <a:pt x="20" y="2"/>
                    <a:pt x="20" y="0"/>
                  </a:cubicBezTo>
                  <a:cubicBezTo>
                    <a:pt x="22" y="0"/>
                    <a:pt x="23" y="2"/>
                    <a:pt x="25" y="3"/>
                  </a:cubicBezTo>
                  <a:cubicBezTo>
                    <a:pt x="27" y="3"/>
                    <a:pt x="29" y="2"/>
                    <a:pt x="31" y="3"/>
                  </a:cubicBezTo>
                  <a:cubicBezTo>
                    <a:pt x="35" y="3"/>
                    <a:pt x="35" y="7"/>
                    <a:pt x="37" y="10"/>
                  </a:cubicBezTo>
                  <a:cubicBezTo>
                    <a:pt x="38" y="9"/>
                    <a:pt x="38" y="7"/>
                    <a:pt x="38" y="6"/>
                  </a:cubicBezTo>
                  <a:cubicBezTo>
                    <a:pt x="38" y="5"/>
                    <a:pt x="39" y="2"/>
                    <a:pt x="40" y="2"/>
                  </a:cubicBezTo>
                  <a:cubicBezTo>
                    <a:pt x="40" y="2"/>
                    <a:pt x="41" y="2"/>
                    <a:pt x="42" y="2"/>
                  </a:cubicBezTo>
                  <a:cubicBezTo>
                    <a:pt x="43" y="1"/>
                    <a:pt x="45" y="2"/>
                    <a:pt x="46" y="2"/>
                  </a:cubicBezTo>
                  <a:cubicBezTo>
                    <a:pt x="47" y="2"/>
                    <a:pt x="49" y="1"/>
                    <a:pt x="49" y="2"/>
                  </a:cubicBezTo>
                  <a:cubicBezTo>
                    <a:pt x="49" y="3"/>
                    <a:pt x="52" y="5"/>
                    <a:pt x="52" y="6"/>
                  </a:cubicBezTo>
                  <a:cubicBezTo>
                    <a:pt x="53" y="7"/>
                    <a:pt x="54" y="7"/>
                    <a:pt x="55" y="8"/>
                  </a:cubicBezTo>
                  <a:cubicBezTo>
                    <a:pt x="55" y="9"/>
                    <a:pt x="56" y="10"/>
                    <a:pt x="57" y="11"/>
                  </a:cubicBezTo>
                  <a:cubicBezTo>
                    <a:pt x="58" y="13"/>
                    <a:pt x="61" y="14"/>
                    <a:pt x="63" y="16"/>
                  </a:cubicBezTo>
                  <a:cubicBezTo>
                    <a:pt x="64" y="17"/>
                    <a:pt x="65" y="18"/>
                    <a:pt x="66" y="19"/>
                  </a:cubicBezTo>
                  <a:cubicBezTo>
                    <a:pt x="67" y="20"/>
                    <a:pt x="68" y="20"/>
                    <a:pt x="69" y="20"/>
                  </a:cubicBezTo>
                  <a:cubicBezTo>
                    <a:pt x="71" y="21"/>
                    <a:pt x="72" y="21"/>
                    <a:pt x="74" y="21"/>
                  </a:cubicBezTo>
                  <a:cubicBezTo>
                    <a:pt x="75" y="21"/>
                    <a:pt x="76" y="22"/>
                    <a:pt x="77" y="23"/>
                  </a:cubicBezTo>
                  <a:cubicBezTo>
                    <a:pt x="80" y="24"/>
                    <a:pt x="82" y="27"/>
                    <a:pt x="85" y="28"/>
                  </a:cubicBezTo>
                  <a:cubicBezTo>
                    <a:pt x="86" y="29"/>
                    <a:pt x="88" y="29"/>
                    <a:pt x="88" y="29"/>
                  </a:cubicBezTo>
                  <a:cubicBezTo>
                    <a:pt x="89" y="30"/>
                    <a:pt x="90" y="30"/>
                    <a:pt x="91" y="30"/>
                  </a:cubicBezTo>
                  <a:cubicBezTo>
                    <a:pt x="92" y="31"/>
                    <a:pt x="93" y="31"/>
                    <a:pt x="94" y="32"/>
                  </a:cubicBezTo>
                  <a:cubicBezTo>
                    <a:pt x="95" y="33"/>
                    <a:pt x="95" y="34"/>
                    <a:pt x="96" y="34"/>
                  </a:cubicBezTo>
                  <a:cubicBezTo>
                    <a:pt x="97" y="36"/>
                    <a:pt x="95" y="37"/>
                    <a:pt x="95" y="39"/>
                  </a:cubicBezTo>
                  <a:cubicBezTo>
                    <a:pt x="94" y="41"/>
                    <a:pt x="92" y="42"/>
                    <a:pt x="93" y="45"/>
                  </a:cubicBezTo>
                  <a:cubicBezTo>
                    <a:pt x="93" y="48"/>
                    <a:pt x="91" y="48"/>
                    <a:pt x="90" y="51"/>
                  </a:cubicBezTo>
                  <a:cubicBezTo>
                    <a:pt x="90" y="52"/>
                    <a:pt x="90" y="51"/>
                    <a:pt x="90" y="53"/>
                  </a:cubicBezTo>
                  <a:cubicBezTo>
                    <a:pt x="92" y="52"/>
                    <a:pt x="94" y="52"/>
                    <a:pt x="95" y="52"/>
                  </a:cubicBezTo>
                  <a:cubicBezTo>
                    <a:pt x="98" y="53"/>
                    <a:pt x="101" y="55"/>
                    <a:pt x="104" y="54"/>
                  </a:cubicBezTo>
                  <a:cubicBezTo>
                    <a:pt x="105" y="54"/>
                    <a:pt x="106" y="55"/>
                    <a:pt x="107" y="54"/>
                  </a:cubicBezTo>
                  <a:cubicBezTo>
                    <a:pt x="107" y="54"/>
                    <a:pt x="108" y="55"/>
                    <a:pt x="109" y="55"/>
                  </a:cubicBezTo>
                  <a:cubicBezTo>
                    <a:pt x="110" y="54"/>
                    <a:pt x="110" y="53"/>
                    <a:pt x="111" y="53"/>
                  </a:cubicBezTo>
                  <a:cubicBezTo>
                    <a:pt x="112" y="52"/>
                    <a:pt x="113" y="54"/>
                    <a:pt x="114" y="54"/>
                  </a:cubicBezTo>
                  <a:cubicBezTo>
                    <a:pt x="115" y="53"/>
                    <a:pt x="115" y="51"/>
                    <a:pt x="116" y="50"/>
                  </a:cubicBezTo>
                  <a:cubicBezTo>
                    <a:pt x="116" y="49"/>
                    <a:pt x="119" y="49"/>
                    <a:pt x="118" y="49"/>
                  </a:cubicBezTo>
                  <a:cubicBezTo>
                    <a:pt x="118" y="48"/>
                    <a:pt x="120" y="46"/>
                    <a:pt x="120" y="46"/>
                  </a:cubicBezTo>
                  <a:cubicBezTo>
                    <a:pt x="121" y="47"/>
                    <a:pt x="121" y="44"/>
                    <a:pt x="121" y="43"/>
                  </a:cubicBezTo>
                  <a:cubicBezTo>
                    <a:pt x="121" y="41"/>
                    <a:pt x="121" y="39"/>
                    <a:pt x="121" y="37"/>
                  </a:cubicBezTo>
                  <a:cubicBezTo>
                    <a:pt x="120" y="36"/>
                    <a:pt x="122" y="36"/>
                    <a:pt x="123" y="37"/>
                  </a:cubicBezTo>
                  <a:cubicBezTo>
                    <a:pt x="123" y="35"/>
                    <a:pt x="125" y="36"/>
                    <a:pt x="126" y="36"/>
                  </a:cubicBezTo>
                  <a:cubicBezTo>
                    <a:pt x="127" y="37"/>
                    <a:pt x="128" y="38"/>
                    <a:pt x="128" y="40"/>
                  </a:cubicBezTo>
                  <a:cubicBezTo>
                    <a:pt x="129" y="42"/>
                    <a:pt x="129" y="43"/>
                    <a:pt x="129" y="46"/>
                  </a:cubicBezTo>
                  <a:cubicBezTo>
                    <a:pt x="129" y="47"/>
                    <a:pt x="130" y="48"/>
                    <a:pt x="130" y="49"/>
                  </a:cubicBezTo>
                  <a:cubicBezTo>
                    <a:pt x="130" y="50"/>
                    <a:pt x="129" y="51"/>
                    <a:pt x="129" y="51"/>
                  </a:cubicBezTo>
                  <a:cubicBezTo>
                    <a:pt x="129" y="51"/>
                    <a:pt x="129" y="51"/>
                    <a:pt x="128" y="51"/>
                  </a:cubicBezTo>
                  <a:cubicBezTo>
                    <a:pt x="127" y="52"/>
                    <a:pt x="126" y="53"/>
                    <a:pt x="125" y="54"/>
                  </a:cubicBezTo>
                  <a:cubicBezTo>
                    <a:pt x="124" y="54"/>
                    <a:pt x="121" y="55"/>
                    <a:pt x="121" y="56"/>
                  </a:cubicBezTo>
                  <a:cubicBezTo>
                    <a:pt x="121" y="57"/>
                    <a:pt x="120" y="58"/>
                    <a:pt x="119" y="58"/>
                  </a:cubicBezTo>
                  <a:cubicBezTo>
                    <a:pt x="118" y="59"/>
                    <a:pt x="118" y="59"/>
                    <a:pt x="117" y="60"/>
                  </a:cubicBezTo>
                  <a:cubicBezTo>
                    <a:pt x="117" y="61"/>
                    <a:pt x="116" y="61"/>
                    <a:pt x="115" y="62"/>
                  </a:cubicBezTo>
                  <a:cubicBezTo>
                    <a:pt x="116" y="62"/>
                    <a:pt x="116" y="63"/>
                    <a:pt x="116" y="63"/>
                  </a:cubicBezTo>
                  <a:cubicBezTo>
                    <a:pt x="114" y="62"/>
                    <a:pt x="111" y="68"/>
                    <a:pt x="111" y="69"/>
                  </a:cubicBezTo>
                  <a:cubicBezTo>
                    <a:pt x="109" y="71"/>
                    <a:pt x="109" y="75"/>
                    <a:pt x="106" y="76"/>
                  </a:cubicBezTo>
                  <a:cubicBezTo>
                    <a:pt x="105" y="77"/>
                    <a:pt x="105" y="78"/>
                    <a:pt x="104" y="79"/>
                  </a:cubicBezTo>
                  <a:cubicBezTo>
                    <a:pt x="104" y="80"/>
                    <a:pt x="104" y="80"/>
                    <a:pt x="103" y="80"/>
                  </a:cubicBezTo>
                  <a:cubicBezTo>
                    <a:pt x="103" y="81"/>
                    <a:pt x="103" y="82"/>
                    <a:pt x="102" y="83"/>
                  </a:cubicBezTo>
                  <a:cubicBezTo>
                    <a:pt x="101" y="84"/>
                    <a:pt x="103" y="85"/>
                    <a:pt x="103" y="86"/>
                  </a:cubicBezTo>
                  <a:cubicBezTo>
                    <a:pt x="103" y="87"/>
                    <a:pt x="103" y="87"/>
                    <a:pt x="102" y="88"/>
                  </a:cubicBezTo>
                  <a:cubicBezTo>
                    <a:pt x="102" y="89"/>
                    <a:pt x="103" y="89"/>
                    <a:pt x="103" y="90"/>
                  </a:cubicBezTo>
                  <a:cubicBezTo>
                    <a:pt x="103" y="91"/>
                    <a:pt x="103" y="91"/>
                    <a:pt x="102" y="92"/>
                  </a:cubicBezTo>
                  <a:cubicBezTo>
                    <a:pt x="102" y="93"/>
                    <a:pt x="103" y="93"/>
                    <a:pt x="103" y="94"/>
                  </a:cubicBezTo>
                  <a:cubicBezTo>
                    <a:pt x="103" y="96"/>
                    <a:pt x="102" y="96"/>
                    <a:pt x="102" y="98"/>
                  </a:cubicBezTo>
                  <a:cubicBezTo>
                    <a:pt x="102" y="100"/>
                    <a:pt x="103" y="100"/>
                    <a:pt x="103" y="102"/>
                  </a:cubicBezTo>
                  <a:cubicBezTo>
                    <a:pt x="102" y="103"/>
                    <a:pt x="103" y="105"/>
                    <a:pt x="104" y="106"/>
                  </a:cubicBezTo>
                  <a:cubicBezTo>
                    <a:pt x="105" y="109"/>
                    <a:pt x="102" y="108"/>
                    <a:pt x="102" y="109"/>
                  </a:cubicBezTo>
                  <a:cubicBezTo>
                    <a:pt x="103" y="111"/>
                    <a:pt x="102" y="112"/>
                    <a:pt x="102" y="114"/>
                  </a:cubicBezTo>
                  <a:cubicBezTo>
                    <a:pt x="103" y="115"/>
                    <a:pt x="106" y="120"/>
                    <a:pt x="104" y="120"/>
                  </a:cubicBezTo>
                  <a:cubicBezTo>
                    <a:pt x="105" y="121"/>
                    <a:pt x="105" y="122"/>
                    <a:pt x="106" y="123"/>
                  </a:cubicBezTo>
                  <a:cubicBezTo>
                    <a:pt x="108" y="124"/>
                    <a:pt x="110" y="125"/>
                    <a:pt x="111" y="126"/>
                  </a:cubicBezTo>
                  <a:cubicBezTo>
                    <a:pt x="114" y="127"/>
                    <a:pt x="118" y="129"/>
                    <a:pt x="117" y="133"/>
                  </a:cubicBezTo>
                  <a:cubicBezTo>
                    <a:pt x="116" y="135"/>
                    <a:pt x="119" y="140"/>
                    <a:pt x="122" y="139"/>
                  </a:cubicBezTo>
                  <a:cubicBezTo>
                    <a:pt x="123" y="139"/>
                    <a:pt x="124" y="142"/>
                    <a:pt x="124" y="143"/>
                  </a:cubicBezTo>
                  <a:cubicBezTo>
                    <a:pt x="125" y="145"/>
                    <a:pt x="124" y="147"/>
                    <a:pt x="123" y="149"/>
                  </a:cubicBezTo>
                  <a:cubicBezTo>
                    <a:pt x="122" y="150"/>
                    <a:pt x="120" y="153"/>
                    <a:pt x="120" y="154"/>
                  </a:cubicBezTo>
                  <a:cubicBezTo>
                    <a:pt x="120" y="156"/>
                    <a:pt x="120" y="157"/>
                    <a:pt x="119" y="158"/>
                  </a:cubicBezTo>
                  <a:cubicBezTo>
                    <a:pt x="115" y="160"/>
                    <a:pt x="112" y="162"/>
                    <a:pt x="108" y="162"/>
                  </a:cubicBezTo>
                  <a:cubicBezTo>
                    <a:pt x="104" y="163"/>
                    <a:pt x="99" y="164"/>
                    <a:pt x="95" y="165"/>
                  </a:cubicBezTo>
                  <a:cubicBezTo>
                    <a:pt x="93" y="165"/>
                    <a:pt x="91" y="165"/>
                    <a:pt x="90" y="165"/>
                  </a:cubicBezTo>
                  <a:cubicBezTo>
                    <a:pt x="88" y="164"/>
                    <a:pt x="86" y="163"/>
                    <a:pt x="84" y="163"/>
                  </a:cubicBezTo>
                  <a:cubicBezTo>
                    <a:pt x="85" y="163"/>
                    <a:pt x="85" y="164"/>
                    <a:pt x="85" y="164"/>
                  </a:cubicBezTo>
                  <a:cubicBezTo>
                    <a:pt x="86" y="165"/>
                    <a:pt x="85" y="166"/>
                    <a:pt x="86" y="166"/>
                  </a:cubicBezTo>
                  <a:cubicBezTo>
                    <a:pt x="86" y="167"/>
                    <a:pt x="89" y="169"/>
                    <a:pt x="87" y="168"/>
                  </a:cubicBezTo>
                  <a:cubicBezTo>
                    <a:pt x="88" y="169"/>
                    <a:pt x="89" y="170"/>
                    <a:pt x="89" y="171"/>
                  </a:cubicBezTo>
                  <a:cubicBezTo>
                    <a:pt x="89" y="172"/>
                    <a:pt x="89" y="174"/>
                    <a:pt x="88" y="173"/>
                  </a:cubicBezTo>
                  <a:cubicBezTo>
                    <a:pt x="88" y="174"/>
                    <a:pt x="88" y="175"/>
                    <a:pt x="88" y="176"/>
                  </a:cubicBezTo>
                  <a:cubicBezTo>
                    <a:pt x="88" y="176"/>
                    <a:pt x="87" y="177"/>
                    <a:pt x="88" y="178"/>
                  </a:cubicBezTo>
                  <a:cubicBezTo>
                    <a:pt x="88" y="178"/>
                    <a:pt x="89" y="179"/>
                    <a:pt x="89" y="179"/>
                  </a:cubicBezTo>
                  <a:cubicBezTo>
                    <a:pt x="90" y="180"/>
                    <a:pt x="90" y="181"/>
                    <a:pt x="91" y="180"/>
                  </a:cubicBezTo>
                  <a:cubicBezTo>
                    <a:pt x="90" y="184"/>
                    <a:pt x="86" y="185"/>
                    <a:pt x="83" y="185"/>
                  </a:cubicBezTo>
                  <a:cubicBezTo>
                    <a:pt x="79" y="186"/>
                    <a:pt x="75" y="183"/>
                    <a:pt x="71" y="182"/>
                  </a:cubicBezTo>
                  <a:cubicBezTo>
                    <a:pt x="72" y="182"/>
                    <a:pt x="71" y="181"/>
                    <a:pt x="70" y="181"/>
                  </a:cubicBezTo>
                  <a:cubicBezTo>
                    <a:pt x="69" y="182"/>
                    <a:pt x="69" y="183"/>
                    <a:pt x="69" y="184"/>
                  </a:cubicBezTo>
                  <a:cubicBezTo>
                    <a:pt x="69" y="186"/>
                    <a:pt x="72" y="188"/>
                    <a:pt x="72" y="190"/>
                  </a:cubicBezTo>
                  <a:cubicBezTo>
                    <a:pt x="72" y="192"/>
                    <a:pt x="72" y="194"/>
                    <a:pt x="74" y="195"/>
                  </a:cubicBezTo>
                  <a:cubicBezTo>
                    <a:pt x="76" y="195"/>
                    <a:pt x="78" y="196"/>
                    <a:pt x="78" y="197"/>
                  </a:cubicBezTo>
                  <a:cubicBezTo>
                    <a:pt x="78" y="197"/>
                    <a:pt x="82" y="198"/>
                    <a:pt x="82" y="197"/>
                  </a:cubicBezTo>
                  <a:cubicBezTo>
                    <a:pt x="82" y="196"/>
                    <a:pt x="80" y="196"/>
                    <a:pt x="79" y="196"/>
                  </a:cubicBezTo>
                  <a:cubicBezTo>
                    <a:pt x="81" y="196"/>
                    <a:pt x="81" y="194"/>
                    <a:pt x="83" y="194"/>
                  </a:cubicBezTo>
                  <a:cubicBezTo>
                    <a:pt x="84" y="194"/>
                    <a:pt x="85" y="196"/>
                    <a:pt x="85" y="197"/>
                  </a:cubicBezTo>
                  <a:cubicBezTo>
                    <a:pt x="86" y="198"/>
                    <a:pt x="87" y="200"/>
                    <a:pt x="86" y="201"/>
                  </a:cubicBezTo>
                  <a:cubicBezTo>
                    <a:pt x="86" y="202"/>
                    <a:pt x="84" y="202"/>
                    <a:pt x="83" y="202"/>
                  </a:cubicBezTo>
                  <a:cubicBezTo>
                    <a:pt x="82" y="202"/>
                    <a:pt x="82" y="200"/>
                    <a:pt x="81" y="199"/>
                  </a:cubicBezTo>
                  <a:cubicBezTo>
                    <a:pt x="80" y="198"/>
                    <a:pt x="79" y="198"/>
                    <a:pt x="77" y="199"/>
                  </a:cubicBezTo>
                  <a:cubicBezTo>
                    <a:pt x="74" y="201"/>
                    <a:pt x="80" y="203"/>
                    <a:pt x="82" y="203"/>
                  </a:cubicBezTo>
                  <a:cubicBezTo>
                    <a:pt x="81" y="204"/>
                    <a:pt x="80" y="204"/>
                    <a:pt x="79" y="204"/>
                  </a:cubicBezTo>
                  <a:cubicBezTo>
                    <a:pt x="78" y="205"/>
                    <a:pt x="78" y="206"/>
                    <a:pt x="77" y="207"/>
                  </a:cubicBezTo>
                  <a:cubicBezTo>
                    <a:pt x="76" y="209"/>
                    <a:pt x="76" y="210"/>
                    <a:pt x="77" y="211"/>
                  </a:cubicBezTo>
                  <a:cubicBezTo>
                    <a:pt x="78" y="212"/>
                    <a:pt x="78" y="212"/>
                    <a:pt x="78" y="213"/>
                  </a:cubicBezTo>
                  <a:cubicBezTo>
                    <a:pt x="78" y="214"/>
                    <a:pt x="78" y="214"/>
                    <a:pt x="78" y="214"/>
                  </a:cubicBezTo>
                  <a:cubicBezTo>
                    <a:pt x="79" y="215"/>
                    <a:pt x="79" y="215"/>
                    <a:pt x="79" y="216"/>
                  </a:cubicBezTo>
                  <a:cubicBezTo>
                    <a:pt x="79" y="216"/>
                    <a:pt x="79" y="217"/>
                    <a:pt x="79" y="218"/>
                  </a:cubicBezTo>
                  <a:cubicBezTo>
                    <a:pt x="78" y="218"/>
                    <a:pt x="77" y="218"/>
                    <a:pt x="77" y="219"/>
                  </a:cubicBezTo>
                  <a:cubicBezTo>
                    <a:pt x="77" y="220"/>
                    <a:pt x="79" y="220"/>
                    <a:pt x="79" y="221"/>
                  </a:cubicBezTo>
                  <a:cubicBezTo>
                    <a:pt x="79" y="222"/>
                    <a:pt x="71" y="221"/>
                    <a:pt x="72" y="224"/>
                  </a:cubicBezTo>
                  <a:cubicBezTo>
                    <a:pt x="69" y="223"/>
                    <a:pt x="68" y="227"/>
                    <a:pt x="67" y="230"/>
                  </a:cubicBezTo>
                  <a:cubicBezTo>
                    <a:pt x="67" y="234"/>
                    <a:pt x="69" y="236"/>
                    <a:pt x="73" y="238"/>
                  </a:cubicBezTo>
                  <a:cubicBezTo>
                    <a:pt x="74" y="239"/>
                    <a:pt x="75" y="240"/>
                    <a:pt x="77" y="241"/>
                  </a:cubicBezTo>
                  <a:cubicBezTo>
                    <a:pt x="79" y="242"/>
                    <a:pt x="82" y="240"/>
                    <a:pt x="84" y="242"/>
                  </a:cubicBezTo>
                  <a:cubicBezTo>
                    <a:pt x="87" y="243"/>
                    <a:pt x="88" y="249"/>
                    <a:pt x="83" y="249"/>
                  </a:cubicBezTo>
                  <a:cubicBezTo>
                    <a:pt x="84" y="249"/>
                    <a:pt x="84" y="248"/>
                    <a:pt x="85" y="248"/>
                  </a:cubicBezTo>
                  <a:cubicBezTo>
                    <a:pt x="86" y="248"/>
                    <a:pt x="87" y="249"/>
                    <a:pt x="88" y="250"/>
                  </a:cubicBezTo>
                  <a:cubicBezTo>
                    <a:pt x="87" y="250"/>
                    <a:pt x="87" y="250"/>
                    <a:pt x="87" y="251"/>
                  </a:cubicBezTo>
                  <a:cubicBezTo>
                    <a:pt x="86" y="251"/>
                    <a:pt x="83" y="254"/>
                    <a:pt x="82" y="255"/>
                  </a:cubicBezTo>
                  <a:cubicBezTo>
                    <a:pt x="81" y="256"/>
                    <a:pt x="80" y="257"/>
                    <a:pt x="80" y="258"/>
                  </a:cubicBezTo>
                  <a:cubicBezTo>
                    <a:pt x="79" y="259"/>
                    <a:pt x="79" y="260"/>
                    <a:pt x="79" y="261"/>
                  </a:cubicBezTo>
                  <a:cubicBezTo>
                    <a:pt x="79" y="261"/>
                    <a:pt x="79" y="262"/>
                    <a:pt x="78" y="263"/>
                  </a:cubicBezTo>
                  <a:cubicBezTo>
                    <a:pt x="79" y="263"/>
                    <a:pt x="79" y="263"/>
                    <a:pt x="79" y="262"/>
                  </a:cubicBezTo>
                  <a:cubicBezTo>
                    <a:pt x="79" y="264"/>
                    <a:pt x="82" y="269"/>
                    <a:pt x="78" y="270"/>
                  </a:cubicBezTo>
                  <a:cubicBezTo>
                    <a:pt x="76" y="270"/>
                    <a:pt x="75" y="267"/>
                    <a:pt x="73" y="266"/>
                  </a:cubicBezTo>
                  <a:cubicBezTo>
                    <a:pt x="73" y="266"/>
                    <a:pt x="75" y="267"/>
                    <a:pt x="74" y="268"/>
                  </a:cubicBezTo>
                  <a:cubicBezTo>
                    <a:pt x="74" y="269"/>
                    <a:pt x="72" y="268"/>
                    <a:pt x="72" y="269"/>
                  </a:cubicBezTo>
                  <a:cubicBezTo>
                    <a:pt x="74" y="268"/>
                    <a:pt x="75" y="269"/>
                    <a:pt x="77" y="270"/>
                  </a:cubicBezTo>
                  <a:cubicBezTo>
                    <a:pt x="77" y="271"/>
                    <a:pt x="74" y="271"/>
                    <a:pt x="74" y="273"/>
                  </a:cubicBezTo>
                  <a:cubicBezTo>
                    <a:pt x="73" y="275"/>
                    <a:pt x="75" y="276"/>
                    <a:pt x="73" y="279"/>
                  </a:cubicBezTo>
                  <a:cubicBezTo>
                    <a:pt x="75" y="277"/>
                    <a:pt x="77" y="281"/>
                    <a:pt x="78" y="282"/>
                  </a:cubicBezTo>
                  <a:cubicBezTo>
                    <a:pt x="79" y="284"/>
                    <a:pt x="75" y="283"/>
                    <a:pt x="74" y="284"/>
                  </a:cubicBezTo>
                  <a:cubicBezTo>
                    <a:pt x="75" y="283"/>
                    <a:pt x="77" y="284"/>
                    <a:pt x="78" y="284"/>
                  </a:cubicBezTo>
                  <a:cubicBezTo>
                    <a:pt x="79" y="283"/>
                    <a:pt x="80" y="285"/>
                    <a:pt x="81" y="286"/>
                  </a:cubicBezTo>
                  <a:cubicBezTo>
                    <a:pt x="83" y="287"/>
                    <a:pt x="85" y="288"/>
                    <a:pt x="86" y="291"/>
                  </a:cubicBezTo>
                  <a:cubicBezTo>
                    <a:pt x="86" y="290"/>
                    <a:pt x="84" y="290"/>
                    <a:pt x="84" y="290"/>
                  </a:cubicBezTo>
                  <a:cubicBezTo>
                    <a:pt x="82" y="290"/>
                    <a:pt x="81" y="289"/>
                    <a:pt x="80" y="289"/>
                  </a:cubicBezTo>
                  <a:cubicBezTo>
                    <a:pt x="76" y="288"/>
                    <a:pt x="72" y="287"/>
                    <a:pt x="69" y="287"/>
                  </a:cubicBezTo>
                  <a:cubicBezTo>
                    <a:pt x="64" y="287"/>
                    <a:pt x="64" y="287"/>
                    <a:pt x="64" y="287"/>
                  </a:cubicBezTo>
                  <a:cubicBezTo>
                    <a:pt x="63" y="287"/>
                    <a:pt x="60" y="288"/>
                    <a:pt x="59" y="287"/>
                  </a:cubicBezTo>
                  <a:cubicBezTo>
                    <a:pt x="56" y="285"/>
                    <a:pt x="54" y="281"/>
                    <a:pt x="52" y="280"/>
                  </a:cubicBezTo>
                  <a:cubicBezTo>
                    <a:pt x="51" y="279"/>
                    <a:pt x="52" y="277"/>
                    <a:pt x="52" y="276"/>
                  </a:cubicBezTo>
                  <a:cubicBezTo>
                    <a:pt x="51" y="276"/>
                    <a:pt x="50" y="274"/>
                    <a:pt x="49" y="274"/>
                  </a:cubicBezTo>
                  <a:cubicBezTo>
                    <a:pt x="48" y="275"/>
                    <a:pt x="47" y="274"/>
                    <a:pt x="47" y="274"/>
                  </a:cubicBezTo>
                  <a:cubicBezTo>
                    <a:pt x="46" y="275"/>
                    <a:pt x="46" y="275"/>
                    <a:pt x="45" y="276"/>
                  </a:cubicBezTo>
                  <a:cubicBezTo>
                    <a:pt x="44" y="276"/>
                    <a:pt x="43" y="273"/>
                    <a:pt x="42" y="273"/>
                  </a:cubicBezTo>
                  <a:cubicBezTo>
                    <a:pt x="42" y="271"/>
                    <a:pt x="39" y="271"/>
                    <a:pt x="39" y="269"/>
                  </a:cubicBezTo>
                  <a:cubicBezTo>
                    <a:pt x="39" y="269"/>
                    <a:pt x="38" y="268"/>
                    <a:pt x="38" y="268"/>
                  </a:cubicBezTo>
                  <a:cubicBezTo>
                    <a:pt x="38" y="267"/>
                    <a:pt x="38" y="267"/>
                    <a:pt x="38" y="266"/>
                  </a:cubicBezTo>
                  <a:cubicBezTo>
                    <a:pt x="38" y="266"/>
                    <a:pt x="37" y="265"/>
                    <a:pt x="36" y="265"/>
                  </a:cubicBezTo>
                  <a:cubicBezTo>
                    <a:pt x="36" y="264"/>
                    <a:pt x="36" y="263"/>
                    <a:pt x="36" y="262"/>
                  </a:cubicBezTo>
                  <a:cubicBezTo>
                    <a:pt x="38" y="262"/>
                    <a:pt x="38" y="262"/>
                    <a:pt x="38" y="261"/>
                  </a:cubicBezTo>
                  <a:cubicBezTo>
                    <a:pt x="38" y="260"/>
                    <a:pt x="38" y="260"/>
                    <a:pt x="38" y="259"/>
                  </a:cubicBezTo>
                  <a:cubicBezTo>
                    <a:pt x="39" y="259"/>
                    <a:pt x="40" y="259"/>
                    <a:pt x="40" y="258"/>
                  </a:cubicBezTo>
                  <a:cubicBezTo>
                    <a:pt x="41" y="257"/>
                    <a:pt x="40" y="256"/>
                    <a:pt x="39" y="255"/>
                  </a:cubicBezTo>
                  <a:cubicBezTo>
                    <a:pt x="39" y="254"/>
                    <a:pt x="41" y="254"/>
                    <a:pt x="41" y="253"/>
                  </a:cubicBezTo>
                  <a:cubicBezTo>
                    <a:pt x="41" y="252"/>
                    <a:pt x="39" y="251"/>
                    <a:pt x="39" y="250"/>
                  </a:cubicBezTo>
                  <a:cubicBezTo>
                    <a:pt x="38" y="249"/>
                    <a:pt x="37" y="249"/>
                    <a:pt x="37" y="247"/>
                  </a:cubicBezTo>
                  <a:cubicBezTo>
                    <a:pt x="37" y="246"/>
                    <a:pt x="38" y="242"/>
                    <a:pt x="40" y="243"/>
                  </a:cubicBezTo>
                  <a:cubicBezTo>
                    <a:pt x="39" y="242"/>
                    <a:pt x="38" y="242"/>
                    <a:pt x="38" y="241"/>
                  </a:cubicBezTo>
                  <a:cubicBezTo>
                    <a:pt x="38" y="240"/>
                    <a:pt x="38" y="240"/>
                    <a:pt x="38" y="239"/>
                  </a:cubicBezTo>
                  <a:cubicBezTo>
                    <a:pt x="38" y="239"/>
                    <a:pt x="38" y="238"/>
                    <a:pt x="39" y="238"/>
                  </a:cubicBezTo>
                  <a:cubicBezTo>
                    <a:pt x="40" y="236"/>
                    <a:pt x="37" y="233"/>
                    <a:pt x="35" y="232"/>
                  </a:cubicBezTo>
                  <a:cubicBezTo>
                    <a:pt x="36" y="232"/>
                    <a:pt x="37" y="230"/>
                    <a:pt x="36" y="230"/>
                  </a:cubicBezTo>
                  <a:cubicBezTo>
                    <a:pt x="35" y="230"/>
                    <a:pt x="34" y="228"/>
                    <a:pt x="35" y="227"/>
                  </a:cubicBezTo>
                  <a:cubicBezTo>
                    <a:pt x="35" y="226"/>
                    <a:pt x="36" y="227"/>
                    <a:pt x="36" y="226"/>
                  </a:cubicBezTo>
                  <a:cubicBezTo>
                    <a:pt x="37" y="225"/>
                    <a:pt x="37" y="225"/>
                    <a:pt x="36" y="224"/>
                  </a:cubicBezTo>
                  <a:cubicBezTo>
                    <a:pt x="35" y="223"/>
                    <a:pt x="34" y="222"/>
                    <a:pt x="33" y="222"/>
                  </a:cubicBezTo>
                  <a:cubicBezTo>
                    <a:pt x="32" y="221"/>
                    <a:pt x="30" y="222"/>
                    <a:pt x="29" y="221"/>
                  </a:cubicBezTo>
                  <a:cubicBezTo>
                    <a:pt x="28" y="219"/>
                    <a:pt x="34" y="220"/>
                    <a:pt x="35" y="219"/>
                  </a:cubicBezTo>
                  <a:cubicBezTo>
                    <a:pt x="35" y="220"/>
                    <a:pt x="35" y="217"/>
                    <a:pt x="35" y="218"/>
                  </a:cubicBezTo>
                  <a:cubicBezTo>
                    <a:pt x="34" y="215"/>
                    <a:pt x="30" y="218"/>
                    <a:pt x="29" y="215"/>
                  </a:cubicBezTo>
                  <a:cubicBezTo>
                    <a:pt x="29" y="215"/>
                    <a:pt x="28" y="214"/>
                    <a:pt x="28" y="214"/>
                  </a:cubicBezTo>
                  <a:cubicBezTo>
                    <a:pt x="28" y="213"/>
                    <a:pt x="29" y="212"/>
                    <a:pt x="29" y="212"/>
                  </a:cubicBezTo>
                  <a:cubicBezTo>
                    <a:pt x="28" y="211"/>
                    <a:pt x="27" y="210"/>
                    <a:pt x="27" y="210"/>
                  </a:cubicBezTo>
                  <a:cubicBezTo>
                    <a:pt x="28" y="208"/>
                    <a:pt x="23" y="207"/>
                    <a:pt x="25" y="206"/>
                  </a:cubicBezTo>
                  <a:cubicBezTo>
                    <a:pt x="26" y="205"/>
                    <a:pt x="25" y="204"/>
                    <a:pt x="24" y="204"/>
                  </a:cubicBezTo>
                  <a:cubicBezTo>
                    <a:pt x="22" y="204"/>
                    <a:pt x="22" y="203"/>
                    <a:pt x="21" y="202"/>
                  </a:cubicBezTo>
                  <a:cubicBezTo>
                    <a:pt x="21" y="200"/>
                    <a:pt x="21" y="199"/>
                    <a:pt x="20" y="198"/>
                  </a:cubicBezTo>
                  <a:cubicBezTo>
                    <a:pt x="20" y="197"/>
                    <a:pt x="19" y="196"/>
                    <a:pt x="20" y="195"/>
                  </a:cubicBezTo>
                  <a:cubicBezTo>
                    <a:pt x="21" y="194"/>
                    <a:pt x="22" y="195"/>
                    <a:pt x="21" y="194"/>
                  </a:cubicBezTo>
                  <a:cubicBezTo>
                    <a:pt x="20" y="192"/>
                    <a:pt x="18" y="191"/>
                    <a:pt x="18" y="189"/>
                  </a:cubicBezTo>
                  <a:cubicBezTo>
                    <a:pt x="19" y="186"/>
                    <a:pt x="16" y="184"/>
                    <a:pt x="15" y="181"/>
                  </a:cubicBezTo>
                  <a:cubicBezTo>
                    <a:pt x="15" y="180"/>
                    <a:pt x="15" y="179"/>
                    <a:pt x="16" y="178"/>
                  </a:cubicBezTo>
                  <a:cubicBezTo>
                    <a:pt x="16" y="177"/>
                    <a:pt x="14" y="176"/>
                    <a:pt x="14" y="175"/>
                  </a:cubicBezTo>
                  <a:cubicBezTo>
                    <a:pt x="16" y="176"/>
                    <a:pt x="15" y="173"/>
                    <a:pt x="14" y="172"/>
                  </a:cubicBezTo>
                  <a:cubicBezTo>
                    <a:pt x="13" y="171"/>
                    <a:pt x="14" y="171"/>
                    <a:pt x="15" y="170"/>
                  </a:cubicBezTo>
                  <a:cubicBezTo>
                    <a:pt x="14" y="170"/>
                    <a:pt x="15" y="167"/>
                    <a:pt x="14" y="165"/>
                  </a:cubicBezTo>
                  <a:cubicBezTo>
                    <a:pt x="13" y="163"/>
                    <a:pt x="15" y="163"/>
                    <a:pt x="17" y="162"/>
                  </a:cubicBezTo>
                  <a:cubicBezTo>
                    <a:pt x="18" y="161"/>
                    <a:pt x="15" y="159"/>
                    <a:pt x="15" y="157"/>
                  </a:cubicBezTo>
                  <a:cubicBezTo>
                    <a:pt x="14" y="155"/>
                    <a:pt x="11" y="153"/>
                    <a:pt x="12" y="151"/>
                  </a:cubicBezTo>
                  <a:cubicBezTo>
                    <a:pt x="12" y="150"/>
                    <a:pt x="11" y="147"/>
                    <a:pt x="10" y="146"/>
                  </a:cubicBezTo>
                  <a:cubicBezTo>
                    <a:pt x="9" y="144"/>
                    <a:pt x="9" y="142"/>
                    <a:pt x="10" y="141"/>
                  </a:cubicBezTo>
                  <a:cubicBezTo>
                    <a:pt x="11" y="140"/>
                    <a:pt x="11" y="141"/>
                    <a:pt x="11" y="140"/>
                  </a:cubicBezTo>
                  <a:cubicBezTo>
                    <a:pt x="12" y="139"/>
                    <a:pt x="12" y="138"/>
                    <a:pt x="12" y="138"/>
                  </a:cubicBezTo>
                  <a:cubicBezTo>
                    <a:pt x="12" y="138"/>
                    <a:pt x="13" y="137"/>
                    <a:pt x="13" y="137"/>
                  </a:cubicBezTo>
                  <a:cubicBezTo>
                    <a:pt x="13" y="136"/>
                    <a:pt x="13" y="134"/>
                    <a:pt x="12" y="133"/>
                  </a:cubicBezTo>
                  <a:cubicBezTo>
                    <a:pt x="12" y="132"/>
                    <a:pt x="11" y="131"/>
                    <a:pt x="11" y="130"/>
                  </a:cubicBezTo>
                  <a:cubicBezTo>
                    <a:pt x="11" y="130"/>
                    <a:pt x="10" y="129"/>
                    <a:pt x="10" y="129"/>
                  </a:cubicBezTo>
                  <a:cubicBezTo>
                    <a:pt x="10" y="128"/>
                    <a:pt x="11" y="129"/>
                    <a:pt x="11" y="128"/>
                  </a:cubicBezTo>
                  <a:cubicBezTo>
                    <a:pt x="11" y="127"/>
                    <a:pt x="11" y="126"/>
                    <a:pt x="11" y="125"/>
                  </a:cubicBezTo>
                  <a:cubicBezTo>
                    <a:pt x="11" y="124"/>
                    <a:pt x="11" y="119"/>
                    <a:pt x="12" y="120"/>
                  </a:cubicBezTo>
                  <a:cubicBezTo>
                    <a:pt x="14" y="120"/>
                    <a:pt x="12" y="116"/>
                    <a:pt x="12" y="116"/>
                  </a:cubicBezTo>
                  <a:cubicBezTo>
                    <a:pt x="11" y="115"/>
                    <a:pt x="12" y="110"/>
                    <a:pt x="10" y="110"/>
                  </a:cubicBezTo>
                  <a:cubicBezTo>
                    <a:pt x="10" y="110"/>
                    <a:pt x="10" y="111"/>
                    <a:pt x="9" y="110"/>
                  </a:cubicBezTo>
                  <a:cubicBezTo>
                    <a:pt x="8" y="108"/>
                    <a:pt x="8" y="108"/>
                    <a:pt x="8" y="107"/>
                  </a:cubicBezTo>
                  <a:cubicBezTo>
                    <a:pt x="9" y="106"/>
                    <a:pt x="8" y="105"/>
                    <a:pt x="7" y="105"/>
                  </a:cubicBezTo>
                  <a:cubicBezTo>
                    <a:pt x="6" y="104"/>
                    <a:pt x="7" y="104"/>
                    <a:pt x="6" y="103"/>
                  </a:cubicBezTo>
                  <a:cubicBezTo>
                    <a:pt x="6" y="101"/>
                    <a:pt x="4" y="100"/>
                    <a:pt x="3" y="98"/>
                  </a:cubicBezTo>
                  <a:cubicBezTo>
                    <a:pt x="5" y="99"/>
                    <a:pt x="3" y="96"/>
                    <a:pt x="3" y="96"/>
                  </a:cubicBezTo>
                  <a:cubicBezTo>
                    <a:pt x="1" y="95"/>
                    <a:pt x="0" y="93"/>
                    <a:pt x="0" y="91"/>
                  </a:cubicBezTo>
                  <a:cubicBezTo>
                    <a:pt x="0" y="89"/>
                    <a:pt x="2" y="90"/>
                    <a:pt x="1" y="88"/>
                  </a:cubicBezTo>
                  <a:cubicBezTo>
                    <a:pt x="1" y="86"/>
                    <a:pt x="3" y="83"/>
                    <a:pt x="1" y="82"/>
                  </a:cubicBezTo>
                  <a:cubicBezTo>
                    <a:pt x="4" y="84"/>
                    <a:pt x="3" y="79"/>
                    <a:pt x="3" y="78"/>
                  </a:cubicBezTo>
                  <a:cubicBezTo>
                    <a:pt x="2" y="77"/>
                    <a:pt x="0" y="73"/>
                    <a:pt x="1" y="71"/>
                  </a:cubicBezTo>
                  <a:moveTo>
                    <a:pt x="86" y="293"/>
                  </a:moveTo>
                  <a:cubicBezTo>
                    <a:pt x="88" y="298"/>
                    <a:pt x="90" y="302"/>
                    <a:pt x="93" y="307"/>
                  </a:cubicBezTo>
                  <a:cubicBezTo>
                    <a:pt x="93" y="308"/>
                    <a:pt x="94" y="310"/>
                    <a:pt x="95" y="312"/>
                  </a:cubicBezTo>
                  <a:cubicBezTo>
                    <a:pt x="96" y="314"/>
                    <a:pt x="97" y="312"/>
                    <a:pt x="98" y="313"/>
                  </a:cubicBezTo>
                  <a:cubicBezTo>
                    <a:pt x="100" y="314"/>
                    <a:pt x="103" y="314"/>
                    <a:pt x="105" y="314"/>
                  </a:cubicBezTo>
                  <a:cubicBezTo>
                    <a:pt x="107" y="314"/>
                    <a:pt x="109" y="314"/>
                    <a:pt x="111" y="315"/>
                  </a:cubicBezTo>
                  <a:cubicBezTo>
                    <a:pt x="113" y="315"/>
                    <a:pt x="115" y="313"/>
                    <a:pt x="116" y="314"/>
                  </a:cubicBezTo>
                  <a:cubicBezTo>
                    <a:pt x="117" y="314"/>
                    <a:pt x="118" y="313"/>
                    <a:pt x="119" y="314"/>
                  </a:cubicBezTo>
                  <a:cubicBezTo>
                    <a:pt x="120" y="313"/>
                    <a:pt x="120" y="311"/>
                    <a:pt x="119" y="311"/>
                  </a:cubicBezTo>
                  <a:cubicBezTo>
                    <a:pt x="118" y="311"/>
                    <a:pt x="117" y="311"/>
                    <a:pt x="116" y="311"/>
                  </a:cubicBezTo>
                  <a:cubicBezTo>
                    <a:pt x="114" y="311"/>
                    <a:pt x="112" y="311"/>
                    <a:pt x="110" y="310"/>
                  </a:cubicBezTo>
                  <a:cubicBezTo>
                    <a:pt x="106" y="308"/>
                    <a:pt x="102" y="307"/>
                    <a:pt x="99" y="304"/>
                  </a:cubicBezTo>
                  <a:cubicBezTo>
                    <a:pt x="97" y="303"/>
                    <a:pt x="96" y="303"/>
                    <a:pt x="94" y="302"/>
                  </a:cubicBezTo>
                  <a:cubicBezTo>
                    <a:pt x="93" y="301"/>
                    <a:pt x="93" y="299"/>
                    <a:pt x="91" y="299"/>
                  </a:cubicBezTo>
                  <a:cubicBezTo>
                    <a:pt x="87" y="299"/>
                    <a:pt x="90" y="295"/>
                    <a:pt x="91" y="297"/>
                  </a:cubicBezTo>
                  <a:cubicBezTo>
                    <a:pt x="89" y="295"/>
                    <a:pt x="87" y="294"/>
                    <a:pt x="86" y="293"/>
                  </a:cubicBezTo>
                  <a:moveTo>
                    <a:pt x="124" y="314"/>
                  </a:moveTo>
                  <a:cubicBezTo>
                    <a:pt x="125" y="312"/>
                    <a:pt x="128" y="313"/>
                    <a:pt x="129" y="312"/>
                  </a:cubicBezTo>
                  <a:cubicBezTo>
                    <a:pt x="127" y="312"/>
                    <a:pt x="125" y="312"/>
                    <a:pt x="123" y="313"/>
                  </a:cubicBezTo>
                  <a:cubicBezTo>
                    <a:pt x="123" y="313"/>
                    <a:pt x="124" y="314"/>
                    <a:pt x="124" y="314"/>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83" name="Angola">
              <a:extLst>
                <a:ext uri="{FF2B5EF4-FFF2-40B4-BE49-F238E27FC236}">
                  <a16:creationId xmlns:a16="http://schemas.microsoft.com/office/drawing/2014/main" id="{9827CA17-7167-48BB-8932-BB512E5ECF12}"/>
                </a:ext>
              </a:extLst>
            </p:cNvPr>
            <p:cNvSpPr>
              <a:spLocks noEditPoints="1"/>
            </p:cNvSpPr>
            <p:nvPr/>
          </p:nvSpPr>
          <p:spPr bwMode="auto">
            <a:xfrm>
              <a:off x="4415662" y="3971802"/>
              <a:ext cx="345365" cy="434442"/>
            </a:xfrm>
            <a:custGeom>
              <a:avLst/>
              <a:gdLst>
                <a:gd name="T0" fmla="*/ 103 w 104"/>
                <a:gd name="T1" fmla="*/ 77 h 131"/>
                <a:gd name="T2" fmla="*/ 92 w 104"/>
                <a:gd name="T3" fmla="*/ 83 h 131"/>
                <a:gd name="T4" fmla="*/ 86 w 104"/>
                <a:gd name="T5" fmla="*/ 90 h 131"/>
                <a:gd name="T6" fmla="*/ 86 w 104"/>
                <a:gd name="T7" fmla="*/ 112 h 131"/>
                <a:gd name="T8" fmla="*/ 98 w 104"/>
                <a:gd name="T9" fmla="*/ 127 h 131"/>
                <a:gd name="T10" fmla="*/ 79 w 104"/>
                <a:gd name="T11" fmla="*/ 130 h 131"/>
                <a:gd name="T12" fmla="*/ 73 w 104"/>
                <a:gd name="T13" fmla="*/ 130 h 131"/>
                <a:gd name="T14" fmla="*/ 56 w 104"/>
                <a:gd name="T15" fmla="*/ 125 h 131"/>
                <a:gd name="T16" fmla="*/ 21 w 104"/>
                <a:gd name="T17" fmla="*/ 124 h 131"/>
                <a:gd name="T18" fmla="*/ 11 w 104"/>
                <a:gd name="T19" fmla="*/ 121 h 131"/>
                <a:gd name="T20" fmla="*/ 0 w 104"/>
                <a:gd name="T21" fmla="*/ 123 h 131"/>
                <a:gd name="T22" fmla="*/ 0 w 104"/>
                <a:gd name="T23" fmla="*/ 110 h 131"/>
                <a:gd name="T24" fmla="*/ 2 w 104"/>
                <a:gd name="T25" fmla="*/ 105 h 131"/>
                <a:gd name="T26" fmla="*/ 5 w 104"/>
                <a:gd name="T27" fmla="*/ 97 h 131"/>
                <a:gd name="T28" fmla="*/ 7 w 104"/>
                <a:gd name="T29" fmla="*/ 86 h 131"/>
                <a:gd name="T30" fmla="*/ 13 w 104"/>
                <a:gd name="T31" fmla="*/ 78 h 131"/>
                <a:gd name="T32" fmla="*/ 17 w 104"/>
                <a:gd name="T33" fmla="*/ 62 h 131"/>
                <a:gd name="T34" fmla="*/ 13 w 104"/>
                <a:gd name="T35" fmla="*/ 52 h 131"/>
                <a:gd name="T36" fmla="*/ 12 w 104"/>
                <a:gd name="T37" fmla="*/ 47 h 131"/>
                <a:gd name="T38" fmla="*/ 11 w 104"/>
                <a:gd name="T39" fmla="*/ 44 h 131"/>
                <a:gd name="T40" fmla="*/ 14 w 104"/>
                <a:gd name="T41" fmla="*/ 41 h 131"/>
                <a:gd name="T42" fmla="*/ 10 w 104"/>
                <a:gd name="T43" fmla="*/ 28 h 131"/>
                <a:gd name="T44" fmla="*/ 7 w 104"/>
                <a:gd name="T45" fmla="*/ 21 h 131"/>
                <a:gd name="T46" fmla="*/ 8 w 104"/>
                <a:gd name="T47" fmla="*/ 15 h 131"/>
                <a:gd name="T48" fmla="*/ 32 w 104"/>
                <a:gd name="T49" fmla="*/ 14 h 131"/>
                <a:gd name="T50" fmla="*/ 42 w 104"/>
                <a:gd name="T51" fmla="*/ 17 h 131"/>
                <a:gd name="T52" fmla="*/ 44 w 104"/>
                <a:gd name="T53" fmla="*/ 25 h 131"/>
                <a:gd name="T54" fmla="*/ 46 w 104"/>
                <a:gd name="T55" fmla="*/ 31 h 131"/>
                <a:gd name="T56" fmla="*/ 54 w 104"/>
                <a:gd name="T57" fmla="*/ 35 h 131"/>
                <a:gd name="T58" fmla="*/ 64 w 104"/>
                <a:gd name="T59" fmla="*/ 34 h 131"/>
                <a:gd name="T60" fmla="*/ 66 w 104"/>
                <a:gd name="T61" fmla="*/ 28 h 131"/>
                <a:gd name="T62" fmla="*/ 72 w 104"/>
                <a:gd name="T63" fmla="*/ 25 h 131"/>
                <a:gd name="T64" fmla="*/ 75 w 104"/>
                <a:gd name="T65" fmla="*/ 24 h 131"/>
                <a:gd name="T66" fmla="*/ 84 w 104"/>
                <a:gd name="T67" fmla="*/ 27 h 131"/>
                <a:gd name="T68" fmla="*/ 84 w 104"/>
                <a:gd name="T69" fmla="*/ 33 h 131"/>
                <a:gd name="T70" fmla="*/ 85 w 104"/>
                <a:gd name="T71" fmla="*/ 46 h 131"/>
                <a:gd name="T72" fmla="*/ 89 w 104"/>
                <a:gd name="T73" fmla="*/ 60 h 131"/>
                <a:gd name="T74" fmla="*/ 88 w 104"/>
                <a:gd name="T75" fmla="*/ 65 h 131"/>
                <a:gd name="T76" fmla="*/ 95 w 104"/>
                <a:gd name="T77" fmla="*/ 64 h 131"/>
                <a:gd name="T78" fmla="*/ 103 w 104"/>
                <a:gd name="T79" fmla="*/ 62 h 131"/>
                <a:gd name="T80" fmla="*/ 103 w 104"/>
                <a:gd name="T81" fmla="*/ 72 h 131"/>
                <a:gd name="T82" fmla="*/ 3 w 104"/>
                <a:gd name="T83" fmla="*/ 12 h 131"/>
                <a:gd name="T84" fmla="*/ 7 w 104"/>
                <a:gd name="T85" fmla="*/ 7 h 131"/>
                <a:gd name="T86" fmla="*/ 11 w 104"/>
                <a:gd name="T87" fmla="*/ 2 h 131"/>
                <a:gd name="T88" fmla="*/ 7 w 104"/>
                <a:gd name="T89" fmla="*/ 1 h 131"/>
                <a:gd name="T90" fmla="*/ 3 w 104"/>
                <a:gd name="T91" fmla="*/ 6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04" h="131">
                  <a:moveTo>
                    <a:pt x="103" y="72"/>
                  </a:moveTo>
                  <a:cubicBezTo>
                    <a:pt x="103" y="73"/>
                    <a:pt x="104" y="75"/>
                    <a:pt x="103" y="77"/>
                  </a:cubicBezTo>
                  <a:cubicBezTo>
                    <a:pt x="103" y="79"/>
                    <a:pt x="102" y="80"/>
                    <a:pt x="103" y="82"/>
                  </a:cubicBezTo>
                  <a:cubicBezTo>
                    <a:pt x="100" y="83"/>
                    <a:pt x="96" y="83"/>
                    <a:pt x="92" y="83"/>
                  </a:cubicBezTo>
                  <a:cubicBezTo>
                    <a:pt x="90" y="83"/>
                    <a:pt x="89" y="82"/>
                    <a:pt x="87" y="82"/>
                  </a:cubicBezTo>
                  <a:cubicBezTo>
                    <a:pt x="85" y="83"/>
                    <a:pt x="86" y="88"/>
                    <a:pt x="86" y="90"/>
                  </a:cubicBezTo>
                  <a:cubicBezTo>
                    <a:pt x="86" y="94"/>
                    <a:pt x="86" y="98"/>
                    <a:pt x="86" y="101"/>
                  </a:cubicBezTo>
                  <a:cubicBezTo>
                    <a:pt x="86" y="105"/>
                    <a:pt x="86" y="108"/>
                    <a:pt x="86" y="112"/>
                  </a:cubicBezTo>
                  <a:cubicBezTo>
                    <a:pt x="86" y="116"/>
                    <a:pt x="88" y="117"/>
                    <a:pt x="90" y="119"/>
                  </a:cubicBezTo>
                  <a:cubicBezTo>
                    <a:pt x="93" y="122"/>
                    <a:pt x="95" y="125"/>
                    <a:pt x="98" y="127"/>
                  </a:cubicBezTo>
                  <a:cubicBezTo>
                    <a:pt x="93" y="128"/>
                    <a:pt x="88" y="129"/>
                    <a:pt x="83" y="130"/>
                  </a:cubicBezTo>
                  <a:cubicBezTo>
                    <a:pt x="81" y="130"/>
                    <a:pt x="80" y="130"/>
                    <a:pt x="79" y="130"/>
                  </a:cubicBezTo>
                  <a:cubicBezTo>
                    <a:pt x="78" y="130"/>
                    <a:pt x="77" y="130"/>
                    <a:pt x="76" y="130"/>
                  </a:cubicBezTo>
                  <a:cubicBezTo>
                    <a:pt x="75" y="131"/>
                    <a:pt x="74" y="130"/>
                    <a:pt x="73" y="130"/>
                  </a:cubicBezTo>
                  <a:cubicBezTo>
                    <a:pt x="69" y="129"/>
                    <a:pt x="64" y="129"/>
                    <a:pt x="60" y="128"/>
                  </a:cubicBezTo>
                  <a:cubicBezTo>
                    <a:pt x="58" y="128"/>
                    <a:pt x="57" y="127"/>
                    <a:pt x="56" y="125"/>
                  </a:cubicBezTo>
                  <a:cubicBezTo>
                    <a:pt x="56" y="124"/>
                    <a:pt x="53" y="124"/>
                    <a:pt x="52" y="124"/>
                  </a:cubicBezTo>
                  <a:cubicBezTo>
                    <a:pt x="42" y="125"/>
                    <a:pt x="31" y="124"/>
                    <a:pt x="21" y="124"/>
                  </a:cubicBezTo>
                  <a:cubicBezTo>
                    <a:pt x="18" y="124"/>
                    <a:pt x="18" y="124"/>
                    <a:pt x="16" y="123"/>
                  </a:cubicBezTo>
                  <a:cubicBezTo>
                    <a:pt x="15" y="121"/>
                    <a:pt x="13" y="120"/>
                    <a:pt x="11" y="121"/>
                  </a:cubicBezTo>
                  <a:cubicBezTo>
                    <a:pt x="9" y="122"/>
                    <a:pt x="7" y="124"/>
                    <a:pt x="5" y="123"/>
                  </a:cubicBezTo>
                  <a:cubicBezTo>
                    <a:pt x="2" y="122"/>
                    <a:pt x="2" y="123"/>
                    <a:pt x="0" y="123"/>
                  </a:cubicBezTo>
                  <a:cubicBezTo>
                    <a:pt x="0" y="119"/>
                    <a:pt x="1" y="115"/>
                    <a:pt x="0" y="111"/>
                  </a:cubicBezTo>
                  <a:cubicBezTo>
                    <a:pt x="0" y="111"/>
                    <a:pt x="0" y="110"/>
                    <a:pt x="0" y="110"/>
                  </a:cubicBezTo>
                  <a:cubicBezTo>
                    <a:pt x="0" y="109"/>
                    <a:pt x="1" y="108"/>
                    <a:pt x="2" y="107"/>
                  </a:cubicBezTo>
                  <a:cubicBezTo>
                    <a:pt x="2" y="107"/>
                    <a:pt x="2" y="106"/>
                    <a:pt x="2" y="105"/>
                  </a:cubicBezTo>
                  <a:cubicBezTo>
                    <a:pt x="2" y="104"/>
                    <a:pt x="3" y="103"/>
                    <a:pt x="3" y="103"/>
                  </a:cubicBezTo>
                  <a:cubicBezTo>
                    <a:pt x="3" y="102"/>
                    <a:pt x="4" y="98"/>
                    <a:pt x="5" y="97"/>
                  </a:cubicBezTo>
                  <a:cubicBezTo>
                    <a:pt x="5" y="95"/>
                    <a:pt x="5" y="92"/>
                    <a:pt x="6" y="91"/>
                  </a:cubicBezTo>
                  <a:cubicBezTo>
                    <a:pt x="6" y="89"/>
                    <a:pt x="6" y="87"/>
                    <a:pt x="7" y="86"/>
                  </a:cubicBezTo>
                  <a:cubicBezTo>
                    <a:pt x="8" y="85"/>
                    <a:pt x="9" y="84"/>
                    <a:pt x="10" y="83"/>
                  </a:cubicBezTo>
                  <a:cubicBezTo>
                    <a:pt x="11" y="81"/>
                    <a:pt x="10" y="79"/>
                    <a:pt x="13" y="78"/>
                  </a:cubicBezTo>
                  <a:cubicBezTo>
                    <a:pt x="14" y="78"/>
                    <a:pt x="15" y="77"/>
                    <a:pt x="15" y="75"/>
                  </a:cubicBezTo>
                  <a:cubicBezTo>
                    <a:pt x="18" y="72"/>
                    <a:pt x="18" y="66"/>
                    <a:pt x="17" y="62"/>
                  </a:cubicBezTo>
                  <a:cubicBezTo>
                    <a:pt x="17" y="60"/>
                    <a:pt x="16" y="59"/>
                    <a:pt x="15" y="57"/>
                  </a:cubicBezTo>
                  <a:cubicBezTo>
                    <a:pt x="14" y="55"/>
                    <a:pt x="14" y="54"/>
                    <a:pt x="13" y="52"/>
                  </a:cubicBezTo>
                  <a:cubicBezTo>
                    <a:pt x="13" y="52"/>
                    <a:pt x="12" y="51"/>
                    <a:pt x="12" y="50"/>
                  </a:cubicBezTo>
                  <a:cubicBezTo>
                    <a:pt x="12" y="49"/>
                    <a:pt x="12" y="48"/>
                    <a:pt x="12" y="47"/>
                  </a:cubicBezTo>
                  <a:cubicBezTo>
                    <a:pt x="11" y="46"/>
                    <a:pt x="10" y="44"/>
                    <a:pt x="12" y="43"/>
                  </a:cubicBezTo>
                  <a:cubicBezTo>
                    <a:pt x="11" y="43"/>
                    <a:pt x="11" y="44"/>
                    <a:pt x="11" y="44"/>
                  </a:cubicBezTo>
                  <a:cubicBezTo>
                    <a:pt x="11" y="44"/>
                    <a:pt x="12" y="43"/>
                    <a:pt x="12" y="42"/>
                  </a:cubicBezTo>
                  <a:cubicBezTo>
                    <a:pt x="13" y="42"/>
                    <a:pt x="14" y="42"/>
                    <a:pt x="14" y="41"/>
                  </a:cubicBezTo>
                  <a:cubicBezTo>
                    <a:pt x="14" y="39"/>
                    <a:pt x="14" y="37"/>
                    <a:pt x="13" y="35"/>
                  </a:cubicBezTo>
                  <a:cubicBezTo>
                    <a:pt x="11" y="33"/>
                    <a:pt x="11" y="30"/>
                    <a:pt x="10" y="28"/>
                  </a:cubicBezTo>
                  <a:cubicBezTo>
                    <a:pt x="10" y="27"/>
                    <a:pt x="10" y="26"/>
                    <a:pt x="9" y="25"/>
                  </a:cubicBezTo>
                  <a:cubicBezTo>
                    <a:pt x="9" y="24"/>
                    <a:pt x="7" y="23"/>
                    <a:pt x="7" y="21"/>
                  </a:cubicBezTo>
                  <a:cubicBezTo>
                    <a:pt x="6" y="20"/>
                    <a:pt x="4" y="16"/>
                    <a:pt x="6" y="16"/>
                  </a:cubicBezTo>
                  <a:cubicBezTo>
                    <a:pt x="7" y="15"/>
                    <a:pt x="8" y="15"/>
                    <a:pt x="8" y="15"/>
                  </a:cubicBezTo>
                  <a:cubicBezTo>
                    <a:pt x="10" y="15"/>
                    <a:pt x="10" y="14"/>
                    <a:pt x="12" y="14"/>
                  </a:cubicBezTo>
                  <a:cubicBezTo>
                    <a:pt x="18" y="13"/>
                    <a:pt x="25" y="14"/>
                    <a:pt x="32" y="14"/>
                  </a:cubicBezTo>
                  <a:cubicBezTo>
                    <a:pt x="34" y="14"/>
                    <a:pt x="37" y="14"/>
                    <a:pt x="39" y="14"/>
                  </a:cubicBezTo>
                  <a:cubicBezTo>
                    <a:pt x="41" y="14"/>
                    <a:pt x="41" y="15"/>
                    <a:pt x="42" y="17"/>
                  </a:cubicBezTo>
                  <a:cubicBezTo>
                    <a:pt x="42" y="18"/>
                    <a:pt x="42" y="19"/>
                    <a:pt x="42" y="20"/>
                  </a:cubicBezTo>
                  <a:cubicBezTo>
                    <a:pt x="43" y="22"/>
                    <a:pt x="43" y="23"/>
                    <a:pt x="44" y="25"/>
                  </a:cubicBezTo>
                  <a:cubicBezTo>
                    <a:pt x="44" y="26"/>
                    <a:pt x="44" y="27"/>
                    <a:pt x="45" y="28"/>
                  </a:cubicBezTo>
                  <a:cubicBezTo>
                    <a:pt x="46" y="29"/>
                    <a:pt x="46" y="29"/>
                    <a:pt x="46" y="31"/>
                  </a:cubicBezTo>
                  <a:cubicBezTo>
                    <a:pt x="47" y="32"/>
                    <a:pt x="49" y="35"/>
                    <a:pt x="50" y="35"/>
                  </a:cubicBezTo>
                  <a:cubicBezTo>
                    <a:pt x="50" y="35"/>
                    <a:pt x="54" y="35"/>
                    <a:pt x="54" y="35"/>
                  </a:cubicBezTo>
                  <a:cubicBezTo>
                    <a:pt x="54" y="35"/>
                    <a:pt x="58" y="34"/>
                    <a:pt x="58" y="34"/>
                  </a:cubicBezTo>
                  <a:cubicBezTo>
                    <a:pt x="60" y="34"/>
                    <a:pt x="62" y="34"/>
                    <a:pt x="64" y="34"/>
                  </a:cubicBezTo>
                  <a:cubicBezTo>
                    <a:pt x="64" y="33"/>
                    <a:pt x="65" y="32"/>
                    <a:pt x="64" y="30"/>
                  </a:cubicBezTo>
                  <a:cubicBezTo>
                    <a:pt x="66" y="30"/>
                    <a:pt x="66" y="29"/>
                    <a:pt x="66" y="28"/>
                  </a:cubicBezTo>
                  <a:cubicBezTo>
                    <a:pt x="65" y="27"/>
                    <a:pt x="66" y="26"/>
                    <a:pt x="66" y="25"/>
                  </a:cubicBezTo>
                  <a:cubicBezTo>
                    <a:pt x="68" y="25"/>
                    <a:pt x="70" y="25"/>
                    <a:pt x="72" y="25"/>
                  </a:cubicBezTo>
                  <a:cubicBezTo>
                    <a:pt x="73" y="25"/>
                    <a:pt x="72" y="24"/>
                    <a:pt x="73" y="24"/>
                  </a:cubicBezTo>
                  <a:cubicBezTo>
                    <a:pt x="74" y="24"/>
                    <a:pt x="74" y="24"/>
                    <a:pt x="75" y="24"/>
                  </a:cubicBezTo>
                  <a:cubicBezTo>
                    <a:pt x="75" y="26"/>
                    <a:pt x="73" y="27"/>
                    <a:pt x="76" y="27"/>
                  </a:cubicBezTo>
                  <a:cubicBezTo>
                    <a:pt x="79" y="27"/>
                    <a:pt x="81" y="27"/>
                    <a:pt x="84" y="27"/>
                  </a:cubicBezTo>
                  <a:cubicBezTo>
                    <a:pt x="86" y="27"/>
                    <a:pt x="86" y="30"/>
                    <a:pt x="85" y="31"/>
                  </a:cubicBezTo>
                  <a:cubicBezTo>
                    <a:pt x="85" y="32"/>
                    <a:pt x="85" y="33"/>
                    <a:pt x="84" y="33"/>
                  </a:cubicBezTo>
                  <a:cubicBezTo>
                    <a:pt x="84" y="35"/>
                    <a:pt x="86" y="36"/>
                    <a:pt x="86" y="37"/>
                  </a:cubicBezTo>
                  <a:cubicBezTo>
                    <a:pt x="86" y="40"/>
                    <a:pt x="85" y="43"/>
                    <a:pt x="85" y="46"/>
                  </a:cubicBezTo>
                  <a:cubicBezTo>
                    <a:pt x="85" y="49"/>
                    <a:pt x="86" y="50"/>
                    <a:pt x="88" y="53"/>
                  </a:cubicBezTo>
                  <a:cubicBezTo>
                    <a:pt x="89" y="54"/>
                    <a:pt x="89" y="58"/>
                    <a:pt x="89" y="60"/>
                  </a:cubicBezTo>
                  <a:cubicBezTo>
                    <a:pt x="89" y="61"/>
                    <a:pt x="88" y="61"/>
                    <a:pt x="88" y="62"/>
                  </a:cubicBezTo>
                  <a:cubicBezTo>
                    <a:pt x="88" y="63"/>
                    <a:pt x="89" y="64"/>
                    <a:pt x="88" y="65"/>
                  </a:cubicBezTo>
                  <a:cubicBezTo>
                    <a:pt x="89" y="66"/>
                    <a:pt x="90" y="64"/>
                    <a:pt x="91" y="64"/>
                  </a:cubicBezTo>
                  <a:cubicBezTo>
                    <a:pt x="92" y="63"/>
                    <a:pt x="94" y="64"/>
                    <a:pt x="95" y="64"/>
                  </a:cubicBezTo>
                  <a:cubicBezTo>
                    <a:pt x="96" y="64"/>
                    <a:pt x="98" y="63"/>
                    <a:pt x="99" y="63"/>
                  </a:cubicBezTo>
                  <a:cubicBezTo>
                    <a:pt x="101" y="63"/>
                    <a:pt x="103" y="64"/>
                    <a:pt x="103" y="62"/>
                  </a:cubicBezTo>
                  <a:cubicBezTo>
                    <a:pt x="104" y="63"/>
                    <a:pt x="104" y="66"/>
                    <a:pt x="104" y="67"/>
                  </a:cubicBezTo>
                  <a:cubicBezTo>
                    <a:pt x="103" y="69"/>
                    <a:pt x="103" y="70"/>
                    <a:pt x="103" y="72"/>
                  </a:cubicBezTo>
                  <a:close/>
                  <a:moveTo>
                    <a:pt x="4" y="9"/>
                  </a:moveTo>
                  <a:cubicBezTo>
                    <a:pt x="4" y="10"/>
                    <a:pt x="3" y="10"/>
                    <a:pt x="3" y="12"/>
                  </a:cubicBezTo>
                  <a:cubicBezTo>
                    <a:pt x="3" y="14"/>
                    <a:pt x="6" y="12"/>
                    <a:pt x="7" y="11"/>
                  </a:cubicBezTo>
                  <a:cubicBezTo>
                    <a:pt x="7" y="10"/>
                    <a:pt x="7" y="8"/>
                    <a:pt x="7" y="7"/>
                  </a:cubicBezTo>
                  <a:cubicBezTo>
                    <a:pt x="6" y="6"/>
                    <a:pt x="6" y="6"/>
                    <a:pt x="7" y="6"/>
                  </a:cubicBezTo>
                  <a:cubicBezTo>
                    <a:pt x="8" y="4"/>
                    <a:pt x="10" y="3"/>
                    <a:pt x="11" y="2"/>
                  </a:cubicBezTo>
                  <a:cubicBezTo>
                    <a:pt x="11" y="1"/>
                    <a:pt x="10" y="0"/>
                    <a:pt x="9" y="0"/>
                  </a:cubicBezTo>
                  <a:cubicBezTo>
                    <a:pt x="8" y="0"/>
                    <a:pt x="8" y="1"/>
                    <a:pt x="7" y="1"/>
                  </a:cubicBezTo>
                  <a:cubicBezTo>
                    <a:pt x="5" y="2"/>
                    <a:pt x="4" y="5"/>
                    <a:pt x="2" y="6"/>
                  </a:cubicBezTo>
                  <a:cubicBezTo>
                    <a:pt x="3" y="6"/>
                    <a:pt x="3" y="6"/>
                    <a:pt x="3" y="6"/>
                  </a:cubicBezTo>
                  <a:cubicBezTo>
                    <a:pt x="2" y="6"/>
                    <a:pt x="3" y="8"/>
                    <a:pt x="4" y="9"/>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84" name="Andorra">
              <a:extLst>
                <a:ext uri="{FF2B5EF4-FFF2-40B4-BE49-F238E27FC236}">
                  <a16:creationId xmlns:a16="http://schemas.microsoft.com/office/drawing/2014/main" id="{0FD1D497-B789-4371-8DFA-D2BFF4F5E8BA}"/>
                </a:ext>
              </a:extLst>
            </p:cNvPr>
            <p:cNvSpPr>
              <a:spLocks/>
            </p:cNvSpPr>
            <p:nvPr/>
          </p:nvSpPr>
          <p:spPr bwMode="auto">
            <a:xfrm>
              <a:off x="4148092" y="2471012"/>
              <a:ext cx="9373" cy="9373"/>
            </a:xfrm>
            <a:custGeom>
              <a:avLst/>
              <a:gdLst>
                <a:gd name="T0" fmla="*/ 0 w 3"/>
                <a:gd name="T1" fmla="*/ 1 h 3"/>
                <a:gd name="T2" fmla="*/ 3 w 3"/>
                <a:gd name="T3" fmla="*/ 1 h 3"/>
                <a:gd name="T4" fmla="*/ 0 w 3"/>
                <a:gd name="T5" fmla="*/ 3 h 3"/>
                <a:gd name="T6" fmla="*/ 0 w 3"/>
                <a:gd name="T7" fmla="*/ 1 h 3"/>
              </a:gdLst>
              <a:ahLst/>
              <a:cxnLst>
                <a:cxn ang="0">
                  <a:pos x="T0" y="T1"/>
                </a:cxn>
                <a:cxn ang="0">
                  <a:pos x="T2" y="T3"/>
                </a:cxn>
                <a:cxn ang="0">
                  <a:pos x="T4" y="T5"/>
                </a:cxn>
                <a:cxn ang="0">
                  <a:pos x="T6" y="T7"/>
                </a:cxn>
              </a:cxnLst>
              <a:rect l="0" t="0" r="r" b="b"/>
              <a:pathLst>
                <a:path w="3" h="3">
                  <a:moveTo>
                    <a:pt x="0" y="1"/>
                  </a:moveTo>
                  <a:cubicBezTo>
                    <a:pt x="1" y="0"/>
                    <a:pt x="2" y="1"/>
                    <a:pt x="3" y="1"/>
                  </a:cubicBezTo>
                  <a:cubicBezTo>
                    <a:pt x="2" y="2"/>
                    <a:pt x="1" y="2"/>
                    <a:pt x="0" y="3"/>
                  </a:cubicBezTo>
                  <a:cubicBezTo>
                    <a:pt x="0" y="2"/>
                    <a:pt x="0" y="1"/>
                    <a:pt x="0" y="1"/>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85" name="Algeria">
              <a:extLst>
                <a:ext uri="{FF2B5EF4-FFF2-40B4-BE49-F238E27FC236}">
                  <a16:creationId xmlns:a16="http://schemas.microsoft.com/office/drawing/2014/main" id="{7DF126AA-2597-4E19-8283-DAAD0D1BCEEF}"/>
                </a:ext>
              </a:extLst>
            </p:cNvPr>
            <p:cNvSpPr>
              <a:spLocks/>
            </p:cNvSpPr>
            <p:nvPr/>
          </p:nvSpPr>
          <p:spPr bwMode="auto">
            <a:xfrm>
              <a:off x="3859078" y="2647545"/>
              <a:ext cx="563968" cy="582715"/>
            </a:xfrm>
            <a:custGeom>
              <a:avLst/>
              <a:gdLst>
                <a:gd name="T0" fmla="*/ 1 w 170"/>
                <a:gd name="T1" fmla="*/ 83 h 176"/>
                <a:gd name="T2" fmla="*/ 11 w 170"/>
                <a:gd name="T3" fmla="*/ 74 h 176"/>
                <a:gd name="T4" fmla="*/ 19 w 170"/>
                <a:gd name="T5" fmla="*/ 71 h 176"/>
                <a:gd name="T6" fmla="*/ 27 w 170"/>
                <a:gd name="T7" fmla="*/ 69 h 176"/>
                <a:gd name="T8" fmla="*/ 36 w 170"/>
                <a:gd name="T9" fmla="*/ 62 h 176"/>
                <a:gd name="T10" fmla="*/ 42 w 170"/>
                <a:gd name="T11" fmla="*/ 58 h 176"/>
                <a:gd name="T12" fmla="*/ 43 w 170"/>
                <a:gd name="T13" fmla="*/ 52 h 176"/>
                <a:gd name="T14" fmla="*/ 63 w 170"/>
                <a:gd name="T15" fmla="*/ 48 h 176"/>
                <a:gd name="T16" fmla="*/ 61 w 170"/>
                <a:gd name="T17" fmla="*/ 42 h 176"/>
                <a:gd name="T18" fmla="*/ 60 w 170"/>
                <a:gd name="T19" fmla="*/ 35 h 176"/>
                <a:gd name="T20" fmla="*/ 59 w 170"/>
                <a:gd name="T21" fmla="*/ 29 h 176"/>
                <a:gd name="T22" fmla="*/ 59 w 170"/>
                <a:gd name="T23" fmla="*/ 23 h 176"/>
                <a:gd name="T24" fmla="*/ 61 w 170"/>
                <a:gd name="T25" fmla="*/ 18 h 176"/>
                <a:gd name="T26" fmla="*/ 65 w 170"/>
                <a:gd name="T27" fmla="*/ 14 h 176"/>
                <a:gd name="T28" fmla="*/ 70 w 170"/>
                <a:gd name="T29" fmla="*/ 13 h 176"/>
                <a:gd name="T30" fmla="*/ 86 w 170"/>
                <a:gd name="T31" fmla="*/ 6 h 176"/>
                <a:gd name="T32" fmla="*/ 98 w 170"/>
                <a:gd name="T33" fmla="*/ 4 h 176"/>
                <a:gd name="T34" fmla="*/ 103 w 170"/>
                <a:gd name="T35" fmla="*/ 3 h 176"/>
                <a:gd name="T36" fmla="*/ 115 w 170"/>
                <a:gd name="T37" fmla="*/ 4 h 176"/>
                <a:gd name="T38" fmla="*/ 123 w 170"/>
                <a:gd name="T39" fmla="*/ 2 h 176"/>
                <a:gd name="T40" fmla="*/ 131 w 170"/>
                <a:gd name="T41" fmla="*/ 2 h 176"/>
                <a:gd name="T42" fmla="*/ 136 w 170"/>
                <a:gd name="T43" fmla="*/ 2 h 176"/>
                <a:gd name="T44" fmla="*/ 142 w 170"/>
                <a:gd name="T45" fmla="*/ 2 h 176"/>
                <a:gd name="T46" fmla="*/ 140 w 170"/>
                <a:gd name="T47" fmla="*/ 13 h 176"/>
                <a:gd name="T48" fmla="*/ 134 w 170"/>
                <a:gd name="T49" fmla="*/ 29 h 176"/>
                <a:gd name="T50" fmla="*/ 137 w 170"/>
                <a:gd name="T51" fmla="*/ 39 h 176"/>
                <a:gd name="T52" fmla="*/ 145 w 170"/>
                <a:gd name="T53" fmla="*/ 48 h 176"/>
                <a:gd name="T54" fmla="*/ 149 w 170"/>
                <a:gd name="T55" fmla="*/ 66 h 176"/>
                <a:gd name="T56" fmla="*/ 152 w 170"/>
                <a:gd name="T57" fmla="*/ 75 h 176"/>
                <a:gd name="T58" fmla="*/ 152 w 170"/>
                <a:gd name="T59" fmla="*/ 92 h 176"/>
                <a:gd name="T60" fmla="*/ 149 w 170"/>
                <a:gd name="T61" fmla="*/ 103 h 176"/>
                <a:gd name="T62" fmla="*/ 156 w 170"/>
                <a:gd name="T63" fmla="*/ 121 h 176"/>
                <a:gd name="T64" fmla="*/ 164 w 170"/>
                <a:gd name="T65" fmla="*/ 123 h 176"/>
                <a:gd name="T66" fmla="*/ 168 w 170"/>
                <a:gd name="T67" fmla="*/ 132 h 176"/>
                <a:gd name="T68" fmla="*/ 118 w 170"/>
                <a:gd name="T69" fmla="*/ 170 h 176"/>
                <a:gd name="T70" fmla="*/ 106 w 170"/>
                <a:gd name="T71" fmla="*/ 172 h 176"/>
                <a:gd name="T72" fmla="*/ 97 w 170"/>
                <a:gd name="T73" fmla="*/ 169 h 176"/>
                <a:gd name="T74" fmla="*/ 91 w 170"/>
                <a:gd name="T75" fmla="*/ 164 h 176"/>
                <a:gd name="T76" fmla="*/ 83 w 170"/>
                <a:gd name="T77" fmla="*/ 159 h 176"/>
                <a:gd name="T78" fmla="*/ 79 w 170"/>
                <a:gd name="T79" fmla="*/ 154 h 176"/>
                <a:gd name="T80" fmla="*/ 71 w 170"/>
                <a:gd name="T81" fmla="*/ 148 h 176"/>
                <a:gd name="T82" fmla="*/ 12 w 170"/>
                <a:gd name="T83" fmla="*/ 103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70" h="176">
                  <a:moveTo>
                    <a:pt x="0" y="95"/>
                  </a:moveTo>
                  <a:cubicBezTo>
                    <a:pt x="1" y="83"/>
                    <a:pt x="1" y="83"/>
                    <a:pt x="1" y="83"/>
                  </a:cubicBezTo>
                  <a:cubicBezTo>
                    <a:pt x="0" y="79"/>
                    <a:pt x="5" y="78"/>
                    <a:pt x="7" y="77"/>
                  </a:cubicBezTo>
                  <a:cubicBezTo>
                    <a:pt x="8" y="76"/>
                    <a:pt x="9" y="74"/>
                    <a:pt x="11" y="74"/>
                  </a:cubicBezTo>
                  <a:cubicBezTo>
                    <a:pt x="12" y="74"/>
                    <a:pt x="12" y="72"/>
                    <a:pt x="14" y="72"/>
                  </a:cubicBezTo>
                  <a:cubicBezTo>
                    <a:pt x="16" y="72"/>
                    <a:pt x="17" y="74"/>
                    <a:pt x="19" y="71"/>
                  </a:cubicBezTo>
                  <a:cubicBezTo>
                    <a:pt x="19" y="70"/>
                    <a:pt x="21" y="70"/>
                    <a:pt x="22" y="70"/>
                  </a:cubicBezTo>
                  <a:cubicBezTo>
                    <a:pt x="24" y="70"/>
                    <a:pt x="25" y="70"/>
                    <a:pt x="27" y="69"/>
                  </a:cubicBezTo>
                  <a:cubicBezTo>
                    <a:pt x="30" y="68"/>
                    <a:pt x="30" y="65"/>
                    <a:pt x="33" y="63"/>
                  </a:cubicBezTo>
                  <a:cubicBezTo>
                    <a:pt x="34" y="63"/>
                    <a:pt x="35" y="62"/>
                    <a:pt x="36" y="62"/>
                  </a:cubicBezTo>
                  <a:cubicBezTo>
                    <a:pt x="38" y="62"/>
                    <a:pt x="39" y="60"/>
                    <a:pt x="40" y="60"/>
                  </a:cubicBezTo>
                  <a:cubicBezTo>
                    <a:pt x="41" y="60"/>
                    <a:pt x="44" y="59"/>
                    <a:pt x="42" y="58"/>
                  </a:cubicBezTo>
                  <a:cubicBezTo>
                    <a:pt x="42" y="57"/>
                    <a:pt x="40" y="56"/>
                    <a:pt x="42" y="55"/>
                  </a:cubicBezTo>
                  <a:cubicBezTo>
                    <a:pt x="40" y="54"/>
                    <a:pt x="42" y="52"/>
                    <a:pt x="43" y="52"/>
                  </a:cubicBezTo>
                  <a:cubicBezTo>
                    <a:pt x="46" y="52"/>
                    <a:pt x="48" y="52"/>
                    <a:pt x="48" y="50"/>
                  </a:cubicBezTo>
                  <a:cubicBezTo>
                    <a:pt x="50" y="46"/>
                    <a:pt x="60" y="49"/>
                    <a:pt x="63" y="48"/>
                  </a:cubicBezTo>
                  <a:cubicBezTo>
                    <a:pt x="59" y="47"/>
                    <a:pt x="65" y="45"/>
                    <a:pt x="63" y="44"/>
                  </a:cubicBezTo>
                  <a:cubicBezTo>
                    <a:pt x="62" y="43"/>
                    <a:pt x="62" y="43"/>
                    <a:pt x="61" y="42"/>
                  </a:cubicBezTo>
                  <a:cubicBezTo>
                    <a:pt x="60" y="41"/>
                    <a:pt x="60" y="39"/>
                    <a:pt x="60" y="38"/>
                  </a:cubicBezTo>
                  <a:cubicBezTo>
                    <a:pt x="59" y="37"/>
                    <a:pt x="59" y="36"/>
                    <a:pt x="60" y="35"/>
                  </a:cubicBezTo>
                  <a:cubicBezTo>
                    <a:pt x="60" y="34"/>
                    <a:pt x="59" y="34"/>
                    <a:pt x="59" y="32"/>
                  </a:cubicBezTo>
                  <a:cubicBezTo>
                    <a:pt x="59" y="31"/>
                    <a:pt x="59" y="30"/>
                    <a:pt x="59" y="29"/>
                  </a:cubicBezTo>
                  <a:cubicBezTo>
                    <a:pt x="59" y="28"/>
                    <a:pt x="58" y="27"/>
                    <a:pt x="60" y="25"/>
                  </a:cubicBezTo>
                  <a:cubicBezTo>
                    <a:pt x="58" y="25"/>
                    <a:pt x="59" y="24"/>
                    <a:pt x="59" y="23"/>
                  </a:cubicBezTo>
                  <a:cubicBezTo>
                    <a:pt x="58" y="22"/>
                    <a:pt x="56" y="21"/>
                    <a:pt x="55" y="20"/>
                  </a:cubicBezTo>
                  <a:cubicBezTo>
                    <a:pt x="58" y="20"/>
                    <a:pt x="59" y="19"/>
                    <a:pt x="61" y="18"/>
                  </a:cubicBezTo>
                  <a:cubicBezTo>
                    <a:pt x="62" y="17"/>
                    <a:pt x="63" y="17"/>
                    <a:pt x="64" y="16"/>
                  </a:cubicBezTo>
                  <a:cubicBezTo>
                    <a:pt x="64" y="15"/>
                    <a:pt x="64" y="15"/>
                    <a:pt x="65" y="14"/>
                  </a:cubicBezTo>
                  <a:cubicBezTo>
                    <a:pt x="66" y="14"/>
                    <a:pt x="67" y="13"/>
                    <a:pt x="68" y="13"/>
                  </a:cubicBezTo>
                  <a:cubicBezTo>
                    <a:pt x="68" y="14"/>
                    <a:pt x="69" y="13"/>
                    <a:pt x="70" y="13"/>
                  </a:cubicBezTo>
                  <a:cubicBezTo>
                    <a:pt x="71" y="11"/>
                    <a:pt x="73" y="14"/>
                    <a:pt x="74" y="12"/>
                  </a:cubicBezTo>
                  <a:cubicBezTo>
                    <a:pt x="76" y="8"/>
                    <a:pt x="82" y="6"/>
                    <a:pt x="86" y="6"/>
                  </a:cubicBezTo>
                  <a:cubicBezTo>
                    <a:pt x="88" y="6"/>
                    <a:pt x="91" y="5"/>
                    <a:pt x="94" y="5"/>
                  </a:cubicBezTo>
                  <a:cubicBezTo>
                    <a:pt x="95" y="5"/>
                    <a:pt x="97" y="3"/>
                    <a:pt x="98" y="4"/>
                  </a:cubicBezTo>
                  <a:cubicBezTo>
                    <a:pt x="99" y="4"/>
                    <a:pt x="99" y="4"/>
                    <a:pt x="99" y="3"/>
                  </a:cubicBezTo>
                  <a:cubicBezTo>
                    <a:pt x="99" y="3"/>
                    <a:pt x="102" y="3"/>
                    <a:pt x="103" y="3"/>
                  </a:cubicBezTo>
                  <a:cubicBezTo>
                    <a:pt x="105" y="2"/>
                    <a:pt x="108" y="3"/>
                    <a:pt x="110" y="3"/>
                  </a:cubicBezTo>
                  <a:cubicBezTo>
                    <a:pt x="113" y="2"/>
                    <a:pt x="113" y="3"/>
                    <a:pt x="115" y="4"/>
                  </a:cubicBezTo>
                  <a:cubicBezTo>
                    <a:pt x="117" y="6"/>
                    <a:pt x="118" y="3"/>
                    <a:pt x="119" y="3"/>
                  </a:cubicBezTo>
                  <a:cubicBezTo>
                    <a:pt x="120" y="3"/>
                    <a:pt x="124" y="3"/>
                    <a:pt x="123" y="2"/>
                  </a:cubicBezTo>
                  <a:cubicBezTo>
                    <a:pt x="123" y="0"/>
                    <a:pt x="126" y="1"/>
                    <a:pt x="126" y="2"/>
                  </a:cubicBezTo>
                  <a:cubicBezTo>
                    <a:pt x="128" y="2"/>
                    <a:pt x="130" y="3"/>
                    <a:pt x="131" y="2"/>
                  </a:cubicBezTo>
                  <a:cubicBezTo>
                    <a:pt x="132" y="1"/>
                    <a:pt x="131" y="0"/>
                    <a:pt x="133" y="1"/>
                  </a:cubicBezTo>
                  <a:cubicBezTo>
                    <a:pt x="134" y="1"/>
                    <a:pt x="135" y="2"/>
                    <a:pt x="136" y="2"/>
                  </a:cubicBezTo>
                  <a:cubicBezTo>
                    <a:pt x="135" y="3"/>
                    <a:pt x="137" y="3"/>
                    <a:pt x="138" y="2"/>
                  </a:cubicBezTo>
                  <a:cubicBezTo>
                    <a:pt x="139" y="2"/>
                    <a:pt x="141" y="2"/>
                    <a:pt x="142" y="2"/>
                  </a:cubicBezTo>
                  <a:cubicBezTo>
                    <a:pt x="142" y="4"/>
                    <a:pt x="140" y="5"/>
                    <a:pt x="139" y="6"/>
                  </a:cubicBezTo>
                  <a:cubicBezTo>
                    <a:pt x="142" y="7"/>
                    <a:pt x="139" y="11"/>
                    <a:pt x="140" y="13"/>
                  </a:cubicBezTo>
                  <a:cubicBezTo>
                    <a:pt x="141" y="16"/>
                    <a:pt x="140" y="19"/>
                    <a:pt x="139" y="22"/>
                  </a:cubicBezTo>
                  <a:cubicBezTo>
                    <a:pt x="139" y="25"/>
                    <a:pt x="136" y="27"/>
                    <a:pt x="134" y="29"/>
                  </a:cubicBezTo>
                  <a:cubicBezTo>
                    <a:pt x="133" y="30"/>
                    <a:pt x="133" y="33"/>
                    <a:pt x="134" y="34"/>
                  </a:cubicBezTo>
                  <a:cubicBezTo>
                    <a:pt x="135" y="36"/>
                    <a:pt x="134" y="38"/>
                    <a:pt x="137" y="39"/>
                  </a:cubicBezTo>
                  <a:cubicBezTo>
                    <a:pt x="140" y="40"/>
                    <a:pt x="139" y="44"/>
                    <a:pt x="142" y="46"/>
                  </a:cubicBezTo>
                  <a:cubicBezTo>
                    <a:pt x="143" y="46"/>
                    <a:pt x="144" y="47"/>
                    <a:pt x="145" y="48"/>
                  </a:cubicBezTo>
                  <a:cubicBezTo>
                    <a:pt x="146" y="50"/>
                    <a:pt x="147" y="52"/>
                    <a:pt x="147" y="54"/>
                  </a:cubicBezTo>
                  <a:cubicBezTo>
                    <a:pt x="148" y="58"/>
                    <a:pt x="149" y="62"/>
                    <a:pt x="149" y="66"/>
                  </a:cubicBezTo>
                  <a:cubicBezTo>
                    <a:pt x="149" y="67"/>
                    <a:pt x="147" y="67"/>
                    <a:pt x="149" y="69"/>
                  </a:cubicBezTo>
                  <a:cubicBezTo>
                    <a:pt x="150" y="71"/>
                    <a:pt x="151" y="73"/>
                    <a:pt x="152" y="75"/>
                  </a:cubicBezTo>
                  <a:cubicBezTo>
                    <a:pt x="153" y="83"/>
                    <a:pt x="151" y="83"/>
                    <a:pt x="152" y="87"/>
                  </a:cubicBezTo>
                  <a:cubicBezTo>
                    <a:pt x="153" y="89"/>
                    <a:pt x="153" y="90"/>
                    <a:pt x="152" y="92"/>
                  </a:cubicBezTo>
                  <a:cubicBezTo>
                    <a:pt x="151" y="94"/>
                    <a:pt x="152" y="96"/>
                    <a:pt x="152" y="98"/>
                  </a:cubicBezTo>
                  <a:cubicBezTo>
                    <a:pt x="153" y="102"/>
                    <a:pt x="152" y="102"/>
                    <a:pt x="149" y="103"/>
                  </a:cubicBezTo>
                  <a:cubicBezTo>
                    <a:pt x="147" y="105"/>
                    <a:pt x="151" y="109"/>
                    <a:pt x="152" y="111"/>
                  </a:cubicBezTo>
                  <a:cubicBezTo>
                    <a:pt x="154" y="114"/>
                    <a:pt x="153" y="118"/>
                    <a:pt x="156" y="121"/>
                  </a:cubicBezTo>
                  <a:cubicBezTo>
                    <a:pt x="157" y="122"/>
                    <a:pt x="158" y="121"/>
                    <a:pt x="159" y="121"/>
                  </a:cubicBezTo>
                  <a:cubicBezTo>
                    <a:pt x="161" y="121"/>
                    <a:pt x="162" y="122"/>
                    <a:pt x="164" y="123"/>
                  </a:cubicBezTo>
                  <a:cubicBezTo>
                    <a:pt x="167" y="124"/>
                    <a:pt x="168" y="126"/>
                    <a:pt x="169" y="129"/>
                  </a:cubicBezTo>
                  <a:cubicBezTo>
                    <a:pt x="169" y="131"/>
                    <a:pt x="170" y="131"/>
                    <a:pt x="168" y="132"/>
                  </a:cubicBezTo>
                  <a:cubicBezTo>
                    <a:pt x="153" y="142"/>
                    <a:pt x="137" y="152"/>
                    <a:pt x="123" y="165"/>
                  </a:cubicBezTo>
                  <a:cubicBezTo>
                    <a:pt x="123" y="166"/>
                    <a:pt x="120" y="169"/>
                    <a:pt x="118" y="170"/>
                  </a:cubicBezTo>
                  <a:cubicBezTo>
                    <a:pt x="117" y="171"/>
                    <a:pt x="115" y="171"/>
                    <a:pt x="113" y="171"/>
                  </a:cubicBezTo>
                  <a:cubicBezTo>
                    <a:pt x="111" y="171"/>
                    <a:pt x="109" y="172"/>
                    <a:pt x="106" y="172"/>
                  </a:cubicBezTo>
                  <a:cubicBezTo>
                    <a:pt x="105" y="173"/>
                    <a:pt x="96" y="176"/>
                    <a:pt x="96" y="172"/>
                  </a:cubicBezTo>
                  <a:cubicBezTo>
                    <a:pt x="96" y="171"/>
                    <a:pt x="97" y="171"/>
                    <a:pt x="97" y="169"/>
                  </a:cubicBezTo>
                  <a:cubicBezTo>
                    <a:pt x="97" y="169"/>
                    <a:pt x="97" y="166"/>
                    <a:pt x="96" y="166"/>
                  </a:cubicBezTo>
                  <a:cubicBezTo>
                    <a:pt x="95" y="165"/>
                    <a:pt x="93" y="165"/>
                    <a:pt x="91" y="164"/>
                  </a:cubicBezTo>
                  <a:cubicBezTo>
                    <a:pt x="90" y="164"/>
                    <a:pt x="89" y="162"/>
                    <a:pt x="88" y="162"/>
                  </a:cubicBezTo>
                  <a:cubicBezTo>
                    <a:pt x="84" y="163"/>
                    <a:pt x="84" y="159"/>
                    <a:pt x="83" y="159"/>
                  </a:cubicBezTo>
                  <a:cubicBezTo>
                    <a:pt x="82" y="158"/>
                    <a:pt x="81" y="158"/>
                    <a:pt x="80" y="157"/>
                  </a:cubicBezTo>
                  <a:cubicBezTo>
                    <a:pt x="79" y="157"/>
                    <a:pt x="80" y="155"/>
                    <a:pt x="79" y="154"/>
                  </a:cubicBezTo>
                  <a:cubicBezTo>
                    <a:pt x="79" y="153"/>
                    <a:pt x="78" y="152"/>
                    <a:pt x="77" y="152"/>
                  </a:cubicBezTo>
                  <a:cubicBezTo>
                    <a:pt x="75" y="151"/>
                    <a:pt x="73" y="149"/>
                    <a:pt x="71" y="148"/>
                  </a:cubicBezTo>
                  <a:cubicBezTo>
                    <a:pt x="67" y="145"/>
                    <a:pt x="63" y="142"/>
                    <a:pt x="59" y="138"/>
                  </a:cubicBezTo>
                  <a:cubicBezTo>
                    <a:pt x="44" y="126"/>
                    <a:pt x="28" y="114"/>
                    <a:pt x="12" y="103"/>
                  </a:cubicBezTo>
                  <a:cubicBezTo>
                    <a:pt x="8" y="100"/>
                    <a:pt x="4" y="97"/>
                    <a:pt x="0" y="95"/>
                  </a:cubicBezTo>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86" name="Albania">
              <a:extLst>
                <a:ext uri="{FF2B5EF4-FFF2-40B4-BE49-F238E27FC236}">
                  <a16:creationId xmlns:a16="http://schemas.microsoft.com/office/drawing/2014/main" id="{1F17E05C-EC69-4FAC-B450-FD7F68089438}"/>
                </a:ext>
              </a:extLst>
            </p:cNvPr>
            <p:cNvSpPr>
              <a:spLocks/>
            </p:cNvSpPr>
            <p:nvPr/>
          </p:nvSpPr>
          <p:spPr bwMode="auto">
            <a:xfrm>
              <a:off x="4604266" y="2467887"/>
              <a:ext cx="49992" cy="99983"/>
            </a:xfrm>
            <a:custGeom>
              <a:avLst/>
              <a:gdLst>
                <a:gd name="T0" fmla="*/ 1 w 15"/>
                <a:gd name="T1" fmla="*/ 21 h 30"/>
                <a:gd name="T2" fmla="*/ 1 w 15"/>
                <a:gd name="T3" fmla="*/ 18 h 30"/>
                <a:gd name="T4" fmla="*/ 2 w 15"/>
                <a:gd name="T5" fmla="*/ 15 h 30"/>
                <a:gd name="T6" fmla="*/ 2 w 15"/>
                <a:gd name="T7" fmla="*/ 13 h 30"/>
                <a:gd name="T8" fmla="*/ 2 w 15"/>
                <a:gd name="T9" fmla="*/ 11 h 30"/>
                <a:gd name="T10" fmla="*/ 1 w 15"/>
                <a:gd name="T11" fmla="*/ 9 h 30"/>
                <a:gd name="T12" fmla="*/ 1 w 15"/>
                <a:gd name="T13" fmla="*/ 3 h 30"/>
                <a:gd name="T14" fmla="*/ 4 w 15"/>
                <a:gd name="T15" fmla="*/ 3 h 30"/>
                <a:gd name="T16" fmla="*/ 7 w 15"/>
                <a:gd name="T17" fmla="*/ 3 h 30"/>
                <a:gd name="T18" fmla="*/ 7 w 15"/>
                <a:gd name="T19" fmla="*/ 4 h 30"/>
                <a:gd name="T20" fmla="*/ 10 w 15"/>
                <a:gd name="T21" fmla="*/ 6 h 30"/>
                <a:gd name="T22" fmla="*/ 10 w 15"/>
                <a:gd name="T23" fmla="*/ 9 h 30"/>
                <a:gd name="T24" fmla="*/ 9 w 15"/>
                <a:gd name="T25" fmla="*/ 12 h 30"/>
                <a:gd name="T26" fmla="*/ 10 w 15"/>
                <a:gd name="T27" fmla="*/ 13 h 30"/>
                <a:gd name="T28" fmla="*/ 10 w 15"/>
                <a:gd name="T29" fmla="*/ 14 h 30"/>
                <a:gd name="T30" fmla="*/ 11 w 15"/>
                <a:gd name="T31" fmla="*/ 16 h 30"/>
                <a:gd name="T32" fmla="*/ 13 w 15"/>
                <a:gd name="T33" fmla="*/ 18 h 30"/>
                <a:gd name="T34" fmla="*/ 14 w 15"/>
                <a:gd name="T35" fmla="*/ 19 h 30"/>
                <a:gd name="T36" fmla="*/ 12 w 15"/>
                <a:gd name="T37" fmla="*/ 23 h 30"/>
                <a:gd name="T38" fmla="*/ 11 w 15"/>
                <a:gd name="T39" fmla="*/ 26 h 30"/>
                <a:gd name="T40" fmla="*/ 10 w 15"/>
                <a:gd name="T41" fmla="*/ 29 h 30"/>
                <a:gd name="T42" fmla="*/ 8 w 15"/>
                <a:gd name="T43" fmla="*/ 30 h 30"/>
                <a:gd name="T44" fmla="*/ 6 w 15"/>
                <a:gd name="T45" fmla="*/ 28 h 30"/>
                <a:gd name="T46" fmla="*/ 1 w 15"/>
                <a:gd name="T47" fmla="*/ 23 h 30"/>
                <a:gd name="T48" fmla="*/ 2 w 15"/>
                <a:gd name="T49" fmla="*/ 24 h 30"/>
                <a:gd name="T50" fmla="*/ 2 w 15"/>
                <a:gd name="T51" fmla="*/ 22 h 30"/>
                <a:gd name="T52" fmla="*/ 1 w 15"/>
                <a:gd name="T53" fmla="*/ 2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5" h="30">
                  <a:moveTo>
                    <a:pt x="1" y="21"/>
                  </a:moveTo>
                  <a:cubicBezTo>
                    <a:pt x="1" y="20"/>
                    <a:pt x="2" y="19"/>
                    <a:pt x="1" y="18"/>
                  </a:cubicBezTo>
                  <a:cubicBezTo>
                    <a:pt x="2" y="18"/>
                    <a:pt x="2" y="16"/>
                    <a:pt x="2" y="15"/>
                  </a:cubicBezTo>
                  <a:cubicBezTo>
                    <a:pt x="2" y="14"/>
                    <a:pt x="1" y="14"/>
                    <a:pt x="2" y="13"/>
                  </a:cubicBezTo>
                  <a:cubicBezTo>
                    <a:pt x="2" y="13"/>
                    <a:pt x="2" y="12"/>
                    <a:pt x="2" y="11"/>
                  </a:cubicBezTo>
                  <a:cubicBezTo>
                    <a:pt x="2" y="10"/>
                    <a:pt x="2" y="9"/>
                    <a:pt x="1" y="9"/>
                  </a:cubicBezTo>
                  <a:cubicBezTo>
                    <a:pt x="0" y="7"/>
                    <a:pt x="0" y="5"/>
                    <a:pt x="1" y="3"/>
                  </a:cubicBezTo>
                  <a:cubicBezTo>
                    <a:pt x="2" y="2"/>
                    <a:pt x="2" y="0"/>
                    <a:pt x="4" y="3"/>
                  </a:cubicBezTo>
                  <a:cubicBezTo>
                    <a:pt x="4" y="4"/>
                    <a:pt x="6" y="1"/>
                    <a:pt x="7" y="3"/>
                  </a:cubicBezTo>
                  <a:cubicBezTo>
                    <a:pt x="7" y="4"/>
                    <a:pt x="7" y="4"/>
                    <a:pt x="7" y="4"/>
                  </a:cubicBezTo>
                  <a:cubicBezTo>
                    <a:pt x="8" y="5"/>
                    <a:pt x="9" y="4"/>
                    <a:pt x="10" y="6"/>
                  </a:cubicBezTo>
                  <a:cubicBezTo>
                    <a:pt x="10" y="6"/>
                    <a:pt x="10" y="8"/>
                    <a:pt x="10" y="9"/>
                  </a:cubicBezTo>
                  <a:cubicBezTo>
                    <a:pt x="9" y="10"/>
                    <a:pt x="11" y="11"/>
                    <a:pt x="9" y="12"/>
                  </a:cubicBezTo>
                  <a:cubicBezTo>
                    <a:pt x="9" y="13"/>
                    <a:pt x="10" y="13"/>
                    <a:pt x="10" y="13"/>
                  </a:cubicBezTo>
                  <a:cubicBezTo>
                    <a:pt x="10" y="14"/>
                    <a:pt x="10" y="14"/>
                    <a:pt x="10" y="14"/>
                  </a:cubicBezTo>
                  <a:cubicBezTo>
                    <a:pt x="10" y="15"/>
                    <a:pt x="10" y="16"/>
                    <a:pt x="11" y="16"/>
                  </a:cubicBezTo>
                  <a:cubicBezTo>
                    <a:pt x="12" y="17"/>
                    <a:pt x="11" y="18"/>
                    <a:pt x="13" y="18"/>
                  </a:cubicBezTo>
                  <a:cubicBezTo>
                    <a:pt x="14" y="18"/>
                    <a:pt x="14" y="18"/>
                    <a:pt x="14" y="19"/>
                  </a:cubicBezTo>
                  <a:cubicBezTo>
                    <a:pt x="15" y="22"/>
                    <a:pt x="13" y="22"/>
                    <a:pt x="12" y="23"/>
                  </a:cubicBezTo>
                  <a:cubicBezTo>
                    <a:pt x="12" y="24"/>
                    <a:pt x="11" y="26"/>
                    <a:pt x="11" y="26"/>
                  </a:cubicBezTo>
                  <a:cubicBezTo>
                    <a:pt x="9" y="27"/>
                    <a:pt x="9" y="27"/>
                    <a:pt x="10" y="29"/>
                  </a:cubicBezTo>
                  <a:cubicBezTo>
                    <a:pt x="8" y="28"/>
                    <a:pt x="10" y="30"/>
                    <a:pt x="8" y="30"/>
                  </a:cubicBezTo>
                  <a:cubicBezTo>
                    <a:pt x="7" y="30"/>
                    <a:pt x="6" y="29"/>
                    <a:pt x="6" y="28"/>
                  </a:cubicBezTo>
                  <a:cubicBezTo>
                    <a:pt x="6" y="26"/>
                    <a:pt x="2" y="25"/>
                    <a:pt x="1" y="23"/>
                  </a:cubicBezTo>
                  <a:cubicBezTo>
                    <a:pt x="1" y="23"/>
                    <a:pt x="2" y="23"/>
                    <a:pt x="2" y="24"/>
                  </a:cubicBezTo>
                  <a:cubicBezTo>
                    <a:pt x="3" y="23"/>
                    <a:pt x="1" y="22"/>
                    <a:pt x="2" y="22"/>
                  </a:cubicBezTo>
                  <a:cubicBezTo>
                    <a:pt x="1" y="21"/>
                    <a:pt x="1" y="21"/>
                    <a:pt x="1" y="21"/>
                  </a:cubicBezTo>
                </a:path>
              </a:pathLst>
            </a:custGeom>
            <a:solidFill>
              <a:srgbClr val="333399"/>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87" name="Alaska (United States of America)">
              <a:extLst>
                <a:ext uri="{FF2B5EF4-FFF2-40B4-BE49-F238E27FC236}">
                  <a16:creationId xmlns:a16="http://schemas.microsoft.com/office/drawing/2014/main" id="{480D8CE2-A4C3-48FB-89E2-5F4A175E5D76}"/>
                </a:ext>
              </a:extLst>
            </p:cNvPr>
            <p:cNvSpPr>
              <a:spLocks noEditPoints="1"/>
            </p:cNvSpPr>
            <p:nvPr/>
          </p:nvSpPr>
          <p:spPr bwMode="auto">
            <a:xfrm>
              <a:off x="90000" y="1626924"/>
              <a:ext cx="1212686" cy="529769"/>
            </a:xfrm>
            <a:custGeom>
              <a:avLst/>
              <a:gdLst>
                <a:gd name="T0" fmla="*/ 292 w 366"/>
                <a:gd name="T1" fmla="*/ 138 h 160"/>
                <a:gd name="T2" fmla="*/ 230 w 366"/>
                <a:gd name="T3" fmla="*/ 93 h 160"/>
                <a:gd name="T4" fmla="*/ 230 w 366"/>
                <a:gd name="T5" fmla="*/ 88 h 160"/>
                <a:gd name="T6" fmla="*/ 221 w 366"/>
                <a:gd name="T7" fmla="*/ 95 h 160"/>
                <a:gd name="T8" fmla="*/ 69 w 366"/>
                <a:gd name="T9" fmla="*/ 141 h 160"/>
                <a:gd name="T10" fmla="*/ 62 w 366"/>
                <a:gd name="T11" fmla="*/ 140 h 160"/>
                <a:gd name="T12" fmla="*/ 86 w 366"/>
                <a:gd name="T13" fmla="*/ 138 h 160"/>
                <a:gd name="T14" fmla="*/ 75 w 366"/>
                <a:gd name="T15" fmla="*/ 139 h 160"/>
                <a:gd name="T16" fmla="*/ 103 w 366"/>
                <a:gd name="T17" fmla="*/ 93 h 160"/>
                <a:gd name="T18" fmla="*/ 146 w 366"/>
                <a:gd name="T19" fmla="*/ 43 h 160"/>
                <a:gd name="T20" fmla="*/ 25 w 366"/>
                <a:gd name="T21" fmla="*/ 151 h 160"/>
                <a:gd name="T22" fmla="*/ 29 w 366"/>
                <a:gd name="T23" fmla="*/ 152 h 160"/>
                <a:gd name="T24" fmla="*/ 168 w 366"/>
                <a:gd name="T25" fmla="*/ 111 h 160"/>
                <a:gd name="T26" fmla="*/ 161 w 366"/>
                <a:gd name="T27" fmla="*/ 114 h 160"/>
                <a:gd name="T28" fmla="*/ 176 w 366"/>
                <a:gd name="T29" fmla="*/ 102 h 160"/>
                <a:gd name="T30" fmla="*/ 125 w 366"/>
                <a:gd name="T31" fmla="*/ 134 h 160"/>
                <a:gd name="T32" fmla="*/ 168 w 366"/>
                <a:gd name="T33" fmla="*/ 114 h 160"/>
                <a:gd name="T34" fmla="*/ 156 w 366"/>
                <a:gd name="T35" fmla="*/ 118 h 160"/>
                <a:gd name="T36" fmla="*/ 151 w 366"/>
                <a:gd name="T37" fmla="*/ 122 h 160"/>
                <a:gd name="T38" fmla="*/ 158 w 366"/>
                <a:gd name="T39" fmla="*/ 121 h 160"/>
                <a:gd name="T40" fmla="*/ 143 w 366"/>
                <a:gd name="T41" fmla="*/ 127 h 160"/>
                <a:gd name="T42" fmla="*/ 90 w 366"/>
                <a:gd name="T43" fmla="*/ 138 h 160"/>
                <a:gd name="T44" fmla="*/ 291 w 366"/>
                <a:gd name="T45" fmla="*/ 138 h 160"/>
                <a:gd name="T46" fmla="*/ 277 w 366"/>
                <a:gd name="T47" fmla="*/ 137 h 160"/>
                <a:gd name="T48" fmla="*/ 286 w 366"/>
                <a:gd name="T49" fmla="*/ 137 h 160"/>
                <a:gd name="T50" fmla="*/ 281 w 366"/>
                <a:gd name="T51" fmla="*/ 135 h 160"/>
                <a:gd name="T52" fmla="*/ 287 w 366"/>
                <a:gd name="T53" fmla="*/ 139 h 160"/>
                <a:gd name="T54" fmla="*/ 119 w 366"/>
                <a:gd name="T55" fmla="*/ 107 h 160"/>
                <a:gd name="T56" fmla="*/ 302 w 366"/>
                <a:gd name="T57" fmla="*/ 122 h 160"/>
                <a:gd name="T58" fmla="*/ 284 w 366"/>
                <a:gd name="T59" fmla="*/ 93 h 160"/>
                <a:gd name="T60" fmla="*/ 326 w 366"/>
                <a:gd name="T61" fmla="*/ 8 h 160"/>
                <a:gd name="T62" fmla="*/ 289 w 366"/>
                <a:gd name="T63" fmla="*/ 4 h 160"/>
                <a:gd name="T64" fmla="*/ 247 w 366"/>
                <a:gd name="T65" fmla="*/ 9 h 160"/>
                <a:gd name="T66" fmla="*/ 208 w 366"/>
                <a:gd name="T67" fmla="*/ 39 h 160"/>
                <a:gd name="T68" fmla="*/ 187 w 366"/>
                <a:gd name="T69" fmla="*/ 41 h 160"/>
                <a:gd name="T70" fmla="*/ 162 w 366"/>
                <a:gd name="T71" fmla="*/ 56 h 160"/>
                <a:gd name="T72" fmla="*/ 156 w 366"/>
                <a:gd name="T73" fmla="*/ 68 h 160"/>
                <a:gd name="T74" fmla="*/ 114 w 366"/>
                <a:gd name="T75" fmla="*/ 86 h 160"/>
                <a:gd name="T76" fmla="*/ 114 w 366"/>
                <a:gd name="T77" fmla="*/ 89 h 160"/>
                <a:gd name="T78" fmla="*/ 112 w 366"/>
                <a:gd name="T79" fmla="*/ 108 h 160"/>
                <a:gd name="T80" fmla="*/ 136 w 366"/>
                <a:gd name="T81" fmla="*/ 106 h 160"/>
                <a:gd name="T82" fmla="*/ 90 w 366"/>
                <a:gd name="T83" fmla="*/ 132 h 160"/>
                <a:gd name="T84" fmla="*/ 111 w 366"/>
                <a:gd name="T85" fmla="*/ 129 h 160"/>
                <a:gd name="T86" fmla="*/ 165 w 366"/>
                <a:gd name="T87" fmla="*/ 109 h 160"/>
                <a:gd name="T88" fmla="*/ 204 w 366"/>
                <a:gd name="T89" fmla="*/ 88 h 160"/>
                <a:gd name="T90" fmla="*/ 187 w 366"/>
                <a:gd name="T91" fmla="*/ 103 h 160"/>
                <a:gd name="T92" fmla="*/ 216 w 366"/>
                <a:gd name="T93" fmla="*/ 96 h 160"/>
                <a:gd name="T94" fmla="*/ 231 w 366"/>
                <a:gd name="T95" fmla="*/ 88 h 160"/>
                <a:gd name="T96" fmla="*/ 250 w 366"/>
                <a:gd name="T97" fmla="*/ 90 h 160"/>
                <a:gd name="T98" fmla="*/ 277 w 366"/>
                <a:gd name="T99" fmla="*/ 106 h 160"/>
                <a:gd name="T100" fmla="*/ 296 w 366"/>
                <a:gd name="T101" fmla="*/ 105 h 160"/>
                <a:gd name="T102" fmla="*/ 286 w 366"/>
                <a:gd name="T103" fmla="*/ 121 h 160"/>
                <a:gd name="T104" fmla="*/ 299 w 366"/>
                <a:gd name="T105" fmla="*/ 111 h 160"/>
                <a:gd name="T106" fmla="*/ 297 w 366"/>
                <a:gd name="T107" fmla="*/ 132 h 160"/>
                <a:gd name="T108" fmla="*/ 275 w 366"/>
                <a:gd name="T109" fmla="*/ 123 h 160"/>
                <a:gd name="T110" fmla="*/ 283 w 366"/>
                <a:gd name="T111" fmla="*/ 116 h 160"/>
                <a:gd name="T112" fmla="*/ 279 w 366"/>
                <a:gd name="T113" fmla="*/ 115 h 160"/>
                <a:gd name="T114" fmla="*/ 285 w 366"/>
                <a:gd name="T115" fmla="*/ 124 h 160"/>
                <a:gd name="T116" fmla="*/ 294 w 366"/>
                <a:gd name="T117" fmla="*/ 124 h 160"/>
                <a:gd name="T118" fmla="*/ 293 w 366"/>
                <a:gd name="T119" fmla="*/ 129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66" h="160">
                  <a:moveTo>
                    <a:pt x="288" y="118"/>
                  </a:moveTo>
                  <a:cubicBezTo>
                    <a:pt x="289" y="118"/>
                    <a:pt x="289" y="118"/>
                    <a:pt x="289" y="118"/>
                  </a:cubicBezTo>
                  <a:cubicBezTo>
                    <a:pt x="288" y="118"/>
                    <a:pt x="288" y="119"/>
                    <a:pt x="288" y="118"/>
                  </a:cubicBezTo>
                  <a:cubicBezTo>
                    <a:pt x="288" y="118"/>
                    <a:pt x="288" y="118"/>
                    <a:pt x="288" y="118"/>
                  </a:cubicBezTo>
                  <a:close/>
                  <a:moveTo>
                    <a:pt x="297" y="132"/>
                  </a:moveTo>
                  <a:cubicBezTo>
                    <a:pt x="297" y="132"/>
                    <a:pt x="297" y="132"/>
                    <a:pt x="297" y="132"/>
                  </a:cubicBezTo>
                  <a:cubicBezTo>
                    <a:pt x="295" y="132"/>
                    <a:pt x="292" y="134"/>
                    <a:pt x="291" y="136"/>
                  </a:cubicBezTo>
                  <a:cubicBezTo>
                    <a:pt x="290" y="137"/>
                    <a:pt x="290" y="137"/>
                    <a:pt x="290" y="138"/>
                  </a:cubicBezTo>
                  <a:cubicBezTo>
                    <a:pt x="291" y="138"/>
                    <a:pt x="291" y="138"/>
                    <a:pt x="292" y="138"/>
                  </a:cubicBezTo>
                  <a:cubicBezTo>
                    <a:pt x="292" y="137"/>
                    <a:pt x="292" y="137"/>
                    <a:pt x="292" y="137"/>
                  </a:cubicBezTo>
                  <a:cubicBezTo>
                    <a:pt x="292" y="137"/>
                    <a:pt x="292" y="137"/>
                    <a:pt x="292" y="137"/>
                  </a:cubicBezTo>
                  <a:cubicBezTo>
                    <a:pt x="293" y="137"/>
                    <a:pt x="294" y="136"/>
                    <a:pt x="294" y="135"/>
                  </a:cubicBezTo>
                  <a:cubicBezTo>
                    <a:pt x="294" y="135"/>
                    <a:pt x="294" y="136"/>
                    <a:pt x="294" y="136"/>
                  </a:cubicBezTo>
                  <a:cubicBezTo>
                    <a:pt x="294" y="138"/>
                    <a:pt x="293" y="138"/>
                    <a:pt x="292" y="138"/>
                  </a:cubicBezTo>
                  <a:cubicBezTo>
                    <a:pt x="292" y="138"/>
                    <a:pt x="292" y="138"/>
                    <a:pt x="292" y="138"/>
                  </a:cubicBezTo>
                  <a:cubicBezTo>
                    <a:pt x="292" y="138"/>
                    <a:pt x="292" y="138"/>
                    <a:pt x="292" y="138"/>
                  </a:cubicBezTo>
                  <a:cubicBezTo>
                    <a:pt x="292" y="138"/>
                    <a:pt x="292" y="138"/>
                    <a:pt x="292" y="138"/>
                  </a:cubicBezTo>
                  <a:cubicBezTo>
                    <a:pt x="294" y="139"/>
                    <a:pt x="300" y="134"/>
                    <a:pt x="298" y="132"/>
                  </a:cubicBezTo>
                  <a:cubicBezTo>
                    <a:pt x="298" y="132"/>
                    <a:pt x="297" y="132"/>
                    <a:pt x="297" y="132"/>
                  </a:cubicBezTo>
                  <a:cubicBezTo>
                    <a:pt x="297" y="132"/>
                    <a:pt x="297" y="132"/>
                    <a:pt x="297" y="132"/>
                  </a:cubicBezTo>
                  <a:cubicBezTo>
                    <a:pt x="297" y="132"/>
                    <a:pt x="297" y="132"/>
                    <a:pt x="297" y="132"/>
                  </a:cubicBezTo>
                  <a:cubicBezTo>
                    <a:pt x="297" y="132"/>
                    <a:pt x="297" y="132"/>
                    <a:pt x="297" y="132"/>
                  </a:cubicBezTo>
                  <a:close/>
                  <a:moveTo>
                    <a:pt x="226" y="90"/>
                  </a:moveTo>
                  <a:cubicBezTo>
                    <a:pt x="226" y="90"/>
                    <a:pt x="226" y="90"/>
                    <a:pt x="226" y="90"/>
                  </a:cubicBezTo>
                  <a:cubicBezTo>
                    <a:pt x="226" y="90"/>
                    <a:pt x="226" y="90"/>
                    <a:pt x="226" y="90"/>
                  </a:cubicBezTo>
                  <a:cubicBezTo>
                    <a:pt x="226" y="90"/>
                    <a:pt x="226" y="90"/>
                    <a:pt x="227" y="90"/>
                  </a:cubicBezTo>
                  <a:cubicBezTo>
                    <a:pt x="227" y="90"/>
                    <a:pt x="227" y="89"/>
                    <a:pt x="227" y="89"/>
                  </a:cubicBezTo>
                  <a:cubicBezTo>
                    <a:pt x="227" y="89"/>
                    <a:pt x="227" y="89"/>
                    <a:pt x="227" y="89"/>
                  </a:cubicBezTo>
                  <a:cubicBezTo>
                    <a:pt x="227" y="89"/>
                    <a:pt x="227" y="89"/>
                    <a:pt x="227" y="89"/>
                  </a:cubicBezTo>
                  <a:cubicBezTo>
                    <a:pt x="227" y="89"/>
                    <a:pt x="227" y="89"/>
                    <a:pt x="226" y="90"/>
                  </a:cubicBezTo>
                  <a:close/>
                  <a:moveTo>
                    <a:pt x="229" y="93"/>
                  </a:moveTo>
                  <a:cubicBezTo>
                    <a:pt x="229" y="93"/>
                    <a:pt x="230" y="93"/>
                    <a:pt x="230" y="93"/>
                  </a:cubicBezTo>
                  <a:cubicBezTo>
                    <a:pt x="230" y="93"/>
                    <a:pt x="230" y="93"/>
                    <a:pt x="230" y="93"/>
                  </a:cubicBezTo>
                  <a:cubicBezTo>
                    <a:pt x="230" y="93"/>
                    <a:pt x="230" y="93"/>
                    <a:pt x="230" y="93"/>
                  </a:cubicBezTo>
                  <a:cubicBezTo>
                    <a:pt x="229" y="93"/>
                    <a:pt x="227" y="94"/>
                    <a:pt x="226" y="95"/>
                  </a:cubicBezTo>
                  <a:cubicBezTo>
                    <a:pt x="225" y="95"/>
                    <a:pt x="224" y="96"/>
                    <a:pt x="222" y="96"/>
                  </a:cubicBezTo>
                  <a:cubicBezTo>
                    <a:pt x="222" y="97"/>
                    <a:pt x="220" y="97"/>
                    <a:pt x="220" y="98"/>
                  </a:cubicBezTo>
                  <a:cubicBezTo>
                    <a:pt x="220" y="98"/>
                    <a:pt x="220" y="98"/>
                    <a:pt x="220" y="98"/>
                  </a:cubicBezTo>
                  <a:cubicBezTo>
                    <a:pt x="220" y="98"/>
                    <a:pt x="220" y="98"/>
                    <a:pt x="220" y="98"/>
                  </a:cubicBezTo>
                  <a:cubicBezTo>
                    <a:pt x="221" y="97"/>
                    <a:pt x="223" y="97"/>
                    <a:pt x="225" y="96"/>
                  </a:cubicBezTo>
                  <a:cubicBezTo>
                    <a:pt x="226" y="94"/>
                    <a:pt x="229" y="95"/>
                    <a:pt x="230" y="93"/>
                  </a:cubicBezTo>
                  <a:cubicBezTo>
                    <a:pt x="230" y="93"/>
                    <a:pt x="229" y="93"/>
                    <a:pt x="229" y="93"/>
                  </a:cubicBezTo>
                  <a:cubicBezTo>
                    <a:pt x="229" y="93"/>
                    <a:pt x="229" y="93"/>
                    <a:pt x="229" y="93"/>
                  </a:cubicBezTo>
                  <a:close/>
                  <a:moveTo>
                    <a:pt x="224" y="94"/>
                  </a:moveTo>
                  <a:cubicBezTo>
                    <a:pt x="225" y="93"/>
                    <a:pt x="226" y="92"/>
                    <a:pt x="227" y="92"/>
                  </a:cubicBezTo>
                  <a:cubicBezTo>
                    <a:pt x="227" y="92"/>
                    <a:pt x="227" y="92"/>
                    <a:pt x="227" y="92"/>
                  </a:cubicBezTo>
                  <a:cubicBezTo>
                    <a:pt x="227" y="92"/>
                    <a:pt x="227" y="92"/>
                    <a:pt x="226" y="92"/>
                  </a:cubicBezTo>
                  <a:cubicBezTo>
                    <a:pt x="225" y="92"/>
                    <a:pt x="224" y="93"/>
                    <a:pt x="224" y="94"/>
                  </a:cubicBezTo>
                  <a:close/>
                  <a:moveTo>
                    <a:pt x="230" y="88"/>
                  </a:moveTo>
                  <a:cubicBezTo>
                    <a:pt x="229" y="88"/>
                    <a:pt x="228" y="88"/>
                    <a:pt x="228" y="89"/>
                  </a:cubicBezTo>
                  <a:cubicBezTo>
                    <a:pt x="228" y="89"/>
                    <a:pt x="229" y="89"/>
                    <a:pt x="230" y="88"/>
                  </a:cubicBezTo>
                  <a:close/>
                  <a:moveTo>
                    <a:pt x="237" y="92"/>
                  </a:moveTo>
                  <a:cubicBezTo>
                    <a:pt x="237" y="92"/>
                    <a:pt x="236" y="92"/>
                    <a:pt x="235" y="92"/>
                  </a:cubicBezTo>
                  <a:cubicBezTo>
                    <a:pt x="234" y="92"/>
                    <a:pt x="232" y="93"/>
                    <a:pt x="234" y="93"/>
                  </a:cubicBezTo>
                  <a:cubicBezTo>
                    <a:pt x="233" y="93"/>
                    <a:pt x="233" y="93"/>
                    <a:pt x="232" y="94"/>
                  </a:cubicBezTo>
                  <a:cubicBezTo>
                    <a:pt x="232" y="94"/>
                    <a:pt x="232" y="94"/>
                    <a:pt x="232" y="94"/>
                  </a:cubicBezTo>
                  <a:cubicBezTo>
                    <a:pt x="232" y="94"/>
                    <a:pt x="232" y="94"/>
                    <a:pt x="232" y="94"/>
                  </a:cubicBezTo>
                  <a:cubicBezTo>
                    <a:pt x="233" y="94"/>
                    <a:pt x="233" y="93"/>
                    <a:pt x="233" y="93"/>
                  </a:cubicBezTo>
                  <a:cubicBezTo>
                    <a:pt x="235" y="93"/>
                    <a:pt x="236" y="93"/>
                    <a:pt x="237" y="92"/>
                  </a:cubicBezTo>
                  <a:cubicBezTo>
                    <a:pt x="237" y="92"/>
                    <a:pt x="237" y="92"/>
                    <a:pt x="237" y="92"/>
                  </a:cubicBezTo>
                  <a:cubicBezTo>
                    <a:pt x="237" y="92"/>
                    <a:pt x="237" y="92"/>
                    <a:pt x="237" y="92"/>
                  </a:cubicBezTo>
                  <a:close/>
                  <a:moveTo>
                    <a:pt x="292" y="138"/>
                  </a:moveTo>
                  <a:cubicBezTo>
                    <a:pt x="292" y="138"/>
                    <a:pt x="292" y="138"/>
                    <a:pt x="292" y="138"/>
                  </a:cubicBezTo>
                  <a:cubicBezTo>
                    <a:pt x="292" y="138"/>
                    <a:pt x="292" y="138"/>
                    <a:pt x="292" y="138"/>
                  </a:cubicBezTo>
                  <a:cubicBezTo>
                    <a:pt x="292" y="138"/>
                    <a:pt x="292" y="138"/>
                    <a:pt x="292" y="138"/>
                  </a:cubicBezTo>
                  <a:cubicBezTo>
                    <a:pt x="292" y="138"/>
                    <a:pt x="292" y="138"/>
                    <a:pt x="292" y="138"/>
                  </a:cubicBezTo>
                  <a:cubicBezTo>
                    <a:pt x="292" y="138"/>
                    <a:pt x="292" y="138"/>
                    <a:pt x="292" y="138"/>
                  </a:cubicBezTo>
                  <a:close/>
                  <a:moveTo>
                    <a:pt x="221" y="95"/>
                  </a:moveTo>
                  <a:cubicBezTo>
                    <a:pt x="220" y="95"/>
                    <a:pt x="220" y="96"/>
                    <a:pt x="219" y="96"/>
                  </a:cubicBezTo>
                  <a:cubicBezTo>
                    <a:pt x="219" y="96"/>
                    <a:pt x="220" y="96"/>
                    <a:pt x="220" y="95"/>
                  </a:cubicBezTo>
                  <a:cubicBezTo>
                    <a:pt x="221" y="95"/>
                    <a:pt x="221" y="95"/>
                    <a:pt x="221" y="95"/>
                  </a:cubicBezTo>
                  <a:close/>
                  <a:moveTo>
                    <a:pt x="153" y="51"/>
                  </a:moveTo>
                  <a:cubicBezTo>
                    <a:pt x="153" y="51"/>
                    <a:pt x="154" y="51"/>
                    <a:pt x="154" y="50"/>
                  </a:cubicBezTo>
                  <a:cubicBezTo>
                    <a:pt x="154" y="50"/>
                    <a:pt x="153" y="51"/>
                    <a:pt x="153" y="51"/>
                  </a:cubicBezTo>
                  <a:close/>
                  <a:moveTo>
                    <a:pt x="153" y="51"/>
                  </a:moveTo>
                  <a:cubicBezTo>
                    <a:pt x="153" y="51"/>
                    <a:pt x="153" y="51"/>
                    <a:pt x="153" y="51"/>
                  </a:cubicBezTo>
                  <a:cubicBezTo>
                    <a:pt x="153" y="51"/>
                    <a:pt x="153" y="51"/>
                    <a:pt x="153" y="51"/>
                  </a:cubicBezTo>
                  <a:cubicBezTo>
                    <a:pt x="153" y="51"/>
                    <a:pt x="153" y="51"/>
                    <a:pt x="153" y="51"/>
                  </a:cubicBezTo>
                  <a:close/>
                  <a:moveTo>
                    <a:pt x="222" y="95"/>
                  </a:moveTo>
                  <a:cubicBezTo>
                    <a:pt x="221" y="95"/>
                    <a:pt x="220" y="95"/>
                    <a:pt x="219" y="96"/>
                  </a:cubicBezTo>
                  <a:cubicBezTo>
                    <a:pt x="219" y="96"/>
                    <a:pt x="219" y="96"/>
                    <a:pt x="219" y="96"/>
                  </a:cubicBezTo>
                  <a:cubicBezTo>
                    <a:pt x="219" y="96"/>
                    <a:pt x="219" y="96"/>
                    <a:pt x="219" y="96"/>
                  </a:cubicBezTo>
                  <a:cubicBezTo>
                    <a:pt x="220" y="96"/>
                    <a:pt x="221" y="95"/>
                    <a:pt x="222" y="95"/>
                  </a:cubicBezTo>
                  <a:close/>
                  <a:moveTo>
                    <a:pt x="69" y="141"/>
                  </a:moveTo>
                  <a:cubicBezTo>
                    <a:pt x="69" y="141"/>
                    <a:pt x="69" y="141"/>
                    <a:pt x="69" y="141"/>
                  </a:cubicBezTo>
                  <a:cubicBezTo>
                    <a:pt x="69" y="141"/>
                    <a:pt x="69" y="141"/>
                    <a:pt x="69" y="141"/>
                  </a:cubicBezTo>
                  <a:cubicBezTo>
                    <a:pt x="69" y="141"/>
                    <a:pt x="69" y="141"/>
                    <a:pt x="69" y="141"/>
                  </a:cubicBezTo>
                  <a:cubicBezTo>
                    <a:pt x="69" y="141"/>
                    <a:pt x="69" y="141"/>
                    <a:pt x="69" y="141"/>
                  </a:cubicBezTo>
                  <a:cubicBezTo>
                    <a:pt x="69" y="142"/>
                    <a:pt x="69" y="142"/>
                    <a:pt x="69" y="142"/>
                  </a:cubicBezTo>
                  <a:cubicBezTo>
                    <a:pt x="69" y="142"/>
                    <a:pt x="69" y="142"/>
                    <a:pt x="69" y="142"/>
                  </a:cubicBezTo>
                  <a:cubicBezTo>
                    <a:pt x="69" y="142"/>
                    <a:pt x="70" y="141"/>
                    <a:pt x="70" y="141"/>
                  </a:cubicBezTo>
                  <a:cubicBezTo>
                    <a:pt x="70" y="141"/>
                    <a:pt x="70" y="141"/>
                    <a:pt x="70" y="141"/>
                  </a:cubicBezTo>
                  <a:cubicBezTo>
                    <a:pt x="70" y="141"/>
                    <a:pt x="69" y="141"/>
                    <a:pt x="69" y="141"/>
                  </a:cubicBezTo>
                  <a:close/>
                  <a:moveTo>
                    <a:pt x="62" y="145"/>
                  </a:moveTo>
                  <a:cubicBezTo>
                    <a:pt x="61" y="145"/>
                    <a:pt x="61" y="145"/>
                    <a:pt x="61" y="146"/>
                  </a:cubicBezTo>
                  <a:cubicBezTo>
                    <a:pt x="61" y="146"/>
                    <a:pt x="63" y="146"/>
                    <a:pt x="62" y="146"/>
                  </a:cubicBezTo>
                  <a:cubicBezTo>
                    <a:pt x="62" y="145"/>
                    <a:pt x="62" y="145"/>
                    <a:pt x="62" y="145"/>
                  </a:cubicBezTo>
                  <a:close/>
                  <a:moveTo>
                    <a:pt x="62" y="143"/>
                  </a:moveTo>
                  <a:cubicBezTo>
                    <a:pt x="61" y="143"/>
                    <a:pt x="61" y="143"/>
                    <a:pt x="61" y="142"/>
                  </a:cubicBezTo>
                  <a:cubicBezTo>
                    <a:pt x="61" y="142"/>
                    <a:pt x="61" y="142"/>
                    <a:pt x="61" y="142"/>
                  </a:cubicBezTo>
                  <a:cubicBezTo>
                    <a:pt x="61" y="141"/>
                    <a:pt x="62" y="141"/>
                    <a:pt x="62" y="140"/>
                  </a:cubicBezTo>
                  <a:cubicBezTo>
                    <a:pt x="62" y="140"/>
                    <a:pt x="62" y="140"/>
                    <a:pt x="62" y="140"/>
                  </a:cubicBezTo>
                  <a:cubicBezTo>
                    <a:pt x="61" y="140"/>
                    <a:pt x="60" y="140"/>
                    <a:pt x="59" y="140"/>
                  </a:cubicBezTo>
                  <a:cubicBezTo>
                    <a:pt x="56" y="140"/>
                    <a:pt x="52" y="143"/>
                    <a:pt x="49" y="144"/>
                  </a:cubicBezTo>
                  <a:cubicBezTo>
                    <a:pt x="48" y="144"/>
                    <a:pt x="48" y="144"/>
                    <a:pt x="48" y="144"/>
                  </a:cubicBezTo>
                  <a:cubicBezTo>
                    <a:pt x="47" y="144"/>
                    <a:pt x="47" y="145"/>
                    <a:pt x="47" y="145"/>
                  </a:cubicBezTo>
                  <a:cubicBezTo>
                    <a:pt x="47" y="145"/>
                    <a:pt x="58" y="144"/>
                    <a:pt x="61" y="143"/>
                  </a:cubicBezTo>
                  <a:cubicBezTo>
                    <a:pt x="62" y="143"/>
                    <a:pt x="62" y="143"/>
                    <a:pt x="62" y="143"/>
                  </a:cubicBezTo>
                  <a:close/>
                  <a:moveTo>
                    <a:pt x="84" y="138"/>
                  </a:moveTo>
                  <a:cubicBezTo>
                    <a:pt x="83" y="138"/>
                    <a:pt x="83" y="138"/>
                    <a:pt x="83" y="139"/>
                  </a:cubicBezTo>
                  <a:cubicBezTo>
                    <a:pt x="85" y="139"/>
                    <a:pt x="85" y="138"/>
                    <a:pt x="86" y="137"/>
                  </a:cubicBezTo>
                  <a:cubicBezTo>
                    <a:pt x="85" y="137"/>
                    <a:pt x="85" y="138"/>
                    <a:pt x="85" y="138"/>
                  </a:cubicBezTo>
                  <a:cubicBezTo>
                    <a:pt x="85" y="138"/>
                    <a:pt x="85" y="138"/>
                    <a:pt x="85" y="138"/>
                  </a:cubicBezTo>
                  <a:cubicBezTo>
                    <a:pt x="85" y="138"/>
                    <a:pt x="85" y="137"/>
                    <a:pt x="86" y="137"/>
                  </a:cubicBezTo>
                  <a:cubicBezTo>
                    <a:pt x="86" y="137"/>
                    <a:pt x="86" y="137"/>
                    <a:pt x="86" y="137"/>
                  </a:cubicBezTo>
                  <a:cubicBezTo>
                    <a:pt x="86" y="137"/>
                    <a:pt x="86" y="137"/>
                    <a:pt x="86" y="137"/>
                  </a:cubicBezTo>
                  <a:cubicBezTo>
                    <a:pt x="85" y="137"/>
                    <a:pt x="84" y="137"/>
                    <a:pt x="84" y="138"/>
                  </a:cubicBezTo>
                  <a:close/>
                  <a:moveTo>
                    <a:pt x="88" y="137"/>
                  </a:moveTo>
                  <a:cubicBezTo>
                    <a:pt x="87" y="138"/>
                    <a:pt x="87" y="138"/>
                    <a:pt x="86" y="138"/>
                  </a:cubicBezTo>
                  <a:cubicBezTo>
                    <a:pt x="86" y="138"/>
                    <a:pt x="86" y="138"/>
                    <a:pt x="86" y="138"/>
                  </a:cubicBezTo>
                  <a:cubicBezTo>
                    <a:pt x="86" y="138"/>
                    <a:pt x="86" y="138"/>
                    <a:pt x="86" y="138"/>
                  </a:cubicBezTo>
                  <a:cubicBezTo>
                    <a:pt x="87" y="138"/>
                    <a:pt x="87" y="138"/>
                    <a:pt x="88" y="137"/>
                  </a:cubicBezTo>
                  <a:close/>
                  <a:moveTo>
                    <a:pt x="38" y="149"/>
                  </a:moveTo>
                  <a:cubicBezTo>
                    <a:pt x="39" y="148"/>
                    <a:pt x="39" y="148"/>
                    <a:pt x="40" y="147"/>
                  </a:cubicBezTo>
                  <a:cubicBezTo>
                    <a:pt x="39" y="147"/>
                    <a:pt x="38" y="148"/>
                    <a:pt x="38" y="149"/>
                  </a:cubicBezTo>
                  <a:close/>
                  <a:moveTo>
                    <a:pt x="76" y="139"/>
                  </a:moveTo>
                  <a:cubicBezTo>
                    <a:pt x="76" y="139"/>
                    <a:pt x="75" y="139"/>
                    <a:pt x="75" y="139"/>
                  </a:cubicBezTo>
                  <a:cubicBezTo>
                    <a:pt x="75" y="139"/>
                    <a:pt x="75" y="139"/>
                    <a:pt x="75" y="139"/>
                  </a:cubicBezTo>
                  <a:cubicBezTo>
                    <a:pt x="75" y="139"/>
                    <a:pt x="75" y="139"/>
                    <a:pt x="75" y="139"/>
                  </a:cubicBezTo>
                  <a:cubicBezTo>
                    <a:pt x="75" y="139"/>
                    <a:pt x="75" y="139"/>
                    <a:pt x="75" y="140"/>
                  </a:cubicBezTo>
                  <a:cubicBezTo>
                    <a:pt x="75" y="140"/>
                    <a:pt x="75" y="140"/>
                    <a:pt x="75" y="140"/>
                  </a:cubicBezTo>
                  <a:cubicBezTo>
                    <a:pt x="75" y="140"/>
                    <a:pt x="75" y="140"/>
                    <a:pt x="75" y="140"/>
                  </a:cubicBezTo>
                  <a:cubicBezTo>
                    <a:pt x="75" y="140"/>
                    <a:pt x="76" y="139"/>
                    <a:pt x="76" y="139"/>
                  </a:cubicBezTo>
                  <a:cubicBezTo>
                    <a:pt x="76" y="139"/>
                    <a:pt x="76" y="139"/>
                    <a:pt x="76" y="139"/>
                  </a:cubicBezTo>
                  <a:cubicBezTo>
                    <a:pt x="76" y="139"/>
                    <a:pt x="76" y="139"/>
                    <a:pt x="76" y="139"/>
                  </a:cubicBezTo>
                  <a:close/>
                  <a:moveTo>
                    <a:pt x="75" y="139"/>
                  </a:moveTo>
                  <a:cubicBezTo>
                    <a:pt x="75" y="139"/>
                    <a:pt x="75" y="139"/>
                    <a:pt x="75" y="139"/>
                  </a:cubicBezTo>
                  <a:cubicBezTo>
                    <a:pt x="75" y="139"/>
                    <a:pt x="75" y="139"/>
                    <a:pt x="75" y="139"/>
                  </a:cubicBezTo>
                  <a:cubicBezTo>
                    <a:pt x="74" y="139"/>
                    <a:pt x="74" y="139"/>
                    <a:pt x="74" y="139"/>
                  </a:cubicBezTo>
                  <a:cubicBezTo>
                    <a:pt x="75" y="139"/>
                    <a:pt x="75" y="139"/>
                    <a:pt x="75" y="139"/>
                  </a:cubicBezTo>
                  <a:cubicBezTo>
                    <a:pt x="75" y="139"/>
                    <a:pt x="75" y="139"/>
                    <a:pt x="75" y="139"/>
                  </a:cubicBezTo>
                  <a:cubicBezTo>
                    <a:pt x="75" y="139"/>
                    <a:pt x="75" y="139"/>
                    <a:pt x="75" y="139"/>
                  </a:cubicBezTo>
                  <a:close/>
                  <a:moveTo>
                    <a:pt x="95" y="98"/>
                  </a:moveTo>
                  <a:cubicBezTo>
                    <a:pt x="95" y="96"/>
                    <a:pt x="98" y="97"/>
                    <a:pt x="100" y="97"/>
                  </a:cubicBezTo>
                  <a:cubicBezTo>
                    <a:pt x="100" y="97"/>
                    <a:pt x="101" y="96"/>
                    <a:pt x="102" y="95"/>
                  </a:cubicBezTo>
                  <a:cubicBezTo>
                    <a:pt x="102" y="95"/>
                    <a:pt x="102" y="95"/>
                    <a:pt x="102" y="95"/>
                  </a:cubicBezTo>
                  <a:cubicBezTo>
                    <a:pt x="102" y="95"/>
                    <a:pt x="103" y="94"/>
                    <a:pt x="103" y="94"/>
                  </a:cubicBezTo>
                  <a:cubicBezTo>
                    <a:pt x="103" y="94"/>
                    <a:pt x="103" y="94"/>
                    <a:pt x="103" y="94"/>
                  </a:cubicBezTo>
                  <a:cubicBezTo>
                    <a:pt x="103" y="94"/>
                    <a:pt x="103" y="93"/>
                    <a:pt x="104" y="93"/>
                  </a:cubicBezTo>
                  <a:cubicBezTo>
                    <a:pt x="104" y="93"/>
                    <a:pt x="104" y="93"/>
                    <a:pt x="104" y="93"/>
                  </a:cubicBezTo>
                  <a:cubicBezTo>
                    <a:pt x="104" y="93"/>
                    <a:pt x="104" y="93"/>
                    <a:pt x="104" y="93"/>
                  </a:cubicBezTo>
                  <a:cubicBezTo>
                    <a:pt x="104" y="93"/>
                    <a:pt x="104" y="93"/>
                    <a:pt x="104" y="93"/>
                  </a:cubicBezTo>
                  <a:cubicBezTo>
                    <a:pt x="103" y="93"/>
                    <a:pt x="103" y="93"/>
                    <a:pt x="103" y="93"/>
                  </a:cubicBezTo>
                  <a:cubicBezTo>
                    <a:pt x="103" y="93"/>
                    <a:pt x="103" y="93"/>
                    <a:pt x="102" y="93"/>
                  </a:cubicBezTo>
                  <a:cubicBezTo>
                    <a:pt x="102" y="93"/>
                    <a:pt x="102" y="93"/>
                    <a:pt x="102" y="93"/>
                  </a:cubicBezTo>
                  <a:cubicBezTo>
                    <a:pt x="102" y="92"/>
                    <a:pt x="101" y="93"/>
                    <a:pt x="101" y="93"/>
                  </a:cubicBezTo>
                  <a:cubicBezTo>
                    <a:pt x="100" y="93"/>
                    <a:pt x="100" y="93"/>
                    <a:pt x="100" y="93"/>
                  </a:cubicBezTo>
                  <a:cubicBezTo>
                    <a:pt x="99" y="92"/>
                    <a:pt x="97" y="93"/>
                    <a:pt x="96" y="94"/>
                  </a:cubicBezTo>
                  <a:cubicBezTo>
                    <a:pt x="95" y="94"/>
                    <a:pt x="91" y="93"/>
                    <a:pt x="91" y="95"/>
                  </a:cubicBezTo>
                  <a:cubicBezTo>
                    <a:pt x="91" y="95"/>
                    <a:pt x="91" y="95"/>
                    <a:pt x="91" y="96"/>
                  </a:cubicBezTo>
                  <a:cubicBezTo>
                    <a:pt x="91" y="96"/>
                    <a:pt x="94" y="97"/>
                    <a:pt x="95" y="98"/>
                  </a:cubicBezTo>
                  <a:close/>
                  <a:moveTo>
                    <a:pt x="34" y="149"/>
                  </a:moveTo>
                  <a:cubicBezTo>
                    <a:pt x="34" y="149"/>
                    <a:pt x="34" y="149"/>
                    <a:pt x="35" y="149"/>
                  </a:cubicBezTo>
                  <a:cubicBezTo>
                    <a:pt x="36" y="149"/>
                    <a:pt x="36" y="149"/>
                    <a:pt x="37" y="148"/>
                  </a:cubicBezTo>
                  <a:cubicBezTo>
                    <a:pt x="38" y="148"/>
                    <a:pt x="33" y="149"/>
                    <a:pt x="34" y="149"/>
                  </a:cubicBezTo>
                  <a:close/>
                  <a:moveTo>
                    <a:pt x="146" y="43"/>
                  </a:moveTo>
                  <a:cubicBezTo>
                    <a:pt x="145" y="43"/>
                    <a:pt x="145" y="43"/>
                    <a:pt x="143" y="44"/>
                  </a:cubicBezTo>
                  <a:cubicBezTo>
                    <a:pt x="143" y="44"/>
                    <a:pt x="143" y="44"/>
                    <a:pt x="143" y="44"/>
                  </a:cubicBezTo>
                  <a:cubicBezTo>
                    <a:pt x="143" y="44"/>
                    <a:pt x="143" y="44"/>
                    <a:pt x="143" y="44"/>
                  </a:cubicBezTo>
                  <a:cubicBezTo>
                    <a:pt x="145" y="45"/>
                    <a:pt x="146" y="44"/>
                    <a:pt x="146" y="43"/>
                  </a:cubicBezTo>
                  <a:close/>
                  <a:moveTo>
                    <a:pt x="111" y="69"/>
                  </a:moveTo>
                  <a:cubicBezTo>
                    <a:pt x="112" y="69"/>
                    <a:pt x="113" y="68"/>
                    <a:pt x="113" y="68"/>
                  </a:cubicBezTo>
                  <a:cubicBezTo>
                    <a:pt x="114" y="68"/>
                    <a:pt x="114" y="68"/>
                    <a:pt x="115" y="68"/>
                  </a:cubicBezTo>
                  <a:cubicBezTo>
                    <a:pt x="116" y="68"/>
                    <a:pt x="117" y="68"/>
                    <a:pt x="118" y="67"/>
                  </a:cubicBezTo>
                  <a:cubicBezTo>
                    <a:pt x="118" y="67"/>
                    <a:pt x="118" y="67"/>
                    <a:pt x="118" y="67"/>
                  </a:cubicBezTo>
                  <a:cubicBezTo>
                    <a:pt x="118" y="67"/>
                    <a:pt x="118" y="67"/>
                    <a:pt x="118" y="67"/>
                  </a:cubicBezTo>
                  <a:cubicBezTo>
                    <a:pt x="117" y="67"/>
                    <a:pt x="116" y="67"/>
                    <a:pt x="116" y="67"/>
                  </a:cubicBezTo>
                  <a:cubicBezTo>
                    <a:pt x="115" y="67"/>
                    <a:pt x="114" y="66"/>
                    <a:pt x="114" y="66"/>
                  </a:cubicBezTo>
                  <a:cubicBezTo>
                    <a:pt x="113" y="66"/>
                    <a:pt x="112" y="66"/>
                    <a:pt x="112" y="66"/>
                  </a:cubicBezTo>
                  <a:cubicBezTo>
                    <a:pt x="111" y="67"/>
                    <a:pt x="110" y="67"/>
                    <a:pt x="109" y="68"/>
                  </a:cubicBezTo>
                  <a:cubicBezTo>
                    <a:pt x="109" y="68"/>
                    <a:pt x="109" y="68"/>
                    <a:pt x="108" y="68"/>
                  </a:cubicBezTo>
                  <a:cubicBezTo>
                    <a:pt x="108" y="68"/>
                    <a:pt x="108" y="68"/>
                    <a:pt x="108" y="68"/>
                  </a:cubicBezTo>
                  <a:cubicBezTo>
                    <a:pt x="108" y="69"/>
                    <a:pt x="108" y="69"/>
                    <a:pt x="108" y="69"/>
                  </a:cubicBezTo>
                  <a:cubicBezTo>
                    <a:pt x="109" y="69"/>
                    <a:pt x="109" y="69"/>
                    <a:pt x="109" y="69"/>
                  </a:cubicBezTo>
                  <a:cubicBezTo>
                    <a:pt x="109" y="69"/>
                    <a:pt x="109" y="70"/>
                    <a:pt x="108" y="70"/>
                  </a:cubicBezTo>
                  <a:cubicBezTo>
                    <a:pt x="109" y="70"/>
                    <a:pt x="110" y="69"/>
                    <a:pt x="111" y="69"/>
                  </a:cubicBezTo>
                  <a:close/>
                  <a:moveTo>
                    <a:pt x="25" y="151"/>
                  </a:moveTo>
                  <a:cubicBezTo>
                    <a:pt x="25" y="151"/>
                    <a:pt x="25" y="151"/>
                    <a:pt x="25" y="151"/>
                  </a:cubicBezTo>
                  <a:cubicBezTo>
                    <a:pt x="24" y="152"/>
                    <a:pt x="25" y="152"/>
                    <a:pt x="26" y="152"/>
                  </a:cubicBezTo>
                  <a:cubicBezTo>
                    <a:pt x="25" y="153"/>
                    <a:pt x="23" y="153"/>
                    <a:pt x="21" y="154"/>
                  </a:cubicBezTo>
                  <a:cubicBezTo>
                    <a:pt x="18" y="155"/>
                    <a:pt x="14" y="156"/>
                    <a:pt x="14" y="156"/>
                  </a:cubicBezTo>
                  <a:cubicBezTo>
                    <a:pt x="17" y="157"/>
                    <a:pt x="21" y="155"/>
                    <a:pt x="23" y="154"/>
                  </a:cubicBezTo>
                  <a:cubicBezTo>
                    <a:pt x="24" y="154"/>
                    <a:pt x="28" y="153"/>
                    <a:pt x="28" y="152"/>
                  </a:cubicBezTo>
                  <a:cubicBezTo>
                    <a:pt x="28" y="152"/>
                    <a:pt x="28" y="152"/>
                    <a:pt x="27" y="152"/>
                  </a:cubicBezTo>
                  <a:cubicBezTo>
                    <a:pt x="28" y="152"/>
                    <a:pt x="31" y="150"/>
                    <a:pt x="31" y="150"/>
                  </a:cubicBezTo>
                  <a:cubicBezTo>
                    <a:pt x="31" y="150"/>
                    <a:pt x="30" y="150"/>
                    <a:pt x="28" y="151"/>
                  </a:cubicBezTo>
                  <a:cubicBezTo>
                    <a:pt x="31" y="148"/>
                    <a:pt x="26" y="150"/>
                    <a:pt x="25" y="151"/>
                  </a:cubicBezTo>
                  <a:close/>
                  <a:moveTo>
                    <a:pt x="195" y="102"/>
                  </a:moveTo>
                  <a:cubicBezTo>
                    <a:pt x="195" y="102"/>
                    <a:pt x="195" y="102"/>
                    <a:pt x="195" y="102"/>
                  </a:cubicBezTo>
                  <a:cubicBezTo>
                    <a:pt x="195" y="102"/>
                    <a:pt x="195" y="102"/>
                    <a:pt x="195" y="102"/>
                  </a:cubicBezTo>
                  <a:cubicBezTo>
                    <a:pt x="195" y="102"/>
                    <a:pt x="196" y="102"/>
                    <a:pt x="196" y="101"/>
                  </a:cubicBezTo>
                  <a:cubicBezTo>
                    <a:pt x="196" y="101"/>
                    <a:pt x="196" y="101"/>
                    <a:pt x="196" y="101"/>
                  </a:cubicBezTo>
                  <a:cubicBezTo>
                    <a:pt x="195" y="101"/>
                    <a:pt x="195" y="102"/>
                    <a:pt x="195" y="102"/>
                  </a:cubicBezTo>
                  <a:close/>
                  <a:moveTo>
                    <a:pt x="29" y="152"/>
                  </a:moveTo>
                  <a:cubicBezTo>
                    <a:pt x="30" y="152"/>
                    <a:pt x="30" y="152"/>
                    <a:pt x="31" y="151"/>
                  </a:cubicBezTo>
                  <a:cubicBezTo>
                    <a:pt x="30" y="151"/>
                    <a:pt x="30" y="152"/>
                    <a:pt x="29" y="152"/>
                  </a:cubicBezTo>
                  <a:close/>
                  <a:moveTo>
                    <a:pt x="16" y="154"/>
                  </a:moveTo>
                  <a:cubicBezTo>
                    <a:pt x="16" y="154"/>
                    <a:pt x="16" y="154"/>
                    <a:pt x="16" y="154"/>
                  </a:cubicBezTo>
                  <a:cubicBezTo>
                    <a:pt x="16" y="154"/>
                    <a:pt x="16" y="154"/>
                    <a:pt x="16" y="154"/>
                  </a:cubicBezTo>
                  <a:cubicBezTo>
                    <a:pt x="14" y="152"/>
                    <a:pt x="1" y="160"/>
                    <a:pt x="0" y="160"/>
                  </a:cubicBezTo>
                  <a:cubicBezTo>
                    <a:pt x="0" y="160"/>
                    <a:pt x="0" y="160"/>
                    <a:pt x="0" y="160"/>
                  </a:cubicBezTo>
                  <a:cubicBezTo>
                    <a:pt x="0" y="160"/>
                    <a:pt x="0" y="160"/>
                    <a:pt x="0" y="160"/>
                  </a:cubicBezTo>
                  <a:cubicBezTo>
                    <a:pt x="5" y="158"/>
                    <a:pt x="11" y="157"/>
                    <a:pt x="16" y="154"/>
                  </a:cubicBezTo>
                  <a:close/>
                  <a:moveTo>
                    <a:pt x="168" y="114"/>
                  </a:moveTo>
                  <a:cubicBezTo>
                    <a:pt x="169" y="114"/>
                    <a:pt x="169" y="114"/>
                    <a:pt x="169" y="114"/>
                  </a:cubicBezTo>
                  <a:cubicBezTo>
                    <a:pt x="169" y="114"/>
                    <a:pt x="169" y="114"/>
                    <a:pt x="168" y="114"/>
                  </a:cubicBezTo>
                  <a:close/>
                  <a:moveTo>
                    <a:pt x="174" y="111"/>
                  </a:moveTo>
                  <a:cubicBezTo>
                    <a:pt x="175" y="111"/>
                    <a:pt x="175" y="111"/>
                    <a:pt x="176" y="110"/>
                  </a:cubicBezTo>
                  <a:cubicBezTo>
                    <a:pt x="175" y="111"/>
                    <a:pt x="174" y="110"/>
                    <a:pt x="173" y="111"/>
                  </a:cubicBezTo>
                  <a:cubicBezTo>
                    <a:pt x="174" y="109"/>
                    <a:pt x="171" y="110"/>
                    <a:pt x="171" y="111"/>
                  </a:cubicBezTo>
                  <a:cubicBezTo>
                    <a:pt x="170" y="112"/>
                    <a:pt x="168" y="110"/>
                    <a:pt x="168" y="111"/>
                  </a:cubicBezTo>
                  <a:cubicBezTo>
                    <a:pt x="168" y="111"/>
                    <a:pt x="168" y="112"/>
                    <a:pt x="168" y="112"/>
                  </a:cubicBezTo>
                  <a:cubicBezTo>
                    <a:pt x="168" y="112"/>
                    <a:pt x="167" y="112"/>
                    <a:pt x="167" y="112"/>
                  </a:cubicBezTo>
                  <a:cubicBezTo>
                    <a:pt x="166" y="112"/>
                    <a:pt x="166" y="112"/>
                    <a:pt x="166" y="113"/>
                  </a:cubicBezTo>
                  <a:cubicBezTo>
                    <a:pt x="166" y="113"/>
                    <a:pt x="166" y="113"/>
                    <a:pt x="167" y="114"/>
                  </a:cubicBezTo>
                  <a:cubicBezTo>
                    <a:pt x="168" y="114"/>
                    <a:pt x="168" y="113"/>
                    <a:pt x="169" y="113"/>
                  </a:cubicBezTo>
                  <a:cubicBezTo>
                    <a:pt x="170" y="112"/>
                    <a:pt x="170" y="112"/>
                    <a:pt x="171" y="112"/>
                  </a:cubicBezTo>
                  <a:cubicBezTo>
                    <a:pt x="171" y="112"/>
                    <a:pt x="170" y="112"/>
                    <a:pt x="170" y="112"/>
                  </a:cubicBezTo>
                  <a:cubicBezTo>
                    <a:pt x="171" y="112"/>
                    <a:pt x="172" y="112"/>
                    <a:pt x="173" y="111"/>
                  </a:cubicBezTo>
                  <a:cubicBezTo>
                    <a:pt x="173" y="111"/>
                    <a:pt x="173" y="112"/>
                    <a:pt x="173" y="112"/>
                  </a:cubicBezTo>
                  <a:cubicBezTo>
                    <a:pt x="173" y="112"/>
                    <a:pt x="173" y="112"/>
                    <a:pt x="174" y="112"/>
                  </a:cubicBezTo>
                  <a:cubicBezTo>
                    <a:pt x="174" y="112"/>
                    <a:pt x="175" y="111"/>
                    <a:pt x="176" y="111"/>
                  </a:cubicBezTo>
                  <a:cubicBezTo>
                    <a:pt x="176" y="111"/>
                    <a:pt x="176" y="111"/>
                    <a:pt x="176" y="111"/>
                  </a:cubicBezTo>
                  <a:cubicBezTo>
                    <a:pt x="176" y="111"/>
                    <a:pt x="176" y="111"/>
                    <a:pt x="176" y="111"/>
                  </a:cubicBezTo>
                  <a:cubicBezTo>
                    <a:pt x="175" y="111"/>
                    <a:pt x="175" y="111"/>
                    <a:pt x="174" y="111"/>
                  </a:cubicBezTo>
                  <a:close/>
                  <a:moveTo>
                    <a:pt x="163" y="115"/>
                  </a:moveTo>
                  <a:cubicBezTo>
                    <a:pt x="163" y="114"/>
                    <a:pt x="163" y="114"/>
                    <a:pt x="162" y="114"/>
                  </a:cubicBezTo>
                  <a:cubicBezTo>
                    <a:pt x="162" y="114"/>
                    <a:pt x="161" y="114"/>
                    <a:pt x="161" y="114"/>
                  </a:cubicBezTo>
                  <a:cubicBezTo>
                    <a:pt x="161" y="115"/>
                    <a:pt x="163" y="115"/>
                    <a:pt x="163" y="115"/>
                  </a:cubicBezTo>
                  <a:close/>
                  <a:moveTo>
                    <a:pt x="166" y="113"/>
                  </a:moveTo>
                  <a:cubicBezTo>
                    <a:pt x="166" y="113"/>
                    <a:pt x="166" y="113"/>
                    <a:pt x="166" y="113"/>
                  </a:cubicBezTo>
                  <a:cubicBezTo>
                    <a:pt x="166" y="113"/>
                    <a:pt x="165" y="113"/>
                    <a:pt x="165" y="112"/>
                  </a:cubicBezTo>
                  <a:cubicBezTo>
                    <a:pt x="165" y="112"/>
                    <a:pt x="165" y="113"/>
                    <a:pt x="164" y="113"/>
                  </a:cubicBezTo>
                  <a:cubicBezTo>
                    <a:pt x="164" y="113"/>
                    <a:pt x="164" y="113"/>
                    <a:pt x="164" y="113"/>
                  </a:cubicBezTo>
                  <a:cubicBezTo>
                    <a:pt x="164" y="113"/>
                    <a:pt x="164" y="113"/>
                    <a:pt x="164" y="113"/>
                  </a:cubicBezTo>
                  <a:cubicBezTo>
                    <a:pt x="164" y="113"/>
                    <a:pt x="164" y="113"/>
                    <a:pt x="164" y="113"/>
                  </a:cubicBezTo>
                  <a:cubicBezTo>
                    <a:pt x="165" y="113"/>
                    <a:pt x="165" y="113"/>
                    <a:pt x="166" y="113"/>
                  </a:cubicBezTo>
                  <a:close/>
                  <a:moveTo>
                    <a:pt x="180" y="105"/>
                  </a:moveTo>
                  <a:cubicBezTo>
                    <a:pt x="180" y="105"/>
                    <a:pt x="180" y="105"/>
                    <a:pt x="179" y="105"/>
                  </a:cubicBezTo>
                  <a:cubicBezTo>
                    <a:pt x="179" y="105"/>
                    <a:pt x="179" y="105"/>
                    <a:pt x="179" y="105"/>
                  </a:cubicBezTo>
                  <a:cubicBezTo>
                    <a:pt x="179" y="105"/>
                    <a:pt x="179" y="105"/>
                    <a:pt x="179" y="105"/>
                  </a:cubicBezTo>
                  <a:cubicBezTo>
                    <a:pt x="180" y="105"/>
                    <a:pt x="181" y="105"/>
                    <a:pt x="181" y="105"/>
                  </a:cubicBezTo>
                  <a:cubicBezTo>
                    <a:pt x="181" y="105"/>
                    <a:pt x="180" y="105"/>
                    <a:pt x="180" y="105"/>
                  </a:cubicBezTo>
                  <a:close/>
                  <a:moveTo>
                    <a:pt x="177" y="101"/>
                  </a:moveTo>
                  <a:cubicBezTo>
                    <a:pt x="177" y="101"/>
                    <a:pt x="176" y="101"/>
                    <a:pt x="176" y="102"/>
                  </a:cubicBezTo>
                  <a:cubicBezTo>
                    <a:pt x="176" y="102"/>
                    <a:pt x="176" y="102"/>
                    <a:pt x="176" y="102"/>
                  </a:cubicBezTo>
                  <a:cubicBezTo>
                    <a:pt x="176" y="102"/>
                    <a:pt x="176" y="102"/>
                    <a:pt x="176" y="102"/>
                  </a:cubicBezTo>
                  <a:cubicBezTo>
                    <a:pt x="176" y="102"/>
                    <a:pt x="176" y="102"/>
                    <a:pt x="176" y="102"/>
                  </a:cubicBezTo>
                  <a:cubicBezTo>
                    <a:pt x="177" y="102"/>
                    <a:pt x="177" y="101"/>
                    <a:pt x="177" y="101"/>
                  </a:cubicBezTo>
                  <a:cubicBezTo>
                    <a:pt x="177" y="101"/>
                    <a:pt x="177" y="101"/>
                    <a:pt x="177" y="101"/>
                  </a:cubicBezTo>
                  <a:cubicBezTo>
                    <a:pt x="177" y="101"/>
                    <a:pt x="177" y="101"/>
                    <a:pt x="177" y="101"/>
                  </a:cubicBezTo>
                  <a:cubicBezTo>
                    <a:pt x="177" y="101"/>
                    <a:pt x="177" y="101"/>
                    <a:pt x="177" y="101"/>
                  </a:cubicBezTo>
                  <a:close/>
                  <a:moveTo>
                    <a:pt x="174" y="109"/>
                  </a:moveTo>
                  <a:cubicBezTo>
                    <a:pt x="174" y="109"/>
                    <a:pt x="174" y="109"/>
                    <a:pt x="174" y="109"/>
                  </a:cubicBezTo>
                  <a:cubicBezTo>
                    <a:pt x="174" y="109"/>
                    <a:pt x="174" y="109"/>
                    <a:pt x="174" y="109"/>
                  </a:cubicBezTo>
                  <a:cubicBezTo>
                    <a:pt x="174" y="109"/>
                    <a:pt x="174" y="109"/>
                    <a:pt x="174" y="109"/>
                  </a:cubicBezTo>
                  <a:cubicBezTo>
                    <a:pt x="174" y="109"/>
                    <a:pt x="174" y="109"/>
                    <a:pt x="174" y="109"/>
                  </a:cubicBezTo>
                  <a:cubicBezTo>
                    <a:pt x="175" y="109"/>
                    <a:pt x="176" y="109"/>
                    <a:pt x="176" y="108"/>
                  </a:cubicBezTo>
                  <a:cubicBezTo>
                    <a:pt x="176" y="108"/>
                    <a:pt x="175" y="108"/>
                    <a:pt x="174" y="109"/>
                  </a:cubicBezTo>
                  <a:close/>
                  <a:moveTo>
                    <a:pt x="122" y="126"/>
                  </a:moveTo>
                  <a:cubicBezTo>
                    <a:pt x="122" y="126"/>
                    <a:pt x="122" y="127"/>
                    <a:pt x="122" y="126"/>
                  </a:cubicBezTo>
                  <a:close/>
                  <a:moveTo>
                    <a:pt x="125" y="134"/>
                  </a:moveTo>
                  <a:cubicBezTo>
                    <a:pt x="126" y="133"/>
                    <a:pt x="126" y="133"/>
                    <a:pt x="127" y="132"/>
                  </a:cubicBezTo>
                  <a:cubicBezTo>
                    <a:pt x="127" y="132"/>
                    <a:pt x="127" y="132"/>
                    <a:pt x="127" y="132"/>
                  </a:cubicBezTo>
                  <a:cubicBezTo>
                    <a:pt x="127" y="132"/>
                    <a:pt x="127" y="132"/>
                    <a:pt x="127" y="132"/>
                  </a:cubicBezTo>
                  <a:cubicBezTo>
                    <a:pt x="126" y="132"/>
                    <a:pt x="126" y="133"/>
                    <a:pt x="125" y="134"/>
                  </a:cubicBezTo>
                  <a:close/>
                  <a:moveTo>
                    <a:pt x="88" y="137"/>
                  </a:moveTo>
                  <a:cubicBezTo>
                    <a:pt x="89" y="137"/>
                    <a:pt x="89" y="137"/>
                    <a:pt x="90" y="137"/>
                  </a:cubicBezTo>
                  <a:cubicBezTo>
                    <a:pt x="90" y="137"/>
                    <a:pt x="90" y="137"/>
                    <a:pt x="90" y="137"/>
                  </a:cubicBezTo>
                  <a:cubicBezTo>
                    <a:pt x="90" y="137"/>
                    <a:pt x="90" y="137"/>
                    <a:pt x="90" y="137"/>
                  </a:cubicBezTo>
                  <a:cubicBezTo>
                    <a:pt x="89" y="136"/>
                    <a:pt x="89" y="136"/>
                    <a:pt x="88" y="137"/>
                  </a:cubicBezTo>
                  <a:close/>
                  <a:moveTo>
                    <a:pt x="90" y="140"/>
                  </a:moveTo>
                  <a:cubicBezTo>
                    <a:pt x="90" y="140"/>
                    <a:pt x="90" y="140"/>
                    <a:pt x="90" y="140"/>
                  </a:cubicBezTo>
                  <a:cubicBezTo>
                    <a:pt x="90" y="140"/>
                    <a:pt x="90" y="140"/>
                    <a:pt x="90" y="140"/>
                  </a:cubicBezTo>
                  <a:cubicBezTo>
                    <a:pt x="91" y="140"/>
                    <a:pt x="92" y="139"/>
                    <a:pt x="92" y="138"/>
                  </a:cubicBezTo>
                  <a:cubicBezTo>
                    <a:pt x="92" y="138"/>
                    <a:pt x="92" y="138"/>
                    <a:pt x="92" y="138"/>
                  </a:cubicBezTo>
                  <a:cubicBezTo>
                    <a:pt x="92" y="138"/>
                    <a:pt x="92" y="138"/>
                    <a:pt x="92" y="138"/>
                  </a:cubicBezTo>
                  <a:cubicBezTo>
                    <a:pt x="91" y="139"/>
                    <a:pt x="91" y="139"/>
                    <a:pt x="90" y="140"/>
                  </a:cubicBezTo>
                  <a:close/>
                  <a:moveTo>
                    <a:pt x="168" y="114"/>
                  </a:moveTo>
                  <a:cubicBezTo>
                    <a:pt x="167" y="114"/>
                    <a:pt x="165" y="115"/>
                    <a:pt x="164" y="116"/>
                  </a:cubicBezTo>
                  <a:cubicBezTo>
                    <a:pt x="164" y="116"/>
                    <a:pt x="164" y="115"/>
                    <a:pt x="165" y="115"/>
                  </a:cubicBezTo>
                  <a:cubicBezTo>
                    <a:pt x="165" y="115"/>
                    <a:pt x="165" y="115"/>
                    <a:pt x="165" y="115"/>
                  </a:cubicBezTo>
                  <a:cubicBezTo>
                    <a:pt x="165" y="114"/>
                    <a:pt x="164" y="114"/>
                    <a:pt x="164" y="114"/>
                  </a:cubicBezTo>
                  <a:cubicBezTo>
                    <a:pt x="164" y="116"/>
                    <a:pt x="161" y="115"/>
                    <a:pt x="161" y="116"/>
                  </a:cubicBezTo>
                  <a:cubicBezTo>
                    <a:pt x="161" y="116"/>
                    <a:pt x="161" y="116"/>
                    <a:pt x="161" y="116"/>
                  </a:cubicBezTo>
                  <a:cubicBezTo>
                    <a:pt x="160" y="116"/>
                    <a:pt x="159" y="116"/>
                    <a:pt x="159" y="116"/>
                  </a:cubicBezTo>
                  <a:cubicBezTo>
                    <a:pt x="159" y="116"/>
                    <a:pt x="160" y="115"/>
                    <a:pt x="160" y="115"/>
                  </a:cubicBezTo>
                  <a:cubicBezTo>
                    <a:pt x="159" y="115"/>
                    <a:pt x="159" y="115"/>
                    <a:pt x="158" y="115"/>
                  </a:cubicBezTo>
                  <a:cubicBezTo>
                    <a:pt x="158" y="115"/>
                    <a:pt x="157" y="115"/>
                    <a:pt x="157" y="116"/>
                  </a:cubicBezTo>
                  <a:cubicBezTo>
                    <a:pt x="157" y="116"/>
                    <a:pt x="157" y="116"/>
                    <a:pt x="157" y="116"/>
                  </a:cubicBezTo>
                  <a:cubicBezTo>
                    <a:pt x="157" y="116"/>
                    <a:pt x="157" y="116"/>
                    <a:pt x="157" y="116"/>
                  </a:cubicBezTo>
                  <a:cubicBezTo>
                    <a:pt x="157" y="116"/>
                    <a:pt x="157" y="116"/>
                    <a:pt x="158" y="116"/>
                  </a:cubicBezTo>
                  <a:cubicBezTo>
                    <a:pt x="157" y="117"/>
                    <a:pt x="157" y="117"/>
                    <a:pt x="156" y="117"/>
                  </a:cubicBezTo>
                  <a:cubicBezTo>
                    <a:pt x="156" y="117"/>
                    <a:pt x="156" y="117"/>
                    <a:pt x="156" y="117"/>
                  </a:cubicBezTo>
                  <a:cubicBezTo>
                    <a:pt x="156" y="117"/>
                    <a:pt x="156" y="117"/>
                    <a:pt x="156" y="117"/>
                  </a:cubicBezTo>
                  <a:cubicBezTo>
                    <a:pt x="156" y="117"/>
                    <a:pt x="156" y="118"/>
                    <a:pt x="156" y="118"/>
                  </a:cubicBezTo>
                  <a:cubicBezTo>
                    <a:pt x="155" y="117"/>
                    <a:pt x="154" y="119"/>
                    <a:pt x="154" y="120"/>
                  </a:cubicBezTo>
                  <a:cubicBezTo>
                    <a:pt x="154" y="120"/>
                    <a:pt x="154" y="119"/>
                    <a:pt x="154" y="119"/>
                  </a:cubicBezTo>
                  <a:cubicBezTo>
                    <a:pt x="154" y="119"/>
                    <a:pt x="154" y="119"/>
                    <a:pt x="154" y="118"/>
                  </a:cubicBezTo>
                  <a:cubicBezTo>
                    <a:pt x="154" y="118"/>
                    <a:pt x="154" y="118"/>
                    <a:pt x="154" y="118"/>
                  </a:cubicBezTo>
                  <a:cubicBezTo>
                    <a:pt x="154" y="117"/>
                    <a:pt x="154" y="117"/>
                    <a:pt x="154" y="117"/>
                  </a:cubicBezTo>
                  <a:cubicBezTo>
                    <a:pt x="154" y="116"/>
                    <a:pt x="152" y="117"/>
                    <a:pt x="151" y="117"/>
                  </a:cubicBezTo>
                  <a:cubicBezTo>
                    <a:pt x="150" y="118"/>
                    <a:pt x="150" y="118"/>
                    <a:pt x="149" y="118"/>
                  </a:cubicBezTo>
                  <a:cubicBezTo>
                    <a:pt x="148" y="119"/>
                    <a:pt x="148" y="119"/>
                    <a:pt x="147" y="119"/>
                  </a:cubicBezTo>
                  <a:cubicBezTo>
                    <a:pt x="147" y="120"/>
                    <a:pt x="147" y="121"/>
                    <a:pt x="146" y="121"/>
                  </a:cubicBezTo>
                  <a:cubicBezTo>
                    <a:pt x="146" y="122"/>
                    <a:pt x="145" y="123"/>
                    <a:pt x="146" y="123"/>
                  </a:cubicBezTo>
                  <a:cubicBezTo>
                    <a:pt x="146" y="123"/>
                    <a:pt x="148" y="122"/>
                    <a:pt x="149" y="122"/>
                  </a:cubicBezTo>
                  <a:cubicBezTo>
                    <a:pt x="149" y="122"/>
                    <a:pt x="149" y="122"/>
                    <a:pt x="149" y="122"/>
                  </a:cubicBezTo>
                  <a:cubicBezTo>
                    <a:pt x="149" y="122"/>
                    <a:pt x="149" y="122"/>
                    <a:pt x="149" y="122"/>
                  </a:cubicBezTo>
                  <a:cubicBezTo>
                    <a:pt x="148" y="121"/>
                    <a:pt x="147" y="122"/>
                    <a:pt x="147" y="122"/>
                  </a:cubicBezTo>
                  <a:cubicBezTo>
                    <a:pt x="147" y="121"/>
                    <a:pt x="149" y="121"/>
                    <a:pt x="150" y="121"/>
                  </a:cubicBezTo>
                  <a:cubicBezTo>
                    <a:pt x="149" y="122"/>
                    <a:pt x="149" y="122"/>
                    <a:pt x="148" y="122"/>
                  </a:cubicBezTo>
                  <a:cubicBezTo>
                    <a:pt x="149" y="122"/>
                    <a:pt x="150" y="122"/>
                    <a:pt x="151" y="122"/>
                  </a:cubicBezTo>
                  <a:cubicBezTo>
                    <a:pt x="151" y="121"/>
                    <a:pt x="151" y="121"/>
                    <a:pt x="152" y="121"/>
                  </a:cubicBezTo>
                  <a:cubicBezTo>
                    <a:pt x="151" y="122"/>
                    <a:pt x="150" y="122"/>
                    <a:pt x="149" y="123"/>
                  </a:cubicBezTo>
                  <a:cubicBezTo>
                    <a:pt x="149" y="123"/>
                    <a:pt x="149" y="123"/>
                    <a:pt x="149" y="123"/>
                  </a:cubicBezTo>
                  <a:cubicBezTo>
                    <a:pt x="149" y="123"/>
                    <a:pt x="149" y="123"/>
                    <a:pt x="149" y="123"/>
                  </a:cubicBezTo>
                  <a:cubicBezTo>
                    <a:pt x="150" y="122"/>
                    <a:pt x="150" y="122"/>
                    <a:pt x="150" y="122"/>
                  </a:cubicBezTo>
                  <a:cubicBezTo>
                    <a:pt x="150" y="123"/>
                    <a:pt x="149" y="123"/>
                    <a:pt x="148" y="123"/>
                  </a:cubicBezTo>
                  <a:cubicBezTo>
                    <a:pt x="147" y="124"/>
                    <a:pt x="147" y="124"/>
                    <a:pt x="146" y="124"/>
                  </a:cubicBezTo>
                  <a:cubicBezTo>
                    <a:pt x="147" y="125"/>
                    <a:pt x="150" y="124"/>
                    <a:pt x="151" y="123"/>
                  </a:cubicBezTo>
                  <a:cubicBezTo>
                    <a:pt x="151" y="123"/>
                    <a:pt x="151" y="123"/>
                    <a:pt x="152" y="123"/>
                  </a:cubicBezTo>
                  <a:cubicBezTo>
                    <a:pt x="151" y="122"/>
                    <a:pt x="151" y="122"/>
                    <a:pt x="151" y="122"/>
                  </a:cubicBezTo>
                  <a:cubicBezTo>
                    <a:pt x="152" y="122"/>
                    <a:pt x="153" y="122"/>
                    <a:pt x="155" y="121"/>
                  </a:cubicBezTo>
                  <a:cubicBezTo>
                    <a:pt x="154" y="122"/>
                    <a:pt x="154" y="122"/>
                    <a:pt x="154" y="123"/>
                  </a:cubicBezTo>
                  <a:cubicBezTo>
                    <a:pt x="154" y="123"/>
                    <a:pt x="154" y="123"/>
                    <a:pt x="154" y="123"/>
                  </a:cubicBezTo>
                  <a:cubicBezTo>
                    <a:pt x="154" y="123"/>
                    <a:pt x="154" y="123"/>
                    <a:pt x="154" y="123"/>
                  </a:cubicBezTo>
                  <a:cubicBezTo>
                    <a:pt x="155" y="122"/>
                    <a:pt x="156" y="122"/>
                    <a:pt x="158" y="121"/>
                  </a:cubicBezTo>
                  <a:cubicBezTo>
                    <a:pt x="158" y="121"/>
                    <a:pt x="158" y="121"/>
                    <a:pt x="158" y="121"/>
                  </a:cubicBezTo>
                  <a:cubicBezTo>
                    <a:pt x="158" y="121"/>
                    <a:pt x="158" y="121"/>
                    <a:pt x="158" y="121"/>
                  </a:cubicBezTo>
                  <a:cubicBezTo>
                    <a:pt x="157" y="121"/>
                    <a:pt x="157" y="121"/>
                    <a:pt x="156" y="121"/>
                  </a:cubicBezTo>
                  <a:cubicBezTo>
                    <a:pt x="157" y="121"/>
                    <a:pt x="157" y="121"/>
                    <a:pt x="158" y="120"/>
                  </a:cubicBezTo>
                  <a:cubicBezTo>
                    <a:pt x="158" y="120"/>
                    <a:pt x="158" y="120"/>
                    <a:pt x="158" y="120"/>
                  </a:cubicBezTo>
                  <a:cubicBezTo>
                    <a:pt x="158" y="120"/>
                    <a:pt x="158" y="120"/>
                    <a:pt x="158" y="120"/>
                  </a:cubicBezTo>
                  <a:cubicBezTo>
                    <a:pt x="158" y="120"/>
                    <a:pt x="158" y="120"/>
                    <a:pt x="158" y="120"/>
                  </a:cubicBezTo>
                  <a:cubicBezTo>
                    <a:pt x="159" y="120"/>
                    <a:pt x="161" y="120"/>
                    <a:pt x="162" y="119"/>
                  </a:cubicBezTo>
                  <a:cubicBezTo>
                    <a:pt x="162" y="119"/>
                    <a:pt x="162" y="119"/>
                    <a:pt x="162" y="119"/>
                  </a:cubicBezTo>
                  <a:cubicBezTo>
                    <a:pt x="162" y="118"/>
                    <a:pt x="161" y="118"/>
                    <a:pt x="160" y="119"/>
                  </a:cubicBezTo>
                  <a:cubicBezTo>
                    <a:pt x="162" y="118"/>
                    <a:pt x="163" y="119"/>
                    <a:pt x="164" y="119"/>
                  </a:cubicBezTo>
                  <a:cubicBezTo>
                    <a:pt x="165" y="118"/>
                    <a:pt x="166" y="118"/>
                    <a:pt x="167" y="118"/>
                  </a:cubicBezTo>
                  <a:cubicBezTo>
                    <a:pt x="167" y="117"/>
                    <a:pt x="167" y="117"/>
                    <a:pt x="168" y="117"/>
                  </a:cubicBezTo>
                  <a:cubicBezTo>
                    <a:pt x="168" y="117"/>
                    <a:pt x="168" y="117"/>
                    <a:pt x="168" y="117"/>
                  </a:cubicBezTo>
                  <a:cubicBezTo>
                    <a:pt x="168" y="117"/>
                    <a:pt x="168" y="117"/>
                    <a:pt x="168" y="117"/>
                  </a:cubicBezTo>
                  <a:cubicBezTo>
                    <a:pt x="167" y="117"/>
                    <a:pt x="167" y="117"/>
                    <a:pt x="166" y="117"/>
                  </a:cubicBezTo>
                  <a:cubicBezTo>
                    <a:pt x="166" y="116"/>
                    <a:pt x="168" y="115"/>
                    <a:pt x="168" y="115"/>
                  </a:cubicBezTo>
                  <a:cubicBezTo>
                    <a:pt x="168" y="115"/>
                    <a:pt x="168" y="114"/>
                    <a:pt x="168" y="114"/>
                  </a:cubicBezTo>
                  <a:close/>
                  <a:moveTo>
                    <a:pt x="143" y="127"/>
                  </a:moveTo>
                  <a:cubicBezTo>
                    <a:pt x="143" y="127"/>
                    <a:pt x="143" y="127"/>
                    <a:pt x="143" y="127"/>
                  </a:cubicBezTo>
                  <a:cubicBezTo>
                    <a:pt x="143" y="127"/>
                    <a:pt x="143" y="127"/>
                    <a:pt x="143" y="127"/>
                  </a:cubicBezTo>
                  <a:cubicBezTo>
                    <a:pt x="144" y="127"/>
                    <a:pt x="145" y="127"/>
                    <a:pt x="145" y="127"/>
                  </a:cubicBezTo>
                  <a:cubicBezTo>
                    <a:pt x="145" y="127"/>
                    <a:pt x="145" y="127"/>
                    <a:pt x="145" y="127"/>
                  </a:cubicBezTo>
                  <a:cubicBezTo>
                    <a:pt x="145" y="127"/>
                    <a:pt x="145" y="127"/>
                    <a:pt x="145" y="127"/>
                  </a:cubicBezTo>
                  <a:cubicBezTo>
                    <a:pt x="144" y="126"/>
                    <a:pt x="144" y="127"/>
                    <a:pt x="143" y="127"/>
                  </a:cubicBezTo>
                  <a:close/>
                  <a:moveTo>
                    <a:pt x="143" y="126"/>
                  </a:moveTo>
                  <a:cubicBezTo>
                    <a:pt x="143" y="126"/>
                    <a:pt x="142" y="126"/>
                    <a:pt x="142" y="127"/>
                  </a:cubicBezTo>
                  <a:cubicBezTo>
                    <a:pt x="142" y="127"/>
                    <a:pt x="142" y="127"/>
                    <a:pt x="142" y="127"/>
                  </a:cubicBezTo>
                  <a:cubicBezTo>
                    <a:pt x="142" y="127"/>
                    <a:pt x="142" y="127"/>
                    <a:pt x="142" y="127"/>
                  </a:cubicBezTo>
                  <a:cubicBezTo>
                    <a:pt x="142" y="127"/>
                    <a:pt x="142" y="127"/>
                    <a:pt x="143" y="127"/>
                  </a:cubicBezTo>
                  <a:cubicBezTo>
                    <a:pt x="143" y="127"/>
                    <a:pt x="144" y="126"/>
                    <a:pt x="144" y="126"/>
                  </a:cubicBezTo>
                  <a:cubicBezTo>
                    <a:pt x="144" y="126"/>
                    <a:pt x="144" y="126"/>
                    <a:pt x="143" y="126"/>
                  </a:cubicBezTo>
                  <a:close/>
                  <a:moveTo>
                    <a:pt x="137" y="128"/>
                  </a:moveTo>
                  <a:cubicBezTo>
                    <a:pt x="139" y="127"/>
                    <a:pt x="140" y="127"/>
                    <a:pt x="142" y="126"/>
                  </a:cubicBezTo>
                  <a:cubicBezTo>
                    <a:pt x="140" y="126"/>
                    <a:pt x="138" y="127"/>
                    <a:pt x="137" y="128"/>
                  </a:cubicBezTo>
                  <a:close/>
                  <a:moveTo>
                    <a:pt x="90" y="138"/>
                  </a:moveTo>
                  <a:cubicBezTo>
                    <a:pt x="90" y="138"/>
                    <a:pt x="90" y="138"/>
                    <a:pt x="90" y="138"/>
                  </a:cubicBezTo>
                  <a:cubicBezTo>
                    <a:pt x="90" y="138"/>
                    <a:pt x="89" y="138"/>
                    <a:pt x="89" y="139"/>
                  </a:cubicBezTo>
                  <a:cubicBezTo>
                    <a:pt x="88" y="140"/>
                    <a:pt x="85" y="140"/>
                    <a:pt x="84" y="142"/>
                  </a:cubicBezTo>
                  <a:cubicBezTo>
                    <a:pt x="85" y="141"/>
                    <a:pt x="86" y="141"/>
                    <a:pt x="87" y="140"/>
                  </a:cubicBezTo>
                  <a:cubicBezTo>
                    <a:pt x="88" y="140"/>
                    <a:pt x="89" y="139"/>
                    <a:pt x="90" y="138"/>
                  </a:cubicBezTo>
                  <a:cubicBezTo>
                    <a:pt x="90" y="138"/>
                    <a:pt x="90" y="138"/>
                    <a:pt x="90" y="138"/>
                  </a:cubicBezTo>
                  <a:close/>
                  <a:moveTo>
                    <a:pt x="291" y="138"/>
                  </a:moveTo>
                  <a:cubicBezTo>
                    <a:pt x="290" y="138"/>
                    <a:pt x="290" y="138"/>
                    <a:pt x="290" y="138"/>
                  </a:cubicBezTo>
                  <a:cubicBezTo>
                    <a:pt x="290" y="138"/>
                    <a:pt x="290" y="138"/>
                    <a:pt x="290" y="138"/>
                  </a:cubicBezTo>
                  <a:cubicBezTo>
                    <a:pt x="290" y="138"/>
                    <a:pt x="290" y="137"/>
                    <a:pt x="290" y="137"/>
                  </a:cubicBezTo>
                  <a:cubicBezTo>
                    <a:pt x="290" y="137"/>
                    <a:pt x="290" y="137"/>
                    <a:pt x="290" y="137"/>
                  </a:cubicBezTo>
                  <a:cubicBezTo>
                    <a:pt x="288" y="138"/>
                    <a:pt x="287" y="138"/>
                    <a:pt x="288" y="139"/>
                  </a:cubicBezTo>
                  <a:cubicBezTo>
                    <a:pt x="288" y="139"/>
                    <a:pt x="288" y="139"/>
                    <a:pt x="289" y="139"/>
                  </a:cubicBezTo>
                  <a:cubicBezTo>
                    <a:pt x="289" y="139"/>
                    <a:pt x="289" y="139"/>
                    <a:pt x="289" y="139"/>
                  </a:cubicBezTo>
                  <a:cubicBezTo>
                    <a:pt x="289" y="139"/>
                    <a:pt x="290" y="140"/>
                    <a:pt x="290" y="141"/>
                  </a:cubicBezTo>
                  <a:cubicBezTo>
                    <a:pt x="291" y="141"/>
                    <a:pt x="291" y="141"/>
                    <a:pt x="291" y="139"/>
                  </a:cubicBezTo>
                  <a:cubicBezTo>
                    <a:pt x="291" y="139"/>
                    <a:pt x="291" y="139"/>
                    <a:pt x="291" y="138"/>
                  </a:cubicBezTo>
                  <a:close/>
                  <a:moveTo>
                    <a:pt x="279" y="138"/>
                  </a:moveTo>
                  <a:cubicBezTo>
                    <a:pt x="277" y="139"/>
                    <a:pt x="276" y="140"/>
                    <a:pt x="276" y="142"/>
                  </a:cubicBezTo>
                  <a:cubicBezTo>
                    <a:pt x="276" y="142"/>
                    <a:pt x="277" y="143"/>
                    <a:pt x="277" y="144"/>
                  </a:cubicBezTo>
                  <a:cubicBezTo>
                    <a:pt x="277" y="144"/>
                    <a:pt x="279" y="139"/>
                    <a:pt x="279" y="138"/>
                  </a:cubicBezTo>
                  <a:cubicBezTo>
                    <a:pt x="279" y="138"/>
                    <a:pt x="279" y="138"/>
                    <a:pt x="279" y="138"/>
                  </a:cubicBezTo>
                  <a:close/>
                  <a:moveTo>
                    <a:pt x="245" y="96"/>
                  </a:moveTo>
                  <a:cubicBezTo>
                    <a:pt x="245" y="96"/>
                    <a:pt x="245" y="96"/>
                    <a:pt x="245" y="96"/>
                  </a:cubicBezTo>
                  <a:cubicBezTo>
                    <a:pt x="244" y="96"/>
                    <a:pt x="243" y="97"/>
                    <a:pt x="242" y="97"/>
                  </a:cubicBezTo>
                  <a:cubicBezTo>
                    <a:pt x="242" y="97"/>
                    <a:pt x="242" y="97"/>
                    <a:pt x="242" y="97"/>
                  </a:cubicBezTo>
                  <a:cubicBezTo>
                    <a:pt x="242" y="97"/>
                    <a:pt x="242" y="97"/>
                    <a:pt x="242" y="97"/>
                  </a:cubicBezTo>
                  <a:cubicBezTo>
                    <a:pt x="242" y="97"/>
                    <a:pt x="243" y="97"/>
                    <a:pt x="243" y="97"/>
                  </a:cubicBezTo>
                  <a:cubicBezTo>
                    <a:pt x="244" y="97"/>
                    <a:pt x="244" y="96"/>
                    <a:pt x="245" y="96"/>
                  </a:cubicBezTo>
                  <a:cubicBezTo>
                    <a:pt x="245" y="96"/>
                    <a:pt x="246" y="96"/>
                    <a:pt x="246" y="96"/>
                  </a:cubicBezTo>
                  <a:cubicBezTo>
                    <a:pt x="246" y="96"/>
                    <a:pt x="246" y="96"/>
                    <a:pt x="246" y="96"/>
                  </a:cubicBezTo>
                  <a:cubicBezTo>
                    <a:pt x="246" y="96"/>
                    <a:pt x="246" y="96"/>
                    <a:pt x="246" y="96"/>
                  </a:cubicBezTo>
                  <a:lnTo>
                    <a:pt x="245" y="96"/>
                  </a:lnTo>
                  <a:close/>
                  <a:moveTo>
                    <a:pt x="277" y="137"/>
                  </a:moveTo>
                  <a:cubicBezTo>
                    <a:pt x="277" y="136"/>
                    <a:pt x="277" y="136"/>
                    <a:pt x="277" y="136"/>
                  </a:cubicBezTo>
                  <a:cubicBezTo>
                    <a:pt x="278" y="136"/>
                    <a:pt x="278" y="136"/>
                    <a:pt x="278" y="136"/>
                  </a:cubicBezTo>
                  <a:cubicBezTo>
                    <a:pt x="278" y="135"/>
                    <a:pt x="276" y="136"/>
                    <a:pt x="276" y="136"/>
                  </a:cubicBezTo>
                  <a:cubicBezTo>
                    <a:pt x="276" y="136"/>
                    <a:pt x="276" y="136"/>
                    <a:pt x="277" y="137"/>
                  </a:cubicBezTo>
                  <a:cubicBezTo>
                    <a:pt x="277" y="137"/>
                    <a:pt x="277" y="137"/>
                    <a:pt x="277" y="137"/>
                  </a:cubicBezTo>
                  <a:close/>
                  <a:moveTo>
                    <a:pt x="278" y="132"/>
                  </a:moveTo>
                  <a:cubicBezTo>
                    <a:pt x="278" y="132"/>
                    <a:pt x="278" y="132"/>
                    <a:pt x="278" y="132"/>
                  </a:cubicBezTo>
                  <a:cubicBezTo>
                    <a:pt x="278" y="132"/>
                    <a:pt x="278" y="132"/>
                    <a:pt x="278" y="132"/>
                  </a:cubicBezTo>
                  <a:cubicBezTo>
                    <a:pt x="277" y="132"/>
                    <a:pt x="277" y="132"/>
                    <a:pt x="276" y="133"/>
                  </a:cubicBezTo>
                  <a:cubicBezTo>
                    <a:pt x="276" y="133"/>
                    <a:pt x="276" y="133"/>
                    <a:pt x="275" y="133"/>
                  </a:cubicBezTo>
                  <a:cubicBezTo>
                    <a:pt x="275" y="133"/>
                    <a:pt x="276" y="133"/>
                    <a:pt x="277" y="133"/>
                  </a:cubicBezTo>
                  <a:cubicBezTo>
                    <a:pt x="277" y="133"/>
                    <a:pt x="277" y="133"/>
                    <a:pt x="278" y="132"/>
                  </a:cubicBezTo>
                  <a:close/>
                  <a:moveTo>
                    <a:pt x="280" y="142"/>
                  </a:moveTo>
                  <a:cubicBezTo>
                    <a:pt x="279" y="142"/>
                    <a:pt x="278" y="142"/>
                    <a:pt x="278" y="142"/>
                  </a:cubicBezTo>
                  <a:cubicBezTo>
                    <a:pt x="277" y="142"/>
                    <a:pt x="280" y="142"/>
                    <a:pt x="280" y="142"/>
                  </a:cubicBezTo>
                  <a:close/>
                  <a:moveTo>
                    <a:pt x="286" y="139"/>
                  </a:moveTo>
                  <a:cubicBezTo>
                    <a:pt x="285" y="138"/>
                    <a:pt x="286" y="137"/>
                    <a:pt x="286" y="137"/>
                  </a:cubicBezTo>
                  <a:cubicBezTo>
                    <a:pt x="286" y="137"/>
                    <a:pt x="286" y="137"/>
                    <a:pt x="286" y="137"/>
                  </a:cubicBezTo>
                  <a:cubicBezTo>
                    <a:pt x="286" y="137"/>
                    <a:pt x="286" y="137"/>
                    <a:pt x="286" y="137"/>
                  </a:cubicBezTo>
                  <a:cubicBezTo>
                    <a:pt x="286" y="137"/>
                    <a:pt x="286" y="137"/>
                    <a:pt x="286" y="137"/>
                  </a:cubicBezTo>
                  <a:cubicBezTo>
                    <a:pt x="286" y="136"/>
                    <a:pt x="286" y="136"/>
                    <a:pt x="284" y="137"/>
                  </a:cubicBezTo>
                  <a:cubicBezTo>
                    <a:pt x="284" y="136"/>
                    <a:pt x="285" y="136"/>
                    <a:pt x="285" y="136"/>
                  </a:cubicBezTo>
                  <a:cubicBezTo>
                    <a:pt x="287" y="135"/>
                    <a:pt x="289" y="133"/>
                    <a:pt x="288" y="130"/>
                  </a:cubicBezTo>
                  <a:cubicBezTo>
                    <a:pt x="288" y="130"/>
                    <a:pt x="288" y="129"/>
                    <a:pt x="288" y="129"/>
                  </a:cubicBezTo>
                  <a:cubicBezTo>
                    <a:pt x="287" y="129"/>
                    <a:pt x="285" y="129"/>
                    <a:pt x="283" y="130"/>
                  </a:cubicBezTo>
                  <a:cubicBezTo>
                    <a:pt x="283" y="130"/>
                    <a:pt x="282" y="130"/>
                    <a:pt x="282" y="130"/>
                  </a:cubicBezTo>
                  <a:cubicBezTo>
                    <a:pt x="281" y="131"/>
                    <a:pt x="281" y="132"/>
                    <a:pt x="280" y="132"/>
                  </a:cubicBezTo>
                  <a:cubicBezTo>
                    <a:pt x="280" y="132"/>
                    <a:pt x="280" y="132"/>
                    <a:pt x="280" y="132"/>
                  </a:cubicBezTo>
                  <a:cubicBezTo>
                    <a:pt x="280" y="132"/>
                    <a:pt x="280" y="132"/>
                    <a:pt x="280" y="132"/>
                  </a:cubicBezTo>
                  <a:cubicBezTo>
                    <a:pt x="282" y="132"/>
                    <a:pt x="284" y="132"/>
                    <a:pt x="285" y="131"/>
                  </a:cubicBezTo>
                  <a:cubicBezTo>
                    <a:pt x="284" y="132"/>
                    <a:pt x="283" y="133"/>
                    <a:pt x="283" y="133"/>
                  </a:cubicBezTo>
                  <a:cubicBezTo>
                    <a:pt x="283" y="133"/>
                    <a:pt x="283" y="133"/>
                    <a:pt x="283" y="133"/>
                  </a:cubicBezTo>
                  <a:cubicBezTo>
                    <a:pt x="282" y="133"/>
                    <a:pt x="282" y="134"/>
                    <a:pt x="282" y="134"/>
                  </a:cubicBezTo>
                  <a:cubicBezTo>
                    <a:pt x="282" y="134"/>
                    <a:pt x="281" y="135"/>
                    <a:pt x="281" y="135"/>
                  </a:cubicBezTo>
                  <a:cubicBezTo>
                    <a:pt x="281" y="135"/>
                    <a:pt x="282" y="135"/>
                    <a:pt x="282" y="135"/>
                  </a:cubicBezTo>
                  <a:cubicBezTo>
                    <a:pt x="283" y="135"/>
                    <a:pt x="283" y="136"/>
                    <a:pt x="283" y="136"/>
                  </a:cubicBezTo>
                  <a:cubicBezTo>
                    <a:pt x="283" y="136"/>
                    <a:pt x="282" y="136"/>
                    <a:pt x="281" y="137"/>
                  </a:cubicBezTo>
                  <a:cubicBezTo>
                    <a:pt x="280" y="137"/>
                    <a:pt x="279" y="138"/>
                    <a:pt x="278" y="138"/>
                  </a:cubicBezTo>
                  <a:cubicBezTo>
                    <a:pt x="278" y="138"/>
                    <a:pt x="278" y="138"/>
                    <a:pt x="278" y="138"/>
                  </a:cubicBezTo>
                  <a:cubicBezTo>
                    <a:pt x="278" y="138"/>
                    <a:pt x="278" y="138"/>
                    <a:pt x="278" y="138"/>
                  </a:cubicBezTo>
                  <a:cubicBezTo>
                    <a:pt x="280" y="138"/>
                    <a:pt x="280" y="138"/>
                    <a:pt x="280" y="138"/>
                  </a:cubicBezTo>
                  <a:cubicBezTo>
                    <a:pt x="280" y="138"/>
                    <a:pt x="280" y="138"/>
                    <a:pt x="280" y="139"/>
                  </a:cubicBezTo>
                  <a:cubicBezTo>
                    <a:pt x="281" y="138"/>
                    <a:pt x="282" y="139"/>
                    <a:pt x="282" y="139"/>
                  </a:cubicBezTo>
                  <a:cubicBezTo>
                    <a:pt x="282" y="140"/>
                    <a:pt x="282" y="140"/>
                    <a:pt x="282" y="140"/>
                  </a:cubicBezTo>
                  <a:cubicBezTo>
                    <a:pt x="282" y="140"/>
                    <a:pt x="282" y="140"/>
                    <a:pt x="282" y="140"/>
                  </a:cubicBezTo>
                  <a:cubicBezTo>
                    <a:pt x="282" y="141"/>
                    <a:pt x="281" y="142"/>
                    <a:pt x="281" y="143"/>
                  </a:cubicBezTo>
                  <a:cubicBezTo>
                    <a:pt x="281" y="143"/>
                    <a:pt x="281" y="143"/>
                    <a:pt x="281" y="143"/>
                  </a:cubicBezTo>
                  <a:cubicBezTo>
                    <a:pt x="282" y="143"/>
                    <a:pt x="285" y="141"/>
                    <a:pt x="286" y="139"/>
                  </a:cubicBezTo>
                  <a:cubicBezTo>
                    <a:pt x="286" y="139"/>
                    <a:pt x="287" y="139"/>
                    <a:pt x="287" y="139"/>
                  </a:cubicBezTo>
                  <a:cubicBezTo>
                    <a:pt x="287" y="139"/>
                    <a:pt x="287" y="139"/>
                    <a:pt x="287" y="139"/>
                  </a:cubicBezTo>
                  <a:cubicBezTo>
                    <a:pt x="287" y="139"/>
                    <a:pt x="287" y="139"/>
                    <a:pt x="287" y="139"/>
                  </a:cubicBezTo>
                  <a:cubicBezTo>
                    <a:pt x="286" y="139"/>
                    <a:pt x="286" y="139"/>
                    <a:pt x="286" y="139"/>
                  </a:cubicBezTo>
                  <a:close/>
                  <a:moveTo>
                    <a:pt x="281" y="134"/>
                  </a:moveTo>
                  <a:cubicBezTo>
                    <a:pt x="281" y="134"/>
                    <a:pt x="280" y="134"/>
                    <a:pt x="280" y="134"/>
                  </a:cubicBezTo>
                  <a:cubicBezTo>
                    <a:pt x="280" y="134"/>
                    <a:pt x="280" y="134"/>
                    <a:pt x="280" y="134"/>
                  </a:cubicBezTo>
                  <a:cubicBezTo>
                    <a:pt x="281" y="134"/>
                    <a:pt x="281" y="134"/>
                    <a:pt x="282" y="133"/>
                  </a:cubicBezTo>
                  <a:cubicBezTo>
                    <a:pt x="282" y="133"/>
                    <a:pt x="282" y="133"/>
                    <a:pt x="282" y="133"/>
                  </a:cubicBezTo>
                  <a:cubicBezTo>
                    <a:pt x="282" y="133"/>
                    <a:pt x="282" y="133"/>
                    <a:pt x="282" y="133"/>
                  </a:cubicBezTo>
                  <a:cubicBezTo>
                    <a:pt x="282" y="133"/>
                    <a:pt x="282" y="133"/>
                    <a:pt x="281" y="134"/>
                  </a:cubicBezTo>
                  <a:close/>
                  <a:moveTo>
                    <a:pt x="119" y="107"/>
                  </a:moveTo>
                  <a:cubicBezTo>
                    <a:pt x="119" y="107"/>
                    <a:pt x="118" y="107"/>
                    <a:pt x="118" y="107"/>
                  </a:cubicBezTo>
                  <a:cubicBezTo>
                    <a:pt x="117" y="107"/>
                    <a:pt x="117" y="108"/>
                    <a:pt x="117" y="108"/>
                  </a:cubicBezTo>
                  <a:cubicBezTo>
                    <a:pt x="116" y="108"/>
                    <a:pt x="116" y="108"/>
                    <a:pt x="116" y="109"/>
                  </a:cubicBezTo>
                  <a:cubicBezTo>
                    <a:pt x="117" y="109"/>
                    <a:pt x="118" y="108"/>
                    <a:pt x="119" y="108"/>
                  </a:cubicBezTo>
                  <a:cubicBezTo>
                    <a:pt x="120" y="107"/>
                    <a:pt x="120" y="107"/>
                    <a:pt x="121" y="106"/>
                  </a:cubicBezTo>
                  <a:cubicBezTo>
                    <a:pt x="121" y="106"/>
                    <a:pt x="121" y="106"/>
                    <a:pt x="121" y="106"/>
                  </a:cubicBezTo>
                  <a:cubicBezTo>
                    <a:pt x="121" y="106"/>
                    <a:pt x="121" y="106"/>
                    <a:pt x="121" y="106"/>
                  </a:cubicBezTo>
                  <a:cubicBezTo>
                    <a:pt x="120" y="107"/>
                    <a:pt x="120" y="107"/>
                    <a:pt x="119" y="107"/>
                  </a:cubicBezTo>
                  <a:close/>
                  <a:moveTo>
                    <a:pt x="162" y="65"/>
                  </a:moveTo>
                  <a:cubicBezTo>
                    <a:pt x="162" y="65"/>
                    <a:pt x="162" y="65"/>
                    <a:pt x="163" y="65"/>
                  </a:cubicBezTo>
                  <a:cubicBezTo>
                    <a:pt x="163" y="65"/>
                    <a:pt x="163" y="65"/>
                    <a:pt x="164" y="65"/>
                  </a:cubicBezTo>
                  <a:cubicBezTo>
                    <a:pt x="164" y="65"/>
                    <a:pt x="164" y="65"/>
                    <a:pt x="164" y="65"/>
                  </a:cubicBezTo>
                  <a:cubicBezTo>
                    <a:pt x="164" y="65"/>
                    <a:pt x="164" y="65"/>
                    <a:pt x="164" y="65"/>
                  </a:cubicBezTo>
                  <a:cubicBezTo>
                    <a:pt x="163" y="64"/>
                    <a:pt x="163" y="64"/>
                    <a:pt x="163" y="64"/>
                  </a:cubicBezTo>
                  <a:cubicBezTo>
                    <a:pt x="162" y="64"/>
                    <a:pt x="162" y="65"/>
                    <a:pt x="161" y="65"/>
                  </a:cubicBezTo>
                  <a:cubicBezTo>
                    <a:pt x="161" y="65"/>
                    <a:pt x="161" y="65"/>
                    <a:pt x="161" y="65"/>
                  </a:cubicBezTo>
                  <a:cubicBezTo>
                    <a:pt x="161" y="65"/>
                    <a:pt x="161" y="65"/>
                    <a:pt x="161" y="65"/>
                  </a:cubicBezTo>
                  <a:cubicBezTo>
                    <a:pt x="161" y="65"/>
                    <a:pt x="161" y="65"/>
                    <a:pt x="161" y="65"/>
                  </a:cubicBezTo>
                  <a:cubicBezTo>
                    <a:pt x="161" y="65"/>
                    <a:pt x="162" y="65"/>
                    <a:pt x="162" y="65"/>
                  </a:cubicBezTo>
                  <a:close/>
                  <a:moveTo>
                    <a:pt x="197" y="93"/>
                  </a:moveTo>
                  <a:cubicBezTo>
                    <a:pt x="197" y="92"/>
                    <a:pt x="198" y="92"/>
                    <a:pt x="199" y="92"/>
                  </a:cubicBezTo>
                  <a:cubicBezTo>
                    <a:pt x="198" y="91"/>
                    <a:pt x="197" y="93"/>
                    <a:pt x="197" y="93"/>
                  </a:cubicBezTo>
                  <a:close/>
                  <a:moveTo>
                    <a:pt x="305" y="128"/>
                  </a:moveTo>
                  <a:cubicBezTo>
                    <a:pt x="304" y="128"/>
                    <a:pt x="301" y="126"/>
                    <a:pt x="300" y="126"/>
                  </a:cubicBezTo>
                  <a:cubicBezTo>
                    <a:pt x="300" y="125"/>
                    <a:pt x="300" y="123"/>
                    <a:pt x="302" y="122"/>
                  </a:cubicBezTo>
                  <a:cubicBezTo>
                    <a:pt x="300" y="122"/>
                    <a:pt x="301" y="121"/>
                    <a:pt x="302" y="120"/>
                  </a:cubicBezTo>
                  <a:cubicBezTo>
                    <a:pt x="303" y="120"/>
                    <a:pt x="303" y="118"/>
                    <a:pt x="303" y="117"/>
                  </a:cubicBezTo>
                  <a:cubicBezTo>
                    <a:pt x="303" y="115"/>
                    <a:pt x="303" y="113"/>
                    <a:pt x="304" y="111"/>
                  </a:cubicBezTo>
                  <a:cubicBezTo>
                    <a:pt x="304" y="109"/>
                    <a:pt x="305" y="108"/>
                    <a:pt x="303" y="106"/>
                  </a:cubicBezTo>
                  <a:cubicBezTo>
                    <a:pt x="303" y="106"/>
                    <a:pt x="303" y="105"/>
                    <a:pt x="304" y="104"/>
                  </a:cubicBezTo>
                  <a:cubicBezTo>
                    <a:pt x="304" y="103"/>
                    <a:pt x="303" y="103"/>
                    <a:pt x="303" y="102"/>
                  </a:cubicBezTo>
                  <a:cubicBezTo>
                    <a:pt x="301" y="101"/>
                    <a:pt x="306" y="99"/>
                    <a:pt x="303" y="98"/>
                  </a:cubicBezTo>
                  <a:cubicBezTo>
                    <a:pt x="302" y="97"/>
                    <a:pt x="299" y="99"/>
                    <a:pt x="298" y="99"/>
                  </a:cubicBezTo>
                  <a:cubicBezTo>
                    <a:pt x="297" y="99"/>
                    <a:pt x="296" y="99"/>
                    <a:pt x="296" y="99"/>
                  </a:cubicBezTo>
                  <a:cubicBezTo>
                    <a:pt x="295" y="100"/>
                    <a:pt x="295" y="100"/>
                    <a:pt x="294" y="101"/>
                  </a:cubicBezTo>
                  <a:cubicBezTo>
                    <a:pt x="294" y="101"/>
                    <a:pt x="294" y="101"/>
                    <a:pt x="293" y="101"/>
                  </a:cubicBezTo>
                  <a:cubicBezTo>
                    <a:pt x="292" y="102"/>
                    <a:pt x="291" y="102"/>
                    <a:pt x="290" y="103"/>
                  </a:cubicBezTo>
                  <a:cubicBezTo>
                    <a:pt x="287" y="104"/>
                    <a:pt x="284" y="104"/>
                    <a:pt x="282" y="105"/>
                  </a:cubicBezTo>
                  <a:cubicBezTo>
                    <a:pt x="282" y="104"/>
                    <a:pt x="284" y="103"/>
                    <a:pt x="283" y="102"/>
                  </a:cubicBezTo>
                  <a:cubicBezTo>
                    <a:pt x="283" y="100"/>
                    <a:pt x="282" y="99"/>
                    <a:pt x="282" y="97"/>
                  </a:cubicBezTo>
                  <a:cubicBezTo>
                    <a:pt x="282" y="96"/>
                    <a:pt x="280" y="96"/>
                    <a:pt x="281" y="95"/>
                  </a:cubicBezTo>
                  <a:cubicBezTo>
                    <a:pt x="282" y="94"/>
                    <a:pt x="283" y="94"/>
                    <a:pt x="284" y="93"/>
                  </a:cubicBezTo>
                  <a:cubicBezTo>
                    <a:pt x="283" y="93"/>
                    <a:pt x="281" y="93"/>
                    <a:pt x="280" y="93"/>
                  </a:cubicBezTo>
                  <a:cubicBezTo>
                    <a:pt x="279" y="93"/>
                    <a:pt x="278" y="94"/>
                    <a:pt x="276" y="94"/>
                  </a:cubicBezTo>
                  <a:cubicBezTo>
                    <a:pt x="276" y="94"/>
                    <a:pt x="275" y="93"/>
                    <a:pt x="274" y="93"/>
                  </a:cubicBezTo>
                  <a:cubicBezTo>
                    <a:pt x="273" y="94"/>
                    <a:pt x="272" y="94"/>
                    <a:pt x="271" y="93"/>
                  </a:cubicBezTo>
                  <a:cubicBezTo>
                    <a:pt x="366" y="14"/>
                    <a:pt x="366" y="14"/>
                    <a:pt x="366" y="14"/>
                  </a:cubicBezTo>
                  <a:cubicBezTo>
                    <a:pt x="365" y="14"/>
                    <a:pt x="364" y="15"/>
                    <a:pt x="364" y="14"/>
                  </a:cubicBezTo>
                  <a:cubicBezTo>
                    <a:pt x="363" y="13"/>
                    <a:pt x="363" y="13"/>
                    <a:pt x="362" y="13"/>
                  </a:cubicBezTo>
                  <a:cubicBezTo>
                    <a:pt x="361" y="13"/>
                    <a:pt x="361" y="11"/>
                    <a:pt x="359" y="11"/>
                  </a:cubicBezTo>
                  <a:cubicBezTo>
                    <a:pt x="357" y="11"/>
                    <a:pt x="353" y="10"/>
                    <a:pt x="351" y="12"/>
                  </a:cubicBezTo>
                  <a:cubicBezTo>
                    <a:pt x="352" y="11"/>
                    <a:pt x="352" y="11"/>
                    <a:pt x="351" y="11"/>
                  </a:cubicBezTo>
                  <a:cubicBezTo>
                    <a:pt x="350" y="11"/>
                    <a:pt x="349" y="12"/>
                    <a:pt x="348" y="12"/>
                  </a:cubicBezTo>
                  <a:cubicBezTo>
                    <a:pt x="347" y="12"/>
                    <a:pt x="345" y="12"/>
                    <a:pt x="344" y="12"/>
                  </a:cubicBezTo>
                  <a:cubicBezTo>
                    <a:pt x="345" y="11"/>
                    <a:pt x="343" y="11"/>
                    <a:pt x="343" y="11"/>
                  </a:cubicBezTo>
                  <a:cubicBezTo>
                    <a:pt x="342" y="10"/>
                    <a:pt x="340" y="10"/>
                    <a:pt x="340" y="10"/>
                  </a:cubicBezTo>
                  <a:cubicBezTo>
                    <a:pt x="337" y="10"/>
                    <a:pt x="334" y="11"/>
                    <a:pt x="332" y="9"/>
                  </a:cubicBezTo>
                  <a:cubicBezTo>
                    <a:pt x="331" y="9"/>
                    <a:pt x="329" y="9"/>
                    <a:pt x="328" y="8"/>
                  </a:cubicBezTo>
                  <a:cubicBezTo>
                    <a:pt x="328" y="8"/>
                    <a:pt x="327" y="8"/>
                    <a:pt x="326" y="8"/>
                  </a:cubicBezTo>
                  <a:cubicBezTo>
                    <a:pt x="323" y="7"/>
                    <a:pt x="321" y="8"/>
                    <a:pt x="318" y="8"/>
                  </a:cubicBezTo>
                  <a:cubicBezTo>
                    <a:pt x="320" y="7"/>
                    <a:pt x="317" y="8"/>
                    <a:pt x="317" y="8"/>
                  </a:cubicBezTo>
                  <a:cubicBezTo>
                    <a:pt x="316" y="8"/>
                    <a:pt x="315" y="8"/>
                    <a:pt x="314" y="8"/>
                  </a:cubicBezTo>
                  <a:cubicBezTo>
                    <a:pt x="312" y="8"/>
                    <a:pt x="311" y="8"/>
                    <a:pt x="309" y="8"/>
                  </a:cubicBezTo>
                  <a:cubicBezTo>
                    <a:pt x="311" y="7"/>
                    <a:pt x="311" y="7"/>
                    <a:pt x="311" y="7"/>
                  </a:cubicBezTo>
                  <a:cubicBezTo>
                    <a:pt x="309" y="7"/>
                    <a:pt x="308" y="7"/>
                    <a:pt x="306" y="7"/>
                  </a:cubicBezTo>
                  <a:cubicBezTo>
                    <a:pt x="307" y="7"/>
                    <a:pt x="308" y="7"/>
                    <a:pt x="309" y="7"/>
                  </a:cubicBezTo>
                  <a:cubicBezTo>
                    <a:pt x="309" y="7"/>
                    <a:pt x="308" y="7"/>
                    <a:pt x="308" y="6"/>
                  </a:cubicBezTo>
                  <a:cubicBezTo>
                    <a:pt x="309" y="6"/>
                    <a:pt x="310" y="6"/>
                    <a:pt x="311" y="5"/>
                  </a:cubicBezTo>
                  <a:cubicBezTo>
                    <a:pt x="309" y="4"/>
                    <a:pt x="305" y="4"/>
                    <a:pt x="303" y="5"/>
                  </a:cubicBezTo>
                  <a:cubicBezTo>
                    <a:pt x="301" y="5"/>
                    <a:pt x="298" y="6"/>
                    <a:pt x="297" y="5"/>
                  </a:cubicBezTo>
                  <a:cubicBezTo>
                    <a:pt x="297" y="4"/>
                    <a:pt x="300" y="4"/>
                    <a:pt x="299" y="3"/>
                  </a:cubicBezTo>
                  <a:cubicBezTo>
                    <a:pt x="299" y="2"/>
                    <a:pt x="298" y="3"/>
                    <a:pt x="297" y="3"/>
                  </a:cubicBezTo>
                  <a:cubicBezTo>
                    <a:pt x="300" y="2"/>
                    <a:pt x="297" y="3"/>
                    <a:pt x="296" y="3"/>
                  </a:cubicBezTo>
                  <a:cubicBezTo>
                    <a:pt x="295" y="3"/>
                    <a:pt x="294" y="4"/>
                    <a:pt x="293" y="4"/>
                  </a:cubicBezTo>
                  <a:cubicBezTo>
                    <a:pt x="292" y="5"/>
                    <a:pt x="290" y="5"/>
                    <a:pt x="288" y="5"/>
                  </a:cubicBezTo>
                  <a:cubicBezTo>
                    <a:pt x="289" y="5"/>
                    <a:pt x="289" y="5"/>
                    <a:pt x="289" y="4"/>
                  </a:cubicBezTo>
                  <a:cubicBezTo>
                    <a:pt x="291" y="4"/>
                    <a:pt x="293" y="4"/>
                    <a:pt x="295" y="3"/>
                  </a:cubicBezTo>
                  <a:cubicBezTo>
                    <a:pt x="296" y="2"/>
                    <a:pt x="292" y="1"/>
                    <a:pt x="291" y="1"/>
                  </a:cubicBezTo>
                  <a:cubicBezTo>
                    <a:pt x="292" y="1"/>
                    <a:pt x="293" y="1"/>
                    <a:pt x="293" y="0"/>
                  </a:cubicBezTo>
                  <a:cubicBezTo>
                    <a:pt x="289" y="2"/>
                    <a:pt x="285" y="3"/>
                    <a:pt x="280" y="4"/>
                  </a:cubicBezTo>
                  <a:cubicBezTo>
                    <a:pt x="277" y="5"/>
                    <a:pt x="271" y="6"/>
                    <a:pt x="268" y="5"/>
                  </a:cubicBezTo>
                  <a:cubicBezTo>
                    <a:pt x="268" y="5"/>
                    <a:pt x="269" y="5"/>
                    <a:pt x="270" y="5"/>
                  </a:cubicBezTo>
                  <a:cubicBezTo>
                    <a:pt x="267" y="5"/>
                    <a:pt x="264" y="6"/>
                    <a:pt x="261" y="7"/>
                  </a:cubicBezTo>
                  <a:cubicBezTo>
                    <a:pt x="262" y="6"/>
                    <a:pt x="263" y="7"/>
                    <a:pt x="263" y="8"/>
                  </a:cubicBezTo>
                  <a:cubicBezTo>
                    <a:pt x="263" y="7"/>
                    <a:pt x="264" y="7"/>
                    <a:pt x="265" y="7"/>
                  </a:cubicBezTo>
                  <a:cubicBezTo>
                    <a:pt x="264" y="8"/>
                    <a:pt x="262" y="7"/>
                    <a:pt x="261" y="8"/>
                  </a:cubicBezTo>
                  <a:cubicBezTo>
                    <a:pt x="260" y="8"/>
                    <a:pt x="259" y="9"/>
                    <a:pt x="258" y="10"/>
                  </a:cubicBezTo>
                  <a:cubicBezTo>
                    <a:pt x="259" y="9"/>
                    <a:pt x="259" y="8"/>
                    <a:pt x="258" y="9"/>
                  </a:cubicBezTo>
                  <a:cubicBezTo>
                    <a:pt x="259" y="9"/>
                    <a:pt x="262" y="7"/>
                    <a:pt x="259" y="8"/>
                  </a:cubicBezTo>
                  <a:cubicBezTo>
                    <a:pt x="260" y="8"/>
                    <a:pt x="261" y="7"/>
                    <a:pt x="262" y="7"/>
                  </a:cubicBezTo>
                  <a:cubicBezTo>
                    <a:pt x="259" y="7"/>
                    <a:pt x="256" y="8"/>
                    <a:pt x="254" y="9"/>
                  </a:cubicBezTo>
                  <a:cubicBezTo>
                    <a:pt x="251" y="9"/>
                    <a:pt x="248" y="10"/>
                    <a:pt x="245" y="10"/>
                  </a:cubicBezTo>
                  <a:cubicBezTo>
                    <a:pt x="246" y="10"/>
                    <a:pt x="246" y="9"/>
                    <a:pt x="247" y="9"/>
                  </a:cubicBezTo>
                  <a:cubicBezTo>
                    <a:pt x="243" y="9"/>
                    <a:pt x="239" y="12"/>
                    <a:pt x="235" y="13"/>
                  </a:cubicBezTo>
                  <a:cubicBezTo>
                    <a:pt x="232" y="14"/>
                    <a:pt x="229" y="16"/>
                    <a:pt x="226" y="17"/>
                  </a:cubicBezTo>
                  <a:cubicBezTo>
                    <a:pt x="227" y="17"/>
                    <a:pt x="227" y="16"/>
                    <a:pt x="228" y="16"/>
                  </a:cubicBezTo>
                  <a:cubicBezTo>
                    <a:pt x="221" y="19"/>
                    <a:pt x="216" y="20"/>
                    <a:pt x="209" y="21"/>
                  </a:cubicBezTo>
                  <a:cubicBezTo>
                    <a:pt x="206" y="21"/>
                    <a:pt x="203" y="20"/>
                    <a:pt x="200" y="22"/>
                  </a:cubicBezTo>
                  <a:cubicBezTo>
                    <a:pt x="198" y="23"/>
                    <a:pt x="195" y="25"/>
                    <a:pt x="193" y="25"/>
                  </a:cubicBezTo>
                  <a:cubicBezTo>
                    <a:pt x="194" y="25"/>
                    <a:pt x="195" y="25"/>
                    <a:pt x="195" y="26"/>
                  </a:cubicBezTo>
                  <a:cubicBezTo>
                    <a:pt x="195" y="27"/>
                    <a:pt x="196" y="27"/>
                    <a:pt x="197" y="27"/>
                  </a:cubicBezTo>
                  <a:cubicBezTo>
                    <a:pt x="199" y="28"/>
                    <a:pt x="200" y="31"/>
                    <a:pt x="199" y="33"/>
                  </a:cubicBezTo>
                  <a:cubicBezTo>
                    <a:pt x="198" y="34"/>
                    <a:pt x="196" y="35"/>
                    <a:pt x="198" y="36"/>
                  </a:cubicBezTo>
                  <a:cubicBezTo>
                    <a:pt x="199" y="36"/>
                    <a:pt x="202" y="36"/>
                    <a:pt x="203" y="36"/>
                  </a:cubicBezTo>
                  <a:cubicBezTo>
                    <a:pt x="204" y="35"/>
                    <a:pt x="205" y="35"/>
                    <a:pt x="206" y="35"/>
                  </a:cubicBezTo>
                  <a:cubicBezTo>
                    <a:pt x="205" y="35"/>
                    <a:pt x="204" y="35"/>
                    <a:pt x="203" y="36"/>
                  </a:cubicBezTo>
                  <a:cubicBezTo>
                    <a:pt x="204" y="36"/>
                    <a:pt x="204" y="36"/>
                    <a:pt x="205" y="35"/>
                  </a:cubicBezTo>
                  <a:cubicBezTo>
                    <a:pt x="205" y="37"/>
                    <a:pt x="208" y="35"/>
                    <a:pt x="208" y="36"/>
                  </a:cubicBezTo>
                  <a:cubicBezTo>
                    <a:pt x="207" y="36"/>
                    <a:pt x="201" y="39"/>
                    <a:pt x="204" y="40"/>
                  </a:cubicBezTo>
                  <a:cubicBezTo>
                    <a:pt x="205" y="40"/>
                    <a:pt x="207" y="39"/>
                    <a:pt x="208" y="39"/>
                  </a:cubicBezTo>
                  <a:cubicBezTo>
                    <a:pt x="209" y="39"/>
                    <a:pt x="209" y="39"/>
                    <a:pt x="210" y="39"/>
                  </a:cubicBezTo>
                  <a:cubicBezTo>
                    <a:pt x="211" y="39"/>
                    <a:pt x="211" y="39"/>
                    <a:pt x="212" y="39"/>
                  </a:cubicBezTo>
                  <a:cubicBezTo>
                    <a:pt x="211" y="42"/>
                    <a:pt x="207" y="42"/>
                    <a:pt x="205" y="40"/>
                  </a:cubicBezTo>
                  <a:cubicBezTo>
                    <a:pt x="205" y="40"/>
                    <a:pt x="198" y="41"/>
                    <a:pt x="202" y="39"/>
                  </a:cubicBezTo>
                  <a:cubicBezTo>
                    <a:pt x="204" y="38"/>
                    <a:pt x="202" y="36"/>
                    <a:pt x="200" y="37"/>
                  </a:cubicBezTo>
                  <a:cubicBezTo>
                    <a:pt x="199" y="38"/>
                    <a:pt x="201" y="38"/>
                    <a:pt x="201" y="39"/>
                  </a:cubicBezTo>
                  <a:cubicBezTo>
                    <a:pt x="201" y="41"/>
                    <a:pt x="199" y="41"/>
                    <a:pt x="198" y="42"/>
                  </a:cubicBezTo>
                  <a:cubicBezTo>
                    <a:pt x="200" y="41"/>
                    <a:pt x="202" y="41"/>
                    <a:pt x="203" y="42"/>
                  </a:cubicBezTo>
                  <a:cubicBezTo>
                    <a:pt x="203" y="43"/>
                    <a:pt x="202" y="43"/>
                    <a:pt x="201" y="43"/>
                  </a:cubicBezTo>
                  <a:cubicBezTo>
                    <a:pt x="201" y="43"/>
                    <a:pt x="202" y="43"/>
                    <a:pt x="202" y="42"/>
                  </a:cubicBezTo>
                  <a:cubicBezTo>
                    <a:pt x="200" y="41"/>
                    <a:pt x="197" y="44"/>
                    <a:pt x="196" y="44"/>
                  </a:cubicBezTo>
                  <a:cubicBezTo>
                    <a:pt x="194" y="45"/>
                    <a:pt x="192" y="43"/>
                    <a:pt x="190" y="44"/>
                  </a:cubicBezTo>
                  <a:cubicBezTo>
                    <a:pt x="192" y="43"/>
                    <a:pt x="189" y="44"/>
                    <a:pt x="188" y="44"/>
                  </a:cubicBezTo>
                  <a:cubicBezTo>
                    <a:pt x="187" y="44"/>
                    <a:pt x="186" y="44"/>
                    <a:pt x="185" y="44"/>
                  </a:cubicBezTo>
                  <a:cubicBezTo>
                    <a:pt x="185" y="44"/>
                    <a:pt x="184" y="44"/>
                    <a:pt x="184" y="43"/>
                  </a:cubicBezTo>
                  <a:cubicBezTo>
                    <a:pt x="183" y="43"/>
                    <a:pt x="183" y="43"/>
                    <a:pt x="183" y="43"/>
                  </a:cubicBezTo>
                  <a:cubicBezTo>
                    <a:pt x="184" y="42"/>
                    <a:pt x="186" y="42"/>
                    <a:pt x="187" y="41"/>
                  </a:cubicBezTo>
                  <a:cubicBezTo>
                    <a:pt x="188" y="40"/>
                    <a:pt x="189" y="39"/>
                    <a:pt x="190" y="39"/>
                  </a:cubicBezTo>
                  <a:cubicBezTo>
                    <a:pt x="186" y="39"/>
                    <a:pt x="183" y="40"/>
                    <a:pt x="179" y="41"/>
                  </a:cubicBezTo>
                  <a:cubicBezTo>
                    <a:pt x="177" y="41"/>
                    <a:pt x="174" y="41"/>
                    <a:pt x="172" y="43"/>
                  </a:cubicBezTo>
                  <a:cubicBezTo>
                    <a:pt x="173" y="43"/>
                    <a:pt x="173" y="43"/>
                    <a:pt x="173" y="43"/>
                  </a:cubicBezTo>
                  <a:cubicBezTo>
                    <a:pt x="170" y="44"/>
                    <a:pt x="165" y="42"/>
                    <a:pt x="162" y="45"/>
                  </a:cubicBezTo>
                  <a:cubicBezTo>
                    <a:pt x="161" y="46"/>
                    <a:pt x="159" y="45"/>
                    <a:pt x="157" y="46"/>
                  </a:cubicBezTo>
                  <a:cubicBezTo>
                    <a:pt x="155" y="46"/>
                    <a:pt x="153" y="48"/>
                    <a:pt x="151" y="47"/>
                  </a:cubicBezTo>
                  <a:cubicBezTo>
                    <a:pt x="152" y="47"/>
                    <a:pt x="153" y="47"/>
                    <a:pt x="154" y="46"/>
                  </a:cubicBezTo>
                  <a:cubicBezTo>
                    <a:pt x="153" y="46"/>
                    <a:pt x="150" y="47"/>
                    <a:pt x="151" y="48"/>
                  </a:cubicBezTo>
                  <a:cubicBezTo>
                    <a:pt x="151" y="48"/>
                    <a:pt x="152" y="49"/>
                    <a:pt x="153" y="49"/>
                  </a:cubicBezTo>
                  <a:cubicBezTo>
                    <a:pt x="154" y="49"/>
                    <a:pt x="158" y="49"/>
                    <a:pt x="159" y="51"/>
                  </a:cubicBezTo>
                  <a:cubicBezTo>
                    <a:pt x="158" y="51"/>
                    <a:pt x="157" y="50"/>
                    <a:pt x="156" y="51"/>
                  </a:cubicBezTo>
                  <a:cubicBezTo>
                    <a:pt x="155" y="52"/>
                    <a:pt x="154" y="52"/>
                    <a:pt x="153" y="51"/>
                  </a:cubicBezTo>
                  <a:cubicBezTo>
                    <a:pt x="152" y="52"/>
                    <a:pt x="152" y="53"/>
                    <a:pt x="152" y="54"/>
                  </a:cubicBezTo>
                  <a:cubicBezTo>
                    <a:pt x="152" y="54"/>
                    <a:pt x="151" y="55"/>
                    <a:pt x="150" y="55"/>
                  </a:cubicBezTo>
                  <a:cubicBezTo>
                    <a:pt x="149" y="56"/>
                    <a:pt x="153" y="57"/>
                    <a:pt x="154" y="57"/>
                  </a:cubicBezTo>
                  <a:cubicBezTo>
                    <a:pt x="157" y="57"/>
                    <a:pt x="159" y="57"/>
                    <a:pt x="162" y="56"/>
                  </a:cubicBezTo>
                  <a:cubicBezTo>
                    <a:pt x="164" y="56"/>
                    <a:pt x="165" y="56"/>
                    <a:pt x="166" y="56"/>
                  </a:cubicBezTo>
                  <a:cubicBezTo>
                    <a:pt x="167" y="57"/>
                    <a:pt x="167" y="57"/>
                    <a:pt x="168" y="57"/>
                  </a:cubicBezTo>
                  <a:cubicBezTo>
                    <a:pt x="168" y="58"/>
                    <a:pt x="169" y="57"/>
                    <a:pt x="170" y="57"/>
                  </a:cubicBezTo>
                  <a:cubicBezTo>
                    <a:pt x="169" y="57"/>
                    <a:pt x="169" y="56"/>
                    <a:pt x="169" y="56"/>
                  </a:cubicBezTo>
                  <a:cubicBezTo>
                    <a:pt x="171" y="55"/>
                    <a:pt x="171" y="57"/>
                    <a:pt x="170" y="58"/>
                  </a:cubicBezTo>
                  <a:cubicBezTo>
                    <a:pt x="172" y="58"/>
                    <a:pt x="173" y="57"/>
                    <a:pt x="176" y="56"/>
                  </a:cubicBezTo>
                  <a:cubicBezTo>
                    <a:pt x="177" y="56"/>
                    <a:pt x="178" y="56"/>
                    <a:pt x="179" y="55"/>
                  </a:cubicBezTo>
                  <a:cubicBezTo>
                    <a:pt x="179" y="55"/>
                    <a:pt x="182" y="55"/>
                    <a:pt x="180" y="55"/>
                  </a:cubicBezTo>
                  <a:cubicBezTo>
                    <a:pt x="181" y="54"/>
                    <a:pt x="182" y="55"/>
                    <a:pt x="184" y="55"/>
                  </a:cubicBezTo>
                  <a:cubicBezTo>
                    <a:pt x="185" y="54"/>
                    <a:pt x="186" y="53"/>
                    <a:pt x="188" y="53"/>
                  </a:cubicBezTo>
                  <a:cubicBezTo>
                    <a:pt x="188" y="53"/>
                    <a:pt x="187" y="53"/>
                    <a:pt x="187" y="54"/>
                  </a:cubicBezTo>
                  <a:cubicBezTo>
                    <a:pt x="189" y="56"/>
                    <a:pt x="182" y="57"/>
                    <a:pt x="179" y="58"/>
                  </a:cubicBezTo>
                  <a:cubicBezTo>
                    <a:pt x="181" y="57"/>
                    <a:pt x="179" y="60"/>
                    <a:pt x="179" y="60"/>
                  </a:cubicBezTo>
                  <a:cubicBezTo>
                    <a:pt x="177" y="62"/>
                    <a:pt x="176" y="63"/>
                    <a:pt x="175" y="64"/>
                  </a:cubicBezTo>
                  <a:cubicBezTo>
                    <a:pt x="171" y="66"/>
                    <a:pt x="167" y="66"/>
                    <a:pt x="163" y="66"/>
                  </a:cubicBezTo>
                  <a:cubicBezTo>
                    <a:pt x="163" y="66"/>
                    <a:pt x="164" y="65"/>
                    <a:pt x="164" y="65"/>
                  </a:cubicBezTo>
                  <a:cubicBezTo>
                    <a:pt x="161" y="66"/>
                    <a:pt x="158" y="67"/>
                    <a:pt x="156" y="68"/>
                  </a:cubicBezTo>
                  <a:cubicBezTo>
                    <a:pt x="153" y="69"/>
                    <a:pt x="150" y="69"/>
                    <a:pt x="147" y="70"/>
                  </a:cubicBezTo>
                  <a:cubicBezTo>
                    <a:pt x="147" y="70"/>
                    <a:pt x="151" y="69"/>
                    <a:pt x="150" y="68"/>
                  </a:cubicBezTo>
                  <a:cubicBezTo>
                    <a:pt x="149" y="68"/>
                    <a:pt x="148" y="68"/>
                    <a:pt x="148" y="68"/>
                  </a:cubicBezTo>
                  <a:cubicBezTo>
                    <a:pt x="147" y="68"/>
                    <a:pt x="143" y="68"/>
                    <a:pt x="144" y="70"/>
                  </a:cubicBezTo>
                  <a:cubicBezTo>
                    <a:pt x="142" y="69"/>
                    <a:pt x="138" y="71"/>
                    <a:pt x="136" y="73"/>
                  </a:cubicBezTo>
                  <a:cubicBezTo>
                    <a:pt x="137" y="73"/>
                    <a:pt x="139" y="72"/>
                    <a:pt x="140" y="72"/>
                  </a:cubicBezTo>
                  <a:cubicBezTo>
                    <a:pt x="139" y="72"/>
                    <a:pt x="134" y="74"/>
                    <a:pt x="136" y="75"/>
                  </a:cubicBezTo>
                  <a:cubicBezTo>
                    <a:pt x="135" y="75"/>
                    <a:pt x="135" y="75"/>
                    <a:pt x="134" y="75"/>
                  </a:cubicBezTo>
                  <a:cubicBezTo>
                    <a:pt x="135" y="75"/>
                    <a:pt x="135" y="74"/>
                    <a:pt x="134" y="74"/>
                  </a:cubicBezTo>
                  <a:cubicBezTo>
                    <a:pt x="134" y="74"/>
                    <a:pt x="133" y="74"/>
                    <a:pt x="132" y="74"/>
                  </a:cubicBezTo>
                  <a:cubicBezTo>
                    <a:pt x="130" y="75"/>
                    <a:pt x="128" y="76"/>
                    <a:pt x="126" y="77"/>
                  </a:cubicBezTo>
                  <a:cubicBezTo>
                    <a:pt x="124" y="78"/>
                    <a:pt x="122" y="80"/>
                    <a:pt x="120" y="80"/>
                  </a:cubicBezTo>
                  <a:cubicBezTo>
                    <a:pt x="119" y="80"/>
                    <a:pt x="117" y="81"/>
                    <a:pt x="119" y="81"/>
                  </a:cubicBezTo>
                  <a:cubicBezTo>
                    <a:pt x="118" y="81"/>
                    <a:pt x="116" y="81"/>
                    <a:pt x="115" y="82"/>
                  </a:cubicBezTo>
                  <a:cubicBezTo>
                    <a:pt x="116" y="82"/>
                    <a:pt x="116" y="82"/>
                    <a:pt x="117" y="83"/>
                  </a:cubicBezTo>
                  <a:cubicBezTo>
                    <a:pt x="117" y="83"/>
                    <a:pt x="114" y="84"/>
                    <a:pt x="115" y="84"/>
                  </a:cubicBezTo>
                  <a:cubicBezTo>
                    <a:pt x="115" y="85"/>
                    <a:pt x="114" y="85"/>
                    <a:pt x="114" y="86"/>
                  </a:cubicBezTo>
                  <a:cubicBezTo>
                    <a:pt x="116" y="87"/>
                    <a:pt x="117" y="84"/>
                    <a:pt x="119" y="84"/>
                  </a:cubicBezTo>
                  <a:cubicBezTo>
                    <a:pt x="118" y="84"/>
                    <a:pt x="117" y="85"/>
                    <a:pt x="117" y="86"/>
                  </a:cubicBezTo>
                  <a:cubicBezTo>
                    <a:pt x="117" y="86"/>
                    <a:pt x="118" y="86"/>
                    <a:pt x="118" y="85"/>
                  </a:cubicBezTo>
                  <a:cubicBezTo>
                    <a:pt x="118" y="85"/>
                    <a:pt x="117" y="86"/>
                    <a:pt x="117" y="87"/>
                  </a:cubicBezTo>
                  <a:cubicBezTo>
                    <a:pt x="116" y="87"/>
                    <a:pt x="115" y="87"/>
                    <a:pt x="115" y="88"/>
                  </a:cubicBezTo>
                  <a:cubicBezTo>
                    <a:pt x="116" y="87"/>
                    <a:pt x="118" y="88"/>
                    <a:pt x="120" y="88"/>
                  </a:cubicBezTo>
                  <a:cubicBezTo>
                    <a:pt x="121" y="89"/>
                    <a:pt x="123" y="87"/>
                    <a:pt x="125" y="87"/>
                  </a:cubicBezTo>
                  <a:cubicBezTo>
                    <a:pt x="124" y="88"/>
                    <a:pt x="124" y="88"/>
                    <a:pt x="125" y="88"/>
                  </a:cubicBezTo>
                  <a:cubicBezTo>
                    <a:pt x="124" y="88"/>
                    <a:pt x="123" y="88"/>
                    <a:pt x="123" y="88"/>
                  </a:cubicBezTo>
                  <a:cubicBezTo>
                    <a:pt x="123" y="88"/>
                    <a:pt x="124" y="89"/>
                    <a:pt x="123" y="90"/>
                  </a:cubicBezTo>
                  <a:cubicBezTo>
                    <a:pt x="123" y="90"/>
                    <a:pt x="121" y="91"/>
                    <a:pt x="120" y="91"/>
                  </a:cubicBezTo>
                  <a:cubicBezTo>
                    <a:pt x="120" y="90"/>
                    <a:pt x="121" y="90"/>
                    <a:pt x="121" y="89"/>
                  </a:cubicBezTo>
                  <a:cubicBezTo>
                    <a:pt x="119" y="89"/>
                    <a:pt x="117" y="91"/>
                    <a:pt x="115" y="91"/>
                  </a:cubicBezTo>
                  <a:cubicBezTo>
                    <a:pt x="116" y="91"/>
                    <a:pt x="119" y="90"/>
                    <a:pt x="118" y="89"/>
                  </a:cubicBezTo>
                  <a:cubicBezTo>
                    <a:pt x="118" y="88"/>
                    <a:pt x="116" y="89"/>
                    <a:pt x="117" y="88"/>
                  </a:cubicBezTo>
                  <a:cubicBezTo>
                    <a:pt x="117" y="88"/>
                    <a:pt x="116" y="88"/>
                    <a:pt x="115" y="88"/>
                  </a:cubicBezTo>
                  <a:cubicBezTo>
                    <a:pt x="115" y="89"/>
                    <a:pt x="114" y="89"/>
                    <a:pt x="114" y="89"/>
                  </a:cubicBezTo>
                  <a:cubicBezTo>
                    <a:pt x="112" y="90"/>
                    <a:pt x="110" y="90"/>
                    <a:pt x="109" y="92"/>
                  </a:cubicBezTo>
                  <a:cubicBezTo>
                    <a:pt x="110" y="91"/>
                    <a:pt x="110" y="91"/>
                    <a:pt x="111" y="92"/>
                  </a:cubicBezTo>
                  <a:cubicBezTo>
                    <a:pt x="108" y="92"/>
                    <a:pt x="109" y="94"/>
                    <a:pt x="111" y="93"/>
                  </a:cubicBezTo>
                  <a:cubicBezTo>
                    <a:pt x="110" y="93"/>
                    <a:pt x="110" y="95"/>
                    <a:pt x="111" y="96"/>
                  </a:cubicBezTo>
                  <a:cubicBezTo>
                    <a:pt x="110" y="96"/>
                    <a:pt x="109" y="96"/>
                    <a:pt x="109" y="97"/>
                  </a:cubicBezTo>
                  <a:cubicBezTo>
                    <a:pt x="111" y="98"/>
                    <a:pt x="125" y="97"/>
                    <a:pt x="124" y="94"/>
                  </a:cubicBezTo>
                  <a:cubicBezTo>
                    <a:pt x="124" y="93"/>
                    <a:pt x="132" y="90"/>
                    <a:pt x="132" y="89"/>
                  </a:cubicBezTo>
                  <a:cubicBezTo>
                    <a:pt x="132" y="91"/>
                    <a:pt x="133" y="90"/>
                    <a:pt x="134" y="90"/>
                  </a:cubicBezTo>
                  <a:cubicBezTo>
                    <a:pt x="131" y="91"/>
                    <a:pt x="127" y="92"/>
                    <a:pt x="125" y="95"/>
                  </a:cubicBezTo>
                  <a:cubicBezTo>
                    <a:pt x="125" y="94"/>
                    <a:pt x="126" y="94"/>
                    <a:pt x="127" y="94"/>
                  </a:cubicBezTo>
                  <a:cubicBezTo>
                    <a:pt x="125" y="95"/>
                    <a:pt x="124" y="96"/>
                    <a:pt x="123" y="97"/>
                  </a:cubicBezTo>
                  <a:cubicBezTo>
                    <a:pt x="123" y="98"/>
                    <a:pt x="122" y="100"/>
                    <a:pt x="122" y="100"/>
                  </a:cubicBezTo>
                  <a:cubicBezTo>
                    <a:pt x="120" y="102"/>
                    <a:pt x="117" y="101"/>
                    <a:pt x="116" y="104"/>
                  </a:cubicBezTo>
                  <a:cubicBezTo>
                    <a:pt x="117" y="104"/>
                    <a:pt x="118" y="104"/>
                    <a:pt x="119" y="104"/>
                  </a:cubicBezTo>
                  <a:cubicBezTo>
                    <a:pt x="116" y="105"/>
                    <a:pt x="116" y="104"/>
                    <a:pt x="115" y="106"/>
                  </a:cubicBezTo>
                  <a:cubicBezTo>
                    <a:pt x="114" y="108"/>
                    <a:pt x="111" y="107"/>
                    <a:pt x="110" y="108"/>
                  </a:cubicBezTo>
                  <a:cubicBezTo>
                    <a:pt x="111" y="108"/>
                    <a:pt x="111" y="109"/>
                    <a:pt x="112" y="108"/>
                  </a:cubicBezTo>
                  <a:cubicBezTo>
                    <a:pt x="113" y="108"/>
                    <a:pt x="113" y="108"/>
                    <a:pt x="114" y="108"/>
                  </a:cubicBezTo>
                  <a:cubicBezTo>
                    <a:pt x="115" y="108"/>
                    <a:pt x="116" y="107"/>
                    <a:pt x="118" y="106"/>
                  </a:cubicBezTo>
                  <a:cubicBezTo>
                    <a:pt x="120" y="106"/>
                    <a:pt x="124" y="104"/>
                    <a:pt x="126" y="105"/>
                  </a:cubicBezTo>
                  <a:cubicBezTo>
                    <a:pt x="126" y="105"/>
                    <a:pt x="126" y="105"/>
                    <a:pt x="125" y="105"/>
                  </a:cubicBezTo>
                  <a:cubicBezTo>
                    <a:pt x="126" y="106"/>
                    <a:pt x="126" y="106"/>
                    <a:pt x="127" y="106"/>
                  </a:cubicBezTo>
                  <a:cubicBezTo>
                    <a:pt x="127" y="106"/>
                    <a:pt x="126" y="106"/>
                    <a:pt x="126" y="107"/>
                  </a:cubicBezTo>
                  <a:cubicBezTo>
                    <a:pt x="127" y="106"/>
                    <a:pt x="128" y="105"/>
                    <a:pt x="130" y="106"/>
                  </a:cubicBezTo>
                  <a:cubicBezTo>
                    <a:pt x="129" y="106"/>
                    <a:pt x="129" y="106"/>
                    <a:pt x="129" y="106"/>
                  </a:cubicBezTo>
                  <a:cubicBezTo>
                    <a:pt x="131" y="106"/>
                    <a:pt x="128" y="109"/>
                    <a:pt x="129" y="110"/>
                  </a:cubicBezTo>
                  <a:cubicBezTo>
                    <a:pt x="130" y="110"/>
                    <a:pt x="132" y="109"/>
                    <a:pt x="132" y="108"/>
                  </a:cubicBezTo>
                  <a:cubicBezTo>
                    <a:pt x="133" y="107"/>
                    <a:pt x="135" y="106"/>
                    <a:pt x="136" y="105"/>
                  </a:cubicBezTo>
                  <a:cubicBezTo>
                    <a:pt x="134" y="107"/>
                    <a:pt x="137" y="105"/>
                    <a:pt x="138" y="105"/>
                  </a:cubicBezTo>
                  <a:cubicBezTo>
                    <a:pt x="139" y="105"/>
                    <a:pt x="140" y="104"/>
                    <a:pt x="140" y="103"/>
                  </a:cubicBezTo>
                  <a:cubicBezTo>
                    <a:pt x="140" y="104"/>
                    <a:pt x="141" y="105"/>
                    <a:pt x="141" y="105"/>
                  </a:cubicBezTo>
                  <a:cubicBezTo>
                    <a:pt x="141" y="105"/>
                    <a:pt x="141" y="105"/>
                    <a:pt x="140" y="105"/>
                  </a:cubicBezTo>
                  <a:cubicBezTo>
                    <a:pt x="141" y="104"/>
                    <a:pt x="139" y="105"/>
                    <a:pt x="138" y="105"/>
                  </a:cubicBezTo>
                  <a:cubicBezTo>
                    <a:pt x="138" y="105"/>
                    <a:pt x="136" y="106"/>
                    <a:pt x="136" y="106"/>
                  </a:cubicBezTo>
                  <a:cubicBezTo>
                    <a:pt x="137" y="107"/>
                    <a:pt x="136" y="107"/>
                    <a:pt x="136" y="108"/>
                  </a:cubicBezTo>
                  <a:cubicBezTo>
                    <a:pt x="137" y="109"/>
                    <a:pt x="141" y="107"/>
                    <a:pt x="143" y="107"/>
                  </a:cubicBezTo>
                  <a:cubicBezTo>
                    <a:pt x="144" y="106"/>
                    <a:pt x="145" y="106"/>
                    <a:pt x="147" y="106"/>
                  </a:cubicBezTo>
                  <a:cubicBezTo>
                    <a:pt x="149" y="105"/>
                    <a:pt x="150" y="104"/>
                    <a:pt x="152" y="103"/>
                  </a:cubicBezTo>
                  <a:cubicBezTo>
                    <a:pt x="149" y="105"/>
                    <a:pt x="146" y="107"/>
                    <a:pt x="143" y="108"/>
                  </a:cubicBezTo>
                  <a:cubicBezTo>
                    <a:pt x="141" y="109"/>
                    <a:pt x="137" y="110"/>
                    <a:pt x="137" y="112"/>
                  </a:cubicBezTo>
                  <a:cubicBezTo>
                    <a:pt x="138" y="111"/>
                    <a:pt x="138" y="112"/>
                    <a:pt x="139" y="112"/>
                  </a:cubicBezTo>
                  <a:cubicBezTo>
                    <a:pt x="137" y="111"/>
                    <a:pt x="135" y="113"/>
                    <a:pt x="133" y="114"/>
                  </a:cubicBezTo>
                  <a:cubicBezTo>
                    <a:pt x="132" y="115"/>
                    <a:pt x="131" y="115"/>
                    <a:pt x="131" y="116"/>
                  </a:cubicBezTo>
                  <a:cubicBezTo>
                    <a:pt x="130" y="117"/>
                    <a:pt x="130" y="118"/>
                    <a:pt x="129" y="118"/>
                  </a:cubicBezTo>
                  <a:cubicBezTo>
                    <a:pt x="129" y="118"/>
                    <a:pt x="130" y="118"/>
                    <a:pt x="131" y="118"/>
                  </a:cubicBezTo>
                  <a:cubicBezTo>
                    <a:pt x="130" y="118"/>
                    <a:pt x="127" y="119"/>
                    <a:pt x="129" y="117"/>
                  </a:cubicBezTo>
                  <a:cubicBezTo>
                    <a:pt x="126" y="118"/>
                    <a:pt x="124" y="119"/>
                    <a:pt x="122" y="120"/>
                  </a:cubicBezTo>
                  <a:cubicBezTo>
                    <a:pt x="120" y="121"/>
                    <a:pt x="117" y="121"/>
                    <a:pt x="116" y="123"/>
                  </a:cubicBezTo>
                  <a:cubicBezTo>
                    <a:pt x="115" y="123"/>
                    <a:pt x="91" y="131"/>
                    <a:pt x="93" y="133"/>
                  </a:cubicBezTo>
                  <a:cubicBezTo>
                    <a:pt x="92" y="133"/>
                    <a:pt x="88" y="134"/>
                    <a:pt x="88" y="134"/>
                  </a:cubicBezTo>
                  <a:cubicBezTo>
                    <a:pt x="88" y="133"/>
                    <a:pt x="89" y="132"/>
                    <a:pt x="90" y="132"/>
                  </a:cubicBezTo>
                  <a:cubicBezTo>
                    <a:pt x="86" y="133"/>
                    <a:pt x="81" y="133"/>
                    <a:pt x="75" y="135"/>
                  </a:cubicBezTo>
                  <a:cubicBezTo>
                    <a:pt x="74" y="136"/>
                    <a:pt x="66" y="139"/>
                    <a:pt x="68" y="138"/>
                  </a:cubicBezTo>
                  <a:cubicBezTo>
                    <a:pt x="65" y="139"/>
                    <a:pt x="63" y="140"/>
                    <a:pt x="61" y="142"/>
                  </a:cubicBezTo>
                  <a:cubicBezTo>
                    <a:pt x="62" y="142"/>
                    <a:pt x="65" y="140"/>
                    <a:pt x="65" y="140"/>
                  </a:cubicBezTo>
                  <a:cubicBezTo>
                    <a:pt x="66" y="140"/>
                    <a:pt x="66" y="140"/>
                    <a:pt x="66" y="141"/>
                  </a:cubicBezTo>
                  <a:cubicBezTo>
                    <a:pt x="66" y="141"/>
                    <a:pt x="67" y="141"/>
                    <a:pt x="68" y="140"/>
                  </a:cubicBezTo>
                  <a:cubicBezTo>
                    <a:pt x="69" y="141"/>
                    <a:pt x="69" y="138"/>
                    <a:pt x="71" y="138"/>
                  </a:cubicBezTo>
                  <a:cubicBezTo>
                    <a:pt x="71" y="139"/>
                    <a:pt x="71" y="140"/>
                    <a:pt x="70" y="140"/>
                  </a:cubicBezTo>
                  <a:cubicBezTo>
                    <a:pt x="73" y="142"/>
                    <a:pt x="81" y="132"/>
                    <a:pt x="84" y="136"/>
                  </a:cubicBezTo>
                  <a:cubicBezTo>
                    <a:pt x="82" y="136"/>
                    <a:pt x="81" y="136"/>
                    <a:pt x="80" y="137"/>
                  </a:cubicBezTo>
                  <a:cubicBezTo>
                    <a:pt x="81" y="137"/>
                    <a:pt x="88" y="135"/>
                    <a:pt x="88" y="136"/>
                  </a:cubicBezTo>
                  <a:cubicBezTo>
                    <a:pt x="90" y="135"/>
                    <a:pt x="101" y="132"/>
                    <a:pt x="94" y="135"/>
                  </a:cubicBezTo>
                  <a:cubicBezTo>
                    <a:pt x="96" y="136"/>
                    <a:pt x="102" y="133"/>
                    <a:pt x="104" y="132"/>
                  </a:cubicBezTo>
                  <a:cubicBezTo>
                    <a:pt x="106" y="132"/>
                    <a:pt x="107" y="131"/>
                    <a:pt x="108" y="130"/>
                  </a:cubicBezTo>
                  <a:cubicBezTo>
                    <a:pt x="107" y="130"/>
                    <a:pt x="107" y="131"/>
                    <a:pt x="107" y="132"/>
                  </a:cubicBezTo>
                  <a:cubicBezTo>
                    <a:pt x="107" y="132"/>
                    <a:pt x="112" y="129"/>
                    <a:pt x="111" y="130"/>
                  </a:cubicBezTo>
                  <a:cubicBezTo>
                    <a:pt x="110" y="129"/>
                    <a:pt x="110" y="129"/>
                    <a:pt x="111" y="129"/>
                  </a:cubicBezTo>
                  <a:cubicBezTo>
                    <a:pt x="110" y="129"/>
                    <a:pt x="110" y="129"/>
                    <a:pt x="109" y="129"/>
                  </a:cubicBezTo>
                  <a:cubicBezTo>
                    <a:pt x="114" y="126"/>
                    <a:pt x="118" y="126"/>
                    <a:pt x="123" y="124"/>
                  </a:cubicBezTo>
                  <a:cubicBezTo>
                    <a:pt x="124" y="124"/>
                    <a:pt x="124" y="125"/>
                    <a:pt x="124" y="124"/>
                  </a:cubicBezTo>
                  <a:cubicBezTo>
                    <a:pt x="126" y="124"/>
                    <a:pt x="126" y="123"/>
                    <a:pt x="128" y="123"/>
                  </a:cubicBezTo>
                  <a:cubicBezTo>
                    <a:pt x="129" y="123"/>
                    <a:pt x="130" y="123"/>
                    <a:pt x="130" y="122"/>
                  </a:cubicBezTo>
                  <a:cubicBezTo>
                    <a:pt x="131" y="122"/>
                    <a:pt x="133" y="122"/>
                    <a:pt x="133" y="121"/>
                  </a:cubicBezTo>
                  <a:cubicBezTo>
                    <a:pt x="134" y="121"/>
                    <a:pt x="136" y="120"/>
                    <a:pt x="134" y="120"/>
                  </a:cubicBezTo>
                  <a:cubicBezTo>
                    <a:pt x="135" y="120"/>
                    <a:pt x="137" y="118"/>
                    <a:pt x="138" y="118"/>
                  </a:cubicBezTo>
                  <a:cubicBezTo>
                    <a:pt x="139" y="119"/>
                    <a:pt x="140" y="118"/>
                    <a:pt x="141" y="118"/>
                  </a:cubicBezTo>
                  <a:cubicBezTo>
                    <a:pt x="142" y="118"/>
                    <a:pt x="144" y="116"/>
                    <a:pt x="145" y="116"/>
                  </a:cubicBezTo>
                  <a:cubicBezTo>
                    <a:pt x="147" y="115"/>
                    <a:pt x="148" y="115"/>
                    <a:pt x="150" y="115"/>
                  </a:cubicBezTo>
                  <a:cubicBezTo>
                    <a:pt x="151" y="114"/>
                    <a:pt x="152" y="113"/>
                    <a:pt x="153" y="113"/>
                  </a:cubicBezTo>
                  <a:cubicBezTo>
                    <a:pt x="154" y="113"/>
                    <a:pt x="157" y="113"/>
                    <a:pt x="158" y="112"/>
                  </a:cubicBezTo>
                  <a:cubicBezTo>
                    <a:pt x="157" y="114"/>
                    <a:pt x="160" y="111"/>
                    <a:pt x="161" y="111"/>
                  </a:cubicBezTo>
                  <a:cubicBezTo>
                    <a:pt x="160" y="111"/>
                    <a:pt x="160" y="111"/>
                    <a:pt x="159" y="111"/>
                  </a:cubicBezTo>
                  <a:cubicBezTo>
                    <a:pt x="160" y="110"/>
                    <a:pt x="162" y="111"/>
                    <a:pt x="163" y="110"/>
                  </a:cubicBezTo>
                  <a:cubicBezTo>
                    <a:pt x="163" y="109"/>
                    <a:pt x="164" y="109"/>
                    <a:pt x="165" y="109"/>
                  </a:cubicBezTo>
                  <a:cubicBezTo>
                    <a:pt x="166" y="108"/>
                    <a:pt x="168" y="108"/>
                    <a:pt x="170" y="107"/>
                  </a:cubicBezTo>
                  <a:cubicBezTo>
                    <a:pt x="170" y="107"/>
                    <a:pt x="174" y="106"/>
                    <a:pt x="172" y="104"/>
                  </a:cubicBezTo>
                  <a:cubicBezTo>
                    <a:pt x="171" y="104"/>
                    <a:pt x="170" y="104"/>
                    <a:pt x="168" y="104"/>
                  </a:cubicBezTo>
                  <a:cubicBezTo>
                    <a:pt x="169" y="103"/>
                    <a:pt x="170" y="103"/>
                    <a:pt x="171" y="102"/>
                  </a:cubicBezTo>
                  <a:cubicBezTo>
                    <a:pt x="172" y="102"/>
                    <a:pt x="174" y="101"/>
                    <a:pt x="172" y="101"/>
                  </a:cubicBezTo>
                  <a:cubicBezTo>
                    <a:pt x="173" y="101"/>
                    <a:pt x="175" y="101"/>
                    <a:pt x="175" y="101"/>
                  </a:cubicBezTo>
                  <a:cubicBezTo>
                    <a:pt x="176" y="101"/>
                    <a:pt x="176" y="100"/>
                    <a:pt x="176" y="100"/>
                  </a:cubicBezTo>
                  <a:cubicBezTo>
                    <a:pt x="177" y="99"/>
                    <a:pt x="178" y="99"/>
                    <a:pt x="179" y="99"/>
                  </a:cubicBezTo>
                  <a:cubicBezTo>
                    <a:pt x="179" y="99"/>
                    <a:pt x="182" y="98"/>
                    <a:pt x="180" y="99"/>
                  </a:cubicBezTo>
                  <a:cubicBezTo>
                    <a:pt x="181" y="99"/>
                    <a:pt x="182" y="99"/>
                    <a:pt x="183" y="99"/>
                  </a:cubicBezTo>
                  <a:cubicBezTo>
                    <a:pt x="183" y="98"/>
                    <a:pt x="185" y="97"/>
                    <a:pt x="183" y="97"/>
                  </a:cubicBezTo>
                  <a:cubicBezTo>
                    <a:pt x="185" y="97"/>
                    <a:pt x="187" y="97"/>
                    <a:pt x="189" y="96"/>
                  </a:cubicBezTo>
                  <a:cubicBezTo>
                    <a:pt x="190" y="95"/>
                    <a:pt x="191" y="93"/>
                    <a:pt x="189" y="93"/>
                  </a:cubicBezTo>
                  <a:cubicBezTo>
                    <a:pt x="190" y="93"/>
                    <a:pt x="191" y="94"/>
                    <a:pt x="192" y="94"/>
                  </a:cubicBezTo>
                  <a:cubicBezTo>
                    <a:pt x="193" y="93"/>
                    <a:pt x="195" y="93"/>
                    <a:pt x="196" y="92"/>
                  </a:cubicBezTo>
                  <a:cubicBezTo>
                    <a:pt x="197" y="91"/>
                    <a:pt x="199" y="90"/>
                    <a:pt x="201" y="90"/>
                  </a:cubicBezTo>
                  <a:cubicBezTo>
                    <a:pt x="203" y="89"/>
                    <a:pt x="203" y="89"/>
                    <a:pt x="204" y="88"/>
                  </a:cubicBezTo>
                  <a:cubicBezTo>
                    <a:pt x="206" y="87"/>
                    <a:pt x="207" y="87"/>
                    <a:pt x="209" y="87"/>
                  </a:cubicBezTo>
                  <a:cubicBezTo>
                    <a:pt x="210" y="87"/>
                    <a:pt x="211" y="85"/>
                    <a:pt x="213" y="85"/>
                  </a:cubicBezTo>
                  <a:cubicBezTo>
                    <a:pt x="214" y="85"/>
                    <a:pt x="216" y="85"/>
                    <a:pt x="217" y="84"/>
                  </a:cubicBezTo>
                  <a:cubicBezTo>
                    <a:pt x="216" y="86"/>
                    <a:pt x="220" y="85"/>
                    <a:pt x="220" y="84"/>
                  </a:cubicBezTo>
                  <a:cubicBezTo>
                    <a:pt x="222" y="84"/>
                    <a:pt x="225" y="82"/>
                    <a:pt x="227" y="83"/>
                  </a:cubicBezTo>
                  <a:cubicBezTo>
                    <a:pt x="224" y="83"/>
                    <a:pt x="222" y="84"/>
                    <a:pt x="220" y="85"/>
                  </a:cubicBezTo>
                  <a:cubicBezTo>
                    <a:pt x="216" y="87"/>
                    <a:pt x="221" y="87"/>
                    <a:pt x="222" y="88"/>
                  </a:cubicBezTo>
                  <a:cubicBezTo>
                    <a:pt x="221" y="88"/>
                    <a:pt x="218" y="87"/>
                    <a:pt x="217" y="88"/>
                  </a:cubicBezTo>
                  <a:cubicBezTo>
                    <a:pt x="216" y="88"/>
                    <a:pt x="215" y="88"/>
                    <a:pt x="215" y="87"/>
                  </a:cubicBezTo>
                  <a:cubicBezTo>
                    <a:pt x="211" y="88"/>
                    <a:pt x="208" y="89"/>
                    <a:pt x="205" y="90"/>
                  </a:cubicBezTo>
                  <a:cubicBezTo>
                    <a:pt x="204" y="90"/>
                    <a:pt x="203" y="91"/>
                    <a:pt x="203" y="92"/>
                  </a:cubicBezTo>
                  <a:cubicBezTo>
                    <a:pt x="201" y="93"/>
                    <a:pt x="200" y="94"/>
                    <a:pt x="199" y="94"/>
                  </a:cubicBezTo>
                  <a:cubicBezTo>
                    <a:pt x="198" y="95"/>
                    <a:pt x="191" y="98"/>
                    <a:pt x="192" y="99"/>
                  </a:cubicBezTo>
                  <a:cubicBezTo>
                    <a:pt x="193" y="100"/>
                    <a:pt x="195" y="98"/>
                    <a:pt x="197" y="98"/>
                  </a:cubicBezTo>
                  <a:cubicBezTo>
                    <a:pt x="194" y="99"/>
                    <a:pt x="191" y="100"/>
                    <a:pt x="187" y="101"/>
                  </a:cubicBezTo>
                  <a:cubicBezTo>
                    <a:pt x="187" y="101"/>
                    <a:pt x="186" y="102"/>
                    <a:pt x="186" y="102"/>
                  </a:cubicBezTo>
                  <a:cubicBezTo>
                    <a:pt x="186" y="103"/>
                    <a:pt x="187" y="103"/>
                    <a:pt x="187" y="103"/>
                  </a:cubicBezTo>
                  <a:cubicBezTo>
                    <a:pt x="188" y="103"/>
                    <a:pt x="189" y="102"/>
                    <a:pt x="190" y="102"/>
                  </a:cubicBezTo>
                  <a:cubicBezTo>
                    <a:pt x="191" y="103"/>
                    <a:pt x="192" y="103"/>
                    <a:pt x="191" y="102"/>
                  </a:cubicBezTo>
                  <a:cubicBezTo>
                    <a:pt x="193" y="102"/>
                    <a:pt x="193" y="102"/>
                    <a:pt x="195" y="101"/>
                  </a:cubicBezTo>
                  <a:cubicBezTo>
                    <a:pt x="196" y="101"/>
                    <a:pt x="197" y="100"/>
                    <a:pt x="199" y="100"/>
                  </a:cubicBezTo>
                  <a:cubicBezTo>
                    <a:pt x="198" y="100"/>
                    <a:pt x="198" y="100"/>
                    <a:pt x="198" y="101"/>
                  </a:cubicBezTo>
                  <a:cubicBezTo>
                    <a:pt x="199" y="100"/>
                    <a:pt x="201" y="99"/>
                    <a:pt x="202" y="99"/>
                  </a:cubicBezTo>
                  <a:cubicBezTo>
                    <a:pt x="201" y="99"/>
                    <a:pt x="200" y="100"/>
                    <a:pt x="199" y="101"/>
                  </a:cubicBezTo>
                  <a:cubicBezTo>
                    <a:pt x="200" y="100"/>
                    <a:pt x="202" y="100"/>
                    <a:pt x="203" y="99"/>
                  </a:cubicBezTo>
                  <a:cubicBezTo>
                    <a:pt x="204" y="98"/>
                    <a:pt x="205" y="97"/>
                    <a:pt x="205" y="99"/>
                  </a:cubicBezTo>
                  <a:cubicBezTo>
                    <a:pt x="206" y="98"/>
                    <a:pt x="206" y="97"/>
                    <a:pt x="206" y="97"/>
                  </a:cubicBezTo>
                  <a:cubicBezTo>
                    <a:pt x="207" y="97"/>
                    <a:pt x="207" y="97"/>
                    <a:pt x="208" y="97"/>
                  </a:cubicBezTo>
                  <a:cubicBezTo>
                    <a:pt x="207" y="97"/>
                    <a:pt x="207" y="98"/>
                    <a:pt x="207" y="98"/>
                  </a:cubicBezTo>
                  <a:cubicBezTo>
                    <a:pt x="207" y="97"/>
                    <a:pt x="211" y="95"/>
                    <a:pt x="212" y="95"/>
                  </a:cubicBezTo>
                  <a:cubicBezTo>
                    <a:pt x="212" y="96"/>
                    <a:pt x="211" y="96"/>
                    <a:pt x="210" y="97"/>
                  </a:cubicBezTo>
                  <a:cubicBezTo>
                    <a:pt x="211" y="96"/>
                    <a:pt x="212" y="96"/>
                    <a:pt x="214" y="96"/>
                  </a:cubicBezTo>
                  <a:cubicBezTo>
                    <a:pt x="213" y="96"/>
                    <a:pt x="213" y="96"/>
                    <a:pt x="213" y="96"/>
                  </a:cubicBezTo>
                  <a:cubicBezTo>
                    <a:pt x="214" y="96"/>
                    <a:pt x="215" y="97"/>
                    <a:pt x="216" y="96"/>
                  </a:cubicBezTo>
                  <a:cubicBezTo>
                    <a:pt x="216" y="96"/>
                    <a:pt x="217" y="96"/>
                    <a:pt x="218" y="96"/>
                  </a:cubicBezTo>
                  <a:cubicBezTo>
                    <a:pt x="219" y="95"/>
                    <a:pt x="220" y="95"/>
                    <a:pt x="221" y="94"/>
                  </a:cubicBezTo>
                  <a:cubicBezTo>
                    <a:pt x="220" y="95"/>
                    <a:pt x="221" y="94"/>
                    <a:pt x="221" y="94"/>
                  </a:cubicBezTo>
                  <a:cubicBezTo>
                    <a:pt x="221" y="94"/>
                    <a:pt x="220" y="94"/>
                    <a:pt x="220" y="94"/>
                  </a:cubicBezTo>
                  <a:cubicBezTo>
                    <a:pt x="221" y="93"/>
                    <a:pt x="226" y="93"/>
                    <a:pt x="225" y="91"/>
                  </a:cubicBezTo>
                  <a:cubicBezTo>
                    <a:pt x="224" y="91"/>
                    <a:pt x="222" y="91"/>
                    <a:pt x="220" y="92"/>
                  </a:cubicBezTo>
                  <a:cubicBezTo>
                    <a:pt x="222" y="91"/>
                    <a:pt x="225" y="91"/>
                    <a:pt x="226" y="89"/>
                  </a:cubicBezTo>
                  <a:cubicBezTo>
                    <a:pt x="226" y="90"/>
                    <a:pt x="225" y="90"/>
                    <a:pt x="224" y="90"/>
                  </a:cubicBezTo>
                  <a:cubicBezTo>
                    <a:pt x="225" y="90"/>
                    <a:pt x="225" y="89"/>
                    <a:pt x="225" y="89"/>
                  </a:cubicBezTo>
                  <a:cubicBezTo>
                    <a:pt x="224" y="89"/>
                    <a:pt x="223" y="90"/>
                    <a:pt x="223" y="90"/>
                  </a:cubicBezTo>
                  <a:cubicBezTo>
                    <a:pt x="223" y="89"/>
                    <a:pt x="226" y="89"/>
                    <a:pt x="224" y="89"/>
                  </a:cubicBezTo>
                  <a:cubicBezTo>
                    <a:pt x="226" y="88"/>
                    <a:pt x="228" y="88"/>
                    <a:pt x="230" y="87"/>
                  </a:cubicBezTo>
                  <a:cubicBezTo>
                    <a:pt x="230" y="87"/>
                    <a:pt x="231" y="87"/>
                    <a:pt x="231" y="87"/>
                  </a:cubicBezTo>
                  <a:cubicBezTo>
                    <a:pt x="232" y="86"/>
                    <a:pt x="234" y="85"/>
                    <a:pt x="235" y="85"/>
                  </a:cubicBezTo>
                  <a:cubicBezTo>
                    <a:pt x="234" y="85"/>
                    <a:pt x="229" y="87"/>
                    <a:pt x="230" y="89"/>
                  </a:cubicBezTo>
                  <a:cubicBezTo>
                    <a:pt x="231" y="88"/>
                    <a:pt x="231" y="88"/>
                    <a:pt x="232" y="88"/>
                  </a:cubicBezTo>
                  <a:cubicBezTo>
                    <a:pt x="232" y="88"/>
                    <a:pt x="231" y="88"/>
                    <a:pt x="231" y="88"/>
                  </a:cubicBezTo>
                  <a:cubicBezTo>
                    <a:pt x="233" y="88"/>
                    <a:pt x="234" y="86"/>
                    <a:pt x="235" y="86"/>
                  </a:cubicBezTo>
                  <a:cubicBezTo>
                    <a:pt x="235" y="87"/>
                    <a:pt x="233" y="87"/>
                    <a:pt x="233" y="88"/>
                  </a:cubicBezTo>
                  <a:cubicBezTo>
                    <a:pt x="233" y="88"/>
                    <a:pt x="234" y="87"/>
                    <a:pt x="234" y="87"/>
                  </a:cubicBezTo>
                  <a:cubicBezTo>
                    <a:pt x="234" y="87"/>
                    <a:pt x="234" y="88"/>
                    <a:pt x="234" y="88"/>
                  </a:cubicBezTo>
                  <a:cubicBezTo>
                    <a:pt x="235" y="87"/>
                    <a:pt x="237" y="88"/>
                    <a:pt x="239" y="87"/>
                  </a:cubicBezTo>
                  <a:cubicBezTo>
                    <a:pt x="240" y="86"/>
                    <a:pt x="242" y="85"/>
                    <a:pt x="243" y="86"/>
                  </a:cubicBezTo>
                  <a:cubicBezTo>
                    <a:pt x="242" y="86"/>
                    <a:pt x="237" y="88"/>
                    <a:pt x="238" y="88"/>
                  </a:cubicBezTo>
                  <a:cubicBezTo>
                    <a:pt x="239" y="89"/>
                    <a:pt x="241" y="88"/>
                    <a:pt x="242" y="89"/>
                  </a:cubicBezTo>
                  <a:cubicBezTo>
                    <a:pt x="240" y="88"/>
                    <a:pt x="238" y="89"/>
                    <a:pt x="237" y="90"/>
                  </a:cubicBezTo>
                  <a:cubicBezTo>
                    <a:pt x="238" y="90"/>
                    <a:pt x="240" y="89"/>
                    <a:pt x="241" y="89"/>
                  </a:cubicBezTo>
                  <a:cubicBezTo>
                    <a:pt x="240" y="90"/>
                    <a:pt x="239" y="90"/>
                    <a:pt x="239" y="90"/>
                  </a:cubicBezTo>
                  <a:cubicBezTo>
                    <a:pt x="239" y="90"/>
                    <a:pt x="240" y="90"/>
                    <a:pt x="241" y="90"/>
                  </a:cubicBezTo>
                  <a:cubicBezTo>
                    <a:pt x="239" y="91"/>
                    <a:pt x="243" y="90"/>
                    <a:pt x="243" y="90"/>
                  </a:cubicBezTo>
                  <a:cubicBezTo>
                    <a:pt x="242" y="91"/>
                    <a:pt x="241" y="91"/>
                    <a:pt x="240" y="92"/>
                  </a:cubicBezTo>
                  <a:cubicBezTo>
                    <a:pt x="241" y="92"/>
                    <a:pt x="241" y="92"/>
                    <a:pt x="242" y="93"/>
                  </a:cubicBezTo>
                  <a:cubicBezTo>
                    <a:pt x="242" y="93"/>
                    <a:pt x="243" y="92"/>
                    <a:pt x="244" y="92"/>
                  </a:cubicBezTo>
                  <a:cubicBezTo>
                    <a:pt x="246" y="91"/>
                    <a:pt x="248" y="90"/>
                    <a:pt x="250" y="90"/>
                  </a:cubicBezTo>
                  <a:cubicBezTo>
                    <a:pt x="248" y="91"/>
                    <a:pt x="246" y="91"/>
                    <a:pt x="244" y="93"/>
                  </a:cubicBezTo>
                  <a:cubicBezTo>
                    <a:pt x="245" y="93"/>
                    <a:pt x="249" y="95"/>
                    <a:pt x="247" y="96"/>
                  </a:cubicBezTo>
                  <a:cubicBezTo>
                    <a:pt x="250" y="97"/>
                    <a:pt x="254" y="94"/>
                    <a:pt x="257" y="95"/>
                  </a:cubicBezTo>
                  <a:cubicBezTo>
                    <a:pt x="259" y="95"/>
                    <a:pt x="261" y="96"/>
                    <a:pt x="263" y="96"/>
                  </a:cubicBezTo>
                  <a:cubicBezTo>
                    <a:pt x="264" y="96"/>
                    <a:pt x="265" y="95"/>
                    <a:pt x="266" y="95"/>
                  </a:cubicBezTo>
                  <a:cubicBezTo>
                    <a:pt x="266" y="96"/>
                    <a:pt x="265" y="96"/>
                    <a:pt x="264" y="97"/>
                  </a:cubicBezTo>
                  <a:cubicBezTo>
                    <a:pt x="267" y="99"/>
                    <a:pt x="270" y="98"/>
                    <a:pt x="273" y="98"/>
                  </a:cubicBezTo>
                  <a:cubicBezTo>
                    <a:pt x="275" y="97"/>
                    <a:pt x="276" y="96"/>
                    <a:pt x="277" y="96"/>
                  </a:cubicBezTo>
                  <a:cubicBezTo>
                    <a:pt x="278" y="96"/>
                    <a:pt x="279" y="97"/>
                    <a:pt x="280" y="98"/>
                  </a:cubicBezTo>
                  <a:cubicBezTo>
                    <a:pt x="278" y="97"/>
                    <a:pt x="277" y="98"/>
                    <a:pt x="276" y="99"/>
                  </a:cubicBezTo>
                  <a:cubicBezTo>
                    <a:pt x="276" y="99"/>
                    <a:pt x="279" y="95"/>
                    <a:pt x="277" y="96"/>
                  </a:cubicBezTo>
                  <a:cubicBezTo>
                    <a:pt x="276" y="97"/>
                    <a:pt x="275" y="98"/>
                    <a:pt x="275" y="98"/>
                  </a:cubicBezTo>
                  <a:cubicBezTo>
                    <a:pt x="274" y="99"/>
                    <a:pt x="272" y="99"/>
                    <a:pt x="272" y="100"/>
                  </a:cubicBezTo>
                  <a:cubicBezTo>
                    <a:pt x="272" y="101"/>
                    <a:pt x="273" y="102"/>
                    <a:pt x="274" y="101"/>
                  </a:cubicBezTo>
                  <a:cubicBezTo>
                    <a:pt x="274" y="103"/>
                    <a:pt x="276" y="103"/>
                    <a:pt x="277" y="103"/>
                  </a:cubicBezTo>
                  <a:cubicBezTo>
                    <a:pt x="277" y="103"/>
                    <a:pt x="276" y="103"/>
                    <a:pt x="276" y="104"/>
                  </a:cubicBezTo>
                  <a:cubicBezTo>
                    <a:pt x="277" y="104"/>
                    <a:pt x="278" y="105"/>
                    <a:pt x="277" y="106"/>
                  </a:cubicBezTo>
                  <a:cubicBezTo>
                    <a:pt x="277" y="107"/>
                    <a:pt x="277" y="108"/>
                    <a:pt x="279" y="108"/>
                  </a:cubicBezTo>
                  <a:cubicBezTo>
                    <a:pt x="276" y="109"/>
                    <a:pt x="281" y="110"/>
                    <a:pt x="280" y="112"/>
                  </a:cubicBezTo>
                  <a:cubicBezTo>
                    <a:pt x="281" y="112"/>
                    <a:pt x="287" y="109"/>
                    <a:pt x="287" y="110"/>
                  </a:cubicBezTo>
                  <a:cubicBezTo>
                    <a:pt x="287" y="109"/>
                    <a:pt x="286" y="109"/>
                    <a:pt x="287" y="109"/>
                  </a:cubicBezTo>
                  <a:cubicBezTo>
                    <a:pt x="287" y="107"/>
                    <a:pt x="286" y="108"/>
                    <a:pt x="285" y="108"/>
                  </a:cubicBezTo>
                  <a:cubicBezTo>
                    <a:pt x="286" y="108"/>
                    <a:pt x="286" y="108"/>
                    <a:pt x="286" y="108"/>
                  </a:cubicBezTo>
                  <a:cubicBezTo>
                    <a:pt x="286" y="108"/>
                    <a:pt x="286" y="107"/>
                    <a:pt x="286" y="106"/>
                  </a:cubicBezTo>
                  <a:cubicBezTo>
                    <a:pt x="285" y="106"/>
                    <a:pt x="284" y="106"/>
                    <a:pt x="283" y="106"/>
                  </a:cubicBezTo>
                  <a:cubicBezTo>
                    <a:pt x="284" y="106"/>
                    <a:pt x="285" y="106"/>
                    <a:pt x="286" y="104"/>
                  </a:cubicBezTo>
                  <a:cubicBezTo>
                    <a:pt x="286" y="105"/>
                    <a:pt x="287" y="106"/>
                    <a:pt x="288" y="105"/>
                  </a:cubicBezTo>
                  <a:cubicBezTo>
                    <a:pt x="288" y="105"/>
                    <a:pt x="287" y="107"/>
                    <a:pt x="289" y="107"/>
                  </a:cubicBezTo>
                  <a:cubicBezTo>
                    <a:pt x="289" y="107"/>
                    <a:pt x="292" y="104"/>
                    <a:pt x="291" y="106"/>
                  </a:cubicBezTo>
                  <a:cubicBezTo>
                    <a:pt x="291" y="105"/>
                    <a:pt x="292" y="105"/>
                    <a:pt x="293" y="106"/>
                  </a:cubicBezTo>
                  <a:cubicBezTo>
                    <a:pt x="290" y="106"/>
                    <a:pt x="289" y="108"/>
                    <a:pt x="287" y="110"/>
                  </a:cubicBezTo>
                  <a:cubicBezTo>
                    <a:pt x="292" y="110"/>
                    <a:pt x="290" y="112"/>
                    <a:pt x="291" y="111"/>
                  </a:cubicBezTo>
                  <a:cubicBezTo>
                    <a:pt x="292" y="111"/>
                    <a:pt x="293" y="110"/>
                    <a:pt x="294" y="108"/>
                  </a:cubicBezTo>
                  <a:cubicBezTo>
                    <a:pt x="294" y="107"/>
                    <a:pt x="295" y="106"/>
                    <a:pt x="296" y="105"/>
                  </a:cubicBezTo>
                  <a:cubicBezTo>
                    <a:pt x="297" y="104"/>
                    <a:pt x="298" y="102"/>
                    <a:pt x="298" y="104"/>
                  </a:cubicBezTo>
                  <a:cubicBezTo>
                    <a:pt x="299" y="103"/>
                    <a:pt x="298" y="102"/>
                    <a:pt x="299" y="102"/>
                  </a:cubicBezTo>
                  <a:cubicBezTo>
                    <a:pt x="300" y="102"/>
                    <a:pt x="300" y="101"/>
                    <a:pt x="301" y="101"/>
                  </a:cubicBezTo>
                  <a:cubicBezTo>
                    <a:pt x="300" y="101"/>
                    <a:pt x="299" y="103"/>
                    <a:pt x="298" y="104"/>
                  </a:cubicBezTo>
                  <a:cubicBezTo>
                    <a:pt x="298" y="104"/>
                    <a:pt x="296" y="108"/>
                    <a:pt x="297" y="106"/>
                  </a:cubicBezTo>
                  <a:cubicBezTo>
                    <a:pt x="297" y="107"/>
                    <a:pt x="296" y="107"/>
                    <a:pt x="296" y="108"/>
                  </a:cubicBezTo>
                  <a:cubicBezTo>
                    <a:pt x="296" y="109"/>
                    <a:pt x="296" y="110"/>
                    <a:pt x="295" y="110"/>
                  </a:cubicBezTo>
                  <a:cubicBezTo>
                    <a:pt x="295" y="110"/>
                    <a:pt x="296" y="110"/>
                    <a:pt x="296" y="111"/>
                  </a:cubicBezTo>
                  <a:cubicBezTo>
                    <a:pt x="295" y="110"/>
                    <a:pt x="295" y="110"/>
                    <a:pt x="295" y="111"/>
                  </a:cubicBezTo>
                  <a:cubicBezTo>
                    <a:pt x="295" y="111"/>
                    <a:pt x="296" y="111"/>
                    <a:pt x="297" y="111"/>
                  </a:cubicBezTo>
                  <a:cubicBezTo>
                    <a:pt x="296" y="112"/>
                    <a:pt x="295" y="113"/>
                    <a:pt x="294" y="113"/>
                  </a:cubicBezTo>
                  <a:cubicBezTo>
                    <a:pt x="294" y="113"/>
                    <a:pt x="294" y="112"/>
                    <a:pt x="294" y="111"/>
                  </a:cubicBezTo>
                  <a:cubicBezTo>
                    <a:pt x="294" y="110"/>
                    <a:pt x="290" y="116"/>
                    <a:pt x="289" y="118"/>
                  </a:cubicBezTo>
                  <a:cubicBezTo>
                    <a:pt x="289" y="118"/>
                    <a:pt x="289" y="118"/>
                    <a:pt x="289" y="118"/>
                  </a:cubicBezTo>
                  <a:cubicBezTo>
                    <a:pt x="291" y="118"/>
                    <a:pt x="289" y="119"/>
                    <a:pt x="287" y="120"/>
                  </a:cubicBezTo>
                  <a:cubicBezTo>
                    <a:pt x="286" y="121"/>
                    <a:pt x="286" y="121"/>
                    <a:pt x="286" y="121"/>
                  </a:cubicBezTo>
                  <a:cubicBezTo>
                    <a:pt x="286" y="121"/>
                    <a:pt x="286" y="121"/>
                    <a:pt x="286" y="121"/>
                  </a:cubicBezTo>
                  <a:cubicBezTo>
                    <a:pt x="285" y="121"/>
                    <a:pt x="285" y="121"/>
                    <a:pt x="285" y="122"/>
                  </a:cubicBezTo>
                  <a:cubicBezTo>
                    <a:pt x="285" y="122"/>
                    <a:pt x="285" y="122"/>
                    <a:pt x="285" y="122"/>
                  </a:cubicBezTo>
                  <a:cubicBezTo>
                    <a:pt x="284" y="122"/>
                    <a:pt x="284" y="122"/>
                    <a:pt x="284" y="122"/>
                  </a:cubicBezTo>
                  <a:cubicBezTo>
                    <a:pt x="287" y="123"/>
                    <a:pt x="289" y="121"/>
                    <a:pt x="291" y="120"/>
                  </a:cubicBezTo>
                  <a:cubicBezTo>
                    <a:pt x="293" y="118"/>
                    <a:pt x="294" y="115"/>
                    <a:pt x="295" y="114"/>
                  </a:cubicBezTo>
                  <a:cubicBezTo>
                    <a:pt x="295" y="113"/>
                    <a:pt x="295" y="113"/>
                    <a:pt x="295" y="113"/>
                  </a:cubicBezTo>
                  <a:cubicBezTo>
                    <a:pt x="295" y="114"/>
                    <a:pt x="295" y="116"/>
                    <a:pt x="294" y="117"/>
                  </a:cubicBezTo>
                  <a:cubicBezTo>
                    <a:pt x="294" y="117"/>
                    <a:pt x="294" y="117"/>
                    <a:pt x="294" y="117"/>
                  </a:cubicBezTo>
                  <a:cubicBezTo>
                    <a:pt x="295" y="117"/>
                    <a:pt x="295" y="116"/>
                    <a:pt x="295" y="116"/>
                  </a:cubicBezTo>
                  <a:cubicBezTo>
                    <a:pt x="296" y="113"/>
                    <a:pt x="297" y="112"/>
                    <a:pt x="297" y="111"/>
                  </a:cubicBezTo>
                  <a:cubicBezTo>
                    <a:pt x="297" y="111"/>
                    <a:pt x="297" y="111"/>
                    <a:pt x="297" y="111"/>
                  </a:cubicBezTo>
                  <a:cubicBezTo>
                    <a:pt x="297" y="111"/>
                    <a:pt x="297" y="111"/>
                    <a:pt x="297" y="111"/>
                  </a:cubicBezTo>
                  <a:cubicBezTo>
                    <a:pt x="297" y="111"/>
                    <a:pt x="297" y="111"/>
                    <a:pt x="297" y="111"/>
                  </a:cubicBezTo>
                  <a:cubicBezTo>
                    <a:pt x="297" y="111"/>
                    <a:pt x="297" y="111"/>
                    <a:pt x="297" y="111"/>
                  </a:cubicBezTo>
                  <a:cubicBezTo>
                    <a:pt x="297" y="111"/>
                    <a:pt x="297" y="111"/>
                    <a:pt x="297" y="111"/>
                  </a:cubicBezTo>
                  <a:cubicBezTo>
                    <a:pt x="297" y="111"/>
                    <a:pt x="297" y="111"/>
                    <a:pt x="297" y="111"/>
                  </a:cubicBezTo>
                  <a:cubicBezTo>
                    <a:pt x="298" y="112"/>
                    <a:pt x="298" y="112"/>
                    <a:pt x="299" y="111"/>
                  </a:cubicBezTo>
                  <a:cubicBezTo>
                    <a:pt x="300" y="110"/>
                    <a:pt x="301" y="109"/>
                    <a:pt x="303" y="109"/>
                  </a:cubicBezTo>
                  <a:cubicBezTo>
                    <a:pt x="301" y="109"/>
                    <a:pt x="300" y="110"/>
                    <a:pt x="298" y="112"/>
                  </a:cubicBezTo>
                  <a:cubicBezTo>
                    <a:pt x="298" y="112"/>
                    <a:pt x="297" y="113"/>
                    <a:pt x="297" y="113"/>
                  </a:cubicBezTo>
                  <a:cubicBezTo>
                    <a:pt x="298" y="114"/>
                    <a:pt x="299" y="113"/>
                    <a:pt x="300" y="113"/>
                  </a:cubicBezTo>
                  <a:cubicBezTo>
                    <a:pt x="299" y="113"/>
                    <a:pt x="297" y="115"/>
                    <a:pt x="297" y="115"/>
                  </a:cubicBezTo>
                  <a:cubicBezTo>
                    <a:pt x="299" y="114"/>
                    <a:pt x="300" y="114"/>
                    <a:pt x="302" y="115"/>
                  </a:cubicBezTo>
                  <a:cubicBezTo>
                    <a:pt x="301" y="114"/>
                    <a:pt x="299" y="114"/>
                    <a:pt x="298" y="115"/>
                  </a:cubicBezTo>
                  <a:cubicBezTo>
                    <a:pt x="298" y="116"/>
                    <a:pt x="299" y="117"/>
                    <a:pt x="299" y="118"/>
                  </a:cubicBezTo>
                  <a:cubicBezTo>
                    <a:pt x="298" y="117"/>
                    <a:pt x="298" y="116"/>
                    <a:pt x="297" y="116"/>
                  </a:cubicBezTo>
                  <a:cubicBezTo>
                    <a:pt x="297" y="116"/>
                    <a:pt x="294" y="119"/>
                    <a:pt x="296" y="119"/>
                  </a:cubicBezTo>
                  <a:cubicBezTo>
                    <a:pt x="295" y="119"/>
                    <a:pt x="294" y="120"/>
                    <a:pt x="294" y="121"/>
                  </a:cubicBezTo>
                  <a:cubicBezTo>
                    <a:pt x="294" y="122"/>
                    <a:pt x="297" y="124"/>
                    <a:pt x="297" y="124"/>
                  </a:cubicBezTo>
                  <a:cubicBezTo>
                    <a:pt x="296" y="125"/>
                    <a:pt x="293" y="130"/>
                    <a:pt x="293" y="130"/>
                  </a:cubicBezTo>
                  <a:cubicBezTo>
                    <a:pt x="294" y="130"/>
                    <a:pt x="297" y="130"/>
                    <a:pt x="298" y="130"/>
                  </a:cubicBezTo>
                  <a:cubicBezTo>
                    <a:pt x="295" y="130"/>
                    <a:pt x="290" y="132"/>
                    <a:pt x="289" y="135"/>
                  </a:cubicBezTo>
                  <a:cubicBezTo>
                    <a:pt x="288" y="135"/>
                    <a:pt x="294" y="133"/>
                    <a:pt x="296" y="132"/>
                  </a:cubicBezTo>
                  <a:cubicBezTo>
                    <a:pt x="296" y="132"/>
                    <a:pt x="297" y="132"/>
                    <a:pt x="297" y="132"/>
                  </a:cubicBezTo>
                  <a:cubicBezTo>
                    <a:pt x="297" y="132"/>
                    <a:pt x="297" y="132"/>
                    <a:pt x="297" y="132"/>
                  </a:cubicBezTo>
                  <a:cubicBezTo>
                    <a:pt x="298" y="132"/>
                    <a:pt x="300" y="131"/>
                    <a:pt x="301" y="131"/>
                  </a:cubicBezTo>
                  <a:cubicBezTo>
                    <a:pt x="300" y="132"/>
                    <a:pt x="299" y="131"/>
                    <a:pt x="299" y="133"/>
                  </a:cubicBezTo>
                  <a:cubicBezTo>
                    <a:pt x="299" y="135"/>
                    <a:pt x="296" y="137"/>
                    <a:pt x="295" y="138"/>
                  </a:cubicBezTo>
                  <a:cubicBezTo>
                    <a:pt x="300" y="138"/>
                    <a:pt x="293" y="138"/>
                    <a:pt x="293" y="139"/>
                  </a:cubicBezTo>
                  <a:cubicBezTo>
                    <a:pt x="293" y="140"/>
                    <a:pt x="298" y="138"/>
                    <a:pt x="298" y="138"/>
                  </a:cubicBezTo>
                  <a:cubicBezTo>
                    <a:pt x="296" y="139"/>
                    <a:pt x="291" y="140"/>
                    <a:pt x="291" y="143"/>
                  </a:cubicBezTo>
                  <a:cubicBezTo>
                    <a:pt x="294" y="140"/>
                    <a:pt x="294" y="140"/>
                    <a:pt x="292" y="143"/>
                  </a:cubicBezTo>
                  <a:cubicBezTo>
                    <a:pt x="295" y="142"/>
                    <a:pt x="299" y="140"/>
                    <a:pt x="302" y="137"/>
                  </a:cubicBezTo>
                  <a:cubicBezTo>
                    <a:pt x="303" y="136"/>
                    <a:pt x="303" y="134"/>
                    <a:pt x="305" y="133"/>
                  </a:cubicBezTo>
                  <a:cubicBezTo>
                    <a:pt x="306" y="133"/>
                    <a:pt x="307" y="132"/>
                    <a:pt x="308" y="131"/>
                  </a:cubicBezTo>
                  <a:cubicBezTo>
                    <a:pt x="306" y="131"/>
                    <a:pt x="306" y="129"/>
                    <a:pt x="305" y="128"/>
                  </a:cubicBezTo>
                  <a:close/>
                  <a:moveTo>
                    <a:pt x="278" y="121"/>
                  </a:moveTo>
                  <a:cubicBezTo>
                    <a:pt x="279" y="121"/>
                    <a:pt x="279" y="120"/>
                    <a:pt x="279" y="120"/>
                  </a:cubicBezTo>
                  <a:cubicBezTo>
                    <a:pt x="277" y="120"/>
                    <a:pt x="276" y="121"/>
                    <a:pt x="275" y="123"/>
                  </a:cubicBezTo>
                  <a:cubicBezTo>
                    <a:pt x="275" y="123"/>
                    <a:pt x="275" y="123"/>
                    <a:pt x="275" y="123"/>
                  </a:cubicBezTo>
                  <a:cubicBezTo>
                    <a:pt x="275" y="123"/>
                    <a:pt x="275" y="123"/>
                    <a:pt x="275" y="123"/>
                  </a:cubicBezTo>
                  <a:cubicBezTo>
                    <a:pt x="277" y="123"/>
                    <a:pt x="278" y="122"/>
                    <a:pt x="278" y="121"/>
                  </a:cubicBezTo>
                  <a:close/>
                  <a:moveTo>
                    <a:pt x="286" y="119"/>
                  </a:moveTo>
                  <a:cubicBezTo>
                    <a:pt x="286" y="119"/>
                    <a:pt x="286" y="119"/>
                    <a:pt x="286" y="119"/>
                  </a:cubicBezTo>
                  <a:cubicBezTo>
                    <a:pt x="286" y="119"/>
                    <a:pt x="286" y="119"/>
                    <a:pt x="286" y="119"/>
                  </a:cubicBezTo>
                  <a:cubicBezTo>
                    <a:pt x="286" y="119"/>
                    <a:pt x="286" y="119"/>
                    <a:pt x="286" y="119"/>
                  </a:cubicBezTo>
                  <a:cubicBezTo>
                    <a:pt x="284" y="118"/>
                    <a:pt x="285" y="121"/>
                    <a:pt x="286" y="119"/>
                  </a:cubicBezTo>
                  <a:close/>
                  <a:moveTo>
                    <a:pt x="279" y="115"/>
                  </a:moveTo>
                  <a:cubicBezTo>
                    <a:pt x="279" y="115"/>
                    <a:pt x="279" y="115"/>
                    <a:pt x="279" y="115"/>
                  </a:cubicBezTo>
                  <a:cubicBezTo>
                    <a:pt x="279" y="114"/>
                    <a:pt x="279" y="115"/>
                    <a:pt x="279" y="115"/>
                  </a:cubicBezTo>
                  <a:cubicBezTo>
                    <a:pt x="280" y="116"/>
                    <a:pt x="279" y="119"/>
                    <a:pt x="279" y="119"/>
                  </a:cubicBezTo>
                  <a:cubicBezTo>
                    <a:pt x="279" y="119"/>
                    <a:pt x="279" y="119"/>
                    <a:pt x="279" y="118"/>
                  </a:cubicBezTo>
                  <a:cubicBezTo>
                    <a:pt x="279" y="118"/>
                    <a:pt x="279" y="118"/>
                    <a:pt x="279" y="118"/>
                  </a:cubicBezTo>
                  <a:cubicBezTo>
                    <a:pt x="279" y="118"/>
                    <a:pt x="279" y="118"/>
                    <a:pt x="279" y="118"/>
                  </a:cubicBezTo>
                  <a:cubicBezTo>
                    <a:pt x="279" y="119"/>
                    <a:pt x="279" y="119"/>
                    <a:pt x="279" y="119"/>
                  </a:cubicBezTo>
                  <a:cubicBezTo>
                    <a:pt x="279" y="119"/>
                    <a:pt x="280" y="119"/>
                    <a:pt x="280" y="118"/>
                  </a:cubicBezTo>
                  <a:cubicBezTo>
                    <a:pt x="281" y="118"/>
                    <a:pt x="282" y="116"/>
                    <a:pt x="282" y="116"/>
                  </a:cubicBezTo>
                  <a:cubicBezTo>
                    <a:pt x="282" y="116"/>
                    <a:pt x="283" y="116"/>
                    <a:pt x="283" y="116"/>
                  </a:cubicBezTo>
                  <a:cubicBezTo>
                    <a:pt x="284" y="117"/>
                    <a:pt x="284" y="118"/>
                    <a:pt x="285" y="118"/>
                  </a:cubicBezTo>
                  <a:cubicBezTo>
                    <a:pt x="286" y="119"/>
                    <a:pt x="286" y="119"/>
                    <a:pt x="287" y="118"/>
                  </a:cubicBezTo>
                  <a:cubicBezTo>
                    <a:pt x="287" y="117"/>
                    <a:pt x="288" y="117"/>
                    <a:pt x="288" y="116"/>
                  </a:cubicBezTo>
                  <a:cubicBezTo>
                    <a:pt x="286" y="117"/>
                    <a:pt x="285" y="116"/>
                    <a:pt x="284" y="114"/>
                  </a:cubicBezTo>
                  <a:cubicBezTo>
                    <a:pt x="284" y="114"/>
                    <a:pt x="292" y="115"/>
                    <a:pt x="290" y="113"/>
                  </a:cubicBezTo>
                  <a:cubicBezTo>
                    <a:pt x="288" y="113"/>
                    <a:pt x="286" y="113"/>
                    <a:pt x="285" y="114"/>
                  </a:cubicBezTo>
                  <a:cubicBezTo>
                    <a:pt x="286" y="113"/>
                    <a:pt x="287" y="113"/>
                    <a:pt x="288" y="112"/>
                  </a:cubicBezTo>
                  <a:cubicBezTo>
                    <a:pt x="288" y="112"/>
                    <a:pt x="288" y="112"/>
                    <a:pt x="288" y="112"/>
                  </a:cubicBezTo>
                  <a:cubicBezTo>
                    <a:pt x="288" y="112"/>
                    <a:pt x="288" y="112"/>
                    <a:pt x="288" y="112"/>
                  </a:cubicBezTo>
                  <a:cubicBezTo>
                    <a:pt x="287" y="111"/>
                    <a:pt x="285" y="111"/>
                    <a:pt x="284" y="112"/>
                  </a:cubicBezTo>
                  <a:cubicBezTo>
                    <a:pt x="283" y="112"/>
                    <a:pt x="281" y="113"/>
                    <a:pt x="281" y="114"/>
                  </a:cubicBezTo>
                  <a:cubicBezTo>
                    <a:pt x="281" y="114"/>
                    <a:pt x="281" y="114"/>
                    <a:pt x="281" y="115"/>
                  </a:cubicBezTo>
                  <a:cubicBezTo>
                    <a:pt x="281" y="115"/>
                    <a:pt x="280" y="114"/>
                    <a:pt x="280" y="114"/>
                  </a:cubicBezTo>
                  <a:cubicBezTo>
                    <a:pt x="280" y="114"/>
                    <a:pt x="280" y="113"/>
                    <a:pt x="281" y="113"/>
                  </a:cubicBezTo>
                  <a:cubicBezTo>
                    <a:pt x="281" y="113"/>
                    <a:pt x="281" y="113"/>
                    <a:pt x="281" y="113"/>
                  </a:cubicBezTo>
                  <a:cubicBezTo>
                    <a:pt x="281" y="113"/>
                    <a:pt x="281" y="113"/>
                    <a:pt x="281" y="113"/>
                  </a:cubicBezTo>
                  <a:cubicBezTo>
                    <a:pt x="279" y="114"/>
                    <a:pt x="278" y="115"/>
                    <a:pt x="279" y="115"/>
                  </a:cubicBezTo>
                  <a:close/>
                  <a:moveTo>
                    <a:pt x="283" y="119"/>
                  </a:moveTo>
                  <a:cubicBezTo>
                    <a:pt x="283" y="119"/>
                    <a:pt x="282" y="119"/>
                    <a:pt x="282" y="119"/>
                  </a:cubicBezTo>
                  <a:cubicBezTo>
                    <a:pt x="282" y="119"/>
                    <a:pt x="282" y="119"/>
                    <a:pt x="282" y="118"/>
                  </a:cubicBezTo>
                  <a:cubicBezTo>
                    <a:pt x="279" y="118"/>
                    <a:pt x="278" y="124"/>
                    <a:pt x="277" y="126"/>
                  </a:cubicBezTo>
                  <a:cubicBezTo>
                    <a:pt x="278" y="126"/>
                    <a:pt x="279" y="125"/>
                    <a:pt x="279" y="125"/>
                  </a:cubicBezTo>
                  <a:cubicBezTo>
                    <a:pt x="279" y="125"/>
                    <a:pt x="276" y="128"/>
                    <a:pt x="276" y="130"/>
                  </a:cubicBezTo>
                  <a:cubicBezTo>
                    <a:pt x="278" y="129"/>
                    <a:pt x="280" y="127"/>
                    <a:pt x="281" y="125"/>
                  </a:cubicBezTo>
                  <a:cubicBezTo>
                    <a:pt x="282" y="124"/>
                    <a:pt x="283" y="122"/>
                    <a:pt x="284" y="120"/>
                  </a:cubicBezTo>
                  <a:cubicBezTo>
                    <a:pt x="284" y="120"/>
                    <a:pt x="284" y="119"/>
                    <a:pt x="285" y="119"/>
                  </a:cubicBezTo>
                  <a:cubicBezTo>
                    <a:pt x="285" y="119"/>
                    <a:pt x="285" y="119"/>
                    <a:pt x="285" y="119"/>
                  </a:cubicBezTo>
                  <a:cubicBezTo>
                    <a:pt x="285" y="119"/>
                    <a:pt x="285" y="119"/>
                    <a:pt x="285" y="119"/>
                  </a:cubicBezTo>
                  <a:cubicBezTo>
                    <a:pt x="284" y="119"/>
                    <a:pt x="284" y="119"/>
                    <a:pt x="283" y="119"/>
                  </a:cubicBezTo>
                  <a:close/>
                  <a:moveTo>
                    <a:pt x="287" y="124"/>
                  </a:moveTo>
                  <a:cubicBezTo>
                    <a:pt x="287" y="124"/>
                    <a:pt x="286" y="123"/>
                    <a:pt x="286" y="123"/>
                  </a:cubicBezTo>
                  <a:cubicBezTo>
                    <a:pt x="286" y="123"/>
                    <a:pt x="286" y="124"/>
                    <a:pt x="286" y="124"/>
                  </a:cubicBezTo>
                  <a:cubicBezTo>
                    <a:pt x="286" y="124"/>
                    <a:pt x="286" y="124"/>
                    <a:pt x="286" y="124"/>
                  </a:cubicBezTo>
                  <a:cubicBezTo>
                    <a:pt x="285" y="124"/>
                    <a:pt x="285" y="124"/>
                    <a:pt x="285" y="124"/>
                  </a:cubicBezTo>
                  <a:cubicBezTo>
                    <a:pt x="285" y="124"/>
                    <a:pt x="285" y="125"/>
                    <a:pt x="285" y="125"/>
                  </a:cubicBezTo>
                  <a:cubicBezTo>
                    <a:pt x="284" y="125"/>
                    <a:pt x="284" y="125"/>
                    <a:pt x="284" y="125"/>
                  </a:cubicBezTo>
                  <a:cubicBezTo>
                    <a:pt x="284" y="125"/>
                    <a:pt x="284" y="125"/>
                    <a:pt x="285" y="125"/>
                  </a:cubicBezTo>
                  <a:cubicBezTo>
                    <a:pt x="282" y="127"/>
                    <a:pt x="278" y="129"/>
                    <a:pt x="278" y="131"/>
                  </a:cubicBezTo>
                  <a:cubicBezTo>
                    <a:pt x="279" y="131"/>
                    <a:pt x="282" y="130"/>
                    <a:pt x="284" y="128"/>
                  </a:cubicBezTo>
                  <a:cubicBezTo>
                    <a:pt x="285" y="128"/>
                    <a:pt x="285" y="127"/>
                    <a:pt x="286" y="127"/>
                  </a:cubicBezTo>
                  <a:cubicBezTo>
                    <a:pt x="286" y="127"/>
                    <a:pt x="286" y="127"/>
                    <a:pt x="286" y="128"/>
                  </a:cubicBezTo>
                  <a:cubicBezTo>
                    <a:pt x="287" y="127"/>
                    <a:pt x="291" y="126"/>
                    <a:pt x="293" y="124"/>
                  </a:cubicBezTo>
                  <a:cubicBezTo>
                    <a:pt x="293" y="124"/>
                    <a:pt x="294" y="123"/>
                    <a:pt x="294" y="123"/>
                  </a:cubicBezTo>
                  <a:cubicBezTo>
                    <a:pt x="294" y="123"/>
                    <a:pt x="294" y="123"/>
                    <a:pt x="294" y="123"/>
                  </a:cubicBezTo>
                  <a:cubicBezTo>
                    <a:pt x="293" y="122"/>
                    <a:pt x="292" y="122"/>
                    <a:pt x="292" y="122"/>
                  </a:cubicBezTo>
                  <a:cubicBezTo>
                    <a:pt x="290" y="122"/>
                    <a:pt x="288" y="123"/>
                    <a:pt x="287" y="124"/>
                  </a:cubicBezTo>
                  <a:cubicBezTo>
                    <a:pt x="287" y="124"/>
                    <a:pt x="287" y="125"/>
                    <a:pt x="287" y="125"/>
                  </a:cubicBezTo>
                  <a:cubicBezTo>
                    <a:pt x="287" y="125"/>
                    <a:pt x="286" y="125"/>
                    <a:pt x="286" y="125"/>
                  </a:cubicBezTo>
                  <a:cubicBezTo>
                    <a:pt x="286" y="125"/>
                    <a:pt x="286" y="125"/>
                    <a:pt x="286" y="125"/>
                  </a:cubicBezTo>
                  <a:cubicBezTo>
                    <a:pt x="287" y="125"/>
                    <a:pt x="287" y="124"/>
                    <a:pt x="287" y="124"/>
                  </a:cubicBezTo>
                  <a:close/>
                  <a:moveTo>
                    <a:pt x="294" y="124"/>
                  </a:moveTo>
                  <a:cubicBezTo>
                    <a:pt x="294" y="124"/>
                    <a:pt x="294" y="124"/>
                    <a:pt x="294" y="124"/>
                  </a:cubicBezTo>
                  <a:cubicBezTo>
                    <a:pt x="294" y="125"/>
                    <a:pt x="293" y="125"/>
                    <a:pt x="293" y="125"/>
                  </a:cubicBezTo>
                  <a:cubicBezTo>
                    <a:pt x="293" y="125"/>
                    <a:pt x="293" y="125"/>
                    <a:pt x="293" y="125"/>
                  </a:cubicBezTo>
                  <a:cubicBezTo>
                    <a:pt x="292" y="125"/>
                    <a:pt x="292" y="125"/>
                    <a:pt x="292" y="126"/>
                  </a:cubicBezTo>
                  <a:cubicBezTo>
                    <a:pt x="292" y="126"/>
                    <a:pt x="292" y="126"/>
                    <a:pt x="292" y="126"/>
                  </a:cubicBezTo>
                  <a:cubicBezTo>
                    <a:pt x="292" y="126"/>
                    <a:pt x="292" y="126"/>
                    <a:pt x="292" y="126"/>
                  </a:cubicBezTo>
                  <a:cubicBezTo>
                    <a:pt x="292" y="127"/>
                    <a:pt x="292" y="127"/>
                    <a:pt x="292" y="127"/>
                  </a:cubicBezTo>
                  <a:cubicBezTo>
                    <a:pt x="292" y="127"/>
                    <a:pt x="292" y="127"/>
                    <a:pt x="292" y="127"/>
                  </a:cubicBezTo>
                  <a:cubicBezTo>
                    <a:pt x="292" y="127"/>
                    <a:pt x="293" y="127"/>
                    <a:pt x="293" y="127"/>
                  </a:cubicBezTo>
                  <a:cubicBezTo>
                    <a:pt x="294" y="127"/>
                    <a:pt x="294" y="126"/>
                    <a:pt x="294" y="124"/>
                  </a:cubicBezTo>
                  <a:close/>
                  <a:moveTo>
                    <a:pt x="291" y="130"/>
                  </a:moveTo>
                  <a:cubicBezTo>
                    <a:pt x="291" y="131"/>
                    <a:pt x="291" y="132"/>
                    <a:pt x="291" y="132"/>
                  </a:cubicBezTo>
                  <a:cubicBezTo>
                    <a:pt x="291" y="132"/>
                    <a:pt x="291" y="132"/>
                    <a:pt x="291" y="132"/>
                  </a:cubicBezTo>
                  <a:cubicBezTo>
                    <a:pt x="291" y="132"/>
                    <a:pt x="291" y="132"/>
                    <a:pt x="291" y="132"/>
                  </a:cubicBezTo>
                  <a:cubicBezTo>
                    <a:pt x="293" y="132"/>
                    <a:pt x="293" y="131"/>
                    <a:pt x="293" y="130"/>
                  </a:cubicBezTo>
                  <a:cubicBezTo>
                    <a:pt x="293" y="130"/>
                    <a:pt x="293" y="129"/>
                    <a:pt x="293" y="129"/>
                  </a:cubicBezTo>
                  <a:cubicBezTo>
                    <a:pt x="293" y="129"/>
                    <a:pt x="293" y="129"/>
                    <a:pt x="293" y="129"/>
                  </a:cubicBezTo>
                  <a:cubicBezTo>
                    <a:pt x="293" y="129"/>
                    <a:pt x="293" y="129"/>
                    <a:pt x="293" y="129"/>
                  </a:cubicBezTo>
                  <a:cubicBezTo>
                    <a:pt x="293" y="128"/>
                    <a:pt x="293" y="128"/>
                    <a:pt x="292" y="128"/>
                  </a:cubicBezTo>
                  <a:cubicBezTo>
                    <a:pt x="292" y="128"/>
                    <a:pt x="292" y="128"/>
                    <a:pt x="291" y="128"/>
                  </a:cubicBezTo>
                  <a:cubicBezTo>
                    <a:pt x="292" y="128"/>
                    <a:pt x="292" y="128"/>
                    <a:pt x="292" y="128"/>
                  </a:cubicBezTo>
                  <a:cubicBezTo>
                    <a:pt x="292" y="128"/>
                    <a:pt x="292" y="128"/>
                    <a:pt x="292" y="127"/>
                  </a:cubicBezTo>
                  <a:cubicBezTo>
                    <a:pt x="292" y="127"/>
                    <a:pt x="292" y="127"/>
                    <a:pt x="292" y="127"/>
                  </a:cubicBezTo>
                  <a:cubicBezTo>
                    <a:pt x="292" y="127"/>
                    <a:pt x="292" y="127"/>
                    <a:pt x="292" y="127"/>
                  </a:cubicBezTo>
                  <a:cubicBezTo>
                    <a:pt x="292" y="127"/>
                    <a:pt x="291" y="127"/>
                    <a:pt x="291" y="127"/>
                  </a:cubicBezTo>
                  <a:cubicBezTo>
                    <a:pt x="290" y="127"/>
                    <a:pt x="290" y="128"/>
                    <a:pt x="289" y="128"/>
                  </a:cubicBezTo>
                  <a:cubicBezTo>
                    <a:pt x="289" y="129"/>
                    <a:pt x="289" y="129"/>
                    <a:pt x="289" y="129"/>
                  </a:cubicBezTo>
                  <a:cubicBezTo>
                    <a:pt x="289" y="129"/>
                    <a:pt x="289" y="129"/>
                    <a:pt x="289" y="129"/>
                  </a:cubicBezTo>
                  <a:cubicBezTo>
                    <a:pt x="289" y="129"/>
                    <a:pt x="289" y="129"/>
                    <a:pt x="289" y="129"/>
                  </a:cubicBezTo>
                  <a:cubicBezTo>
                    <a:pt x="289" y="129"/>
                    <a:pt x="290" y="129"/>
                    <a:pt x="290" y="129"/>
                  </a:cubicBezTo>
                  <a:cubicBezTo>
                    <a:pt x="291" y="129"/>
                    <a:pt x="291" y="129"/>
                    <a:pt x="291" y="128"/>
                  </a:cubicBezTo>
                  <a:cubicBezTo>
                    <a:pt x="291" y="128"/>
                    <a:pt x="291" y="128"/>
                    <a:pt x="291" y="128"/>
                  </a:cubicBezTo>
                  <a:cubicBezTo>
                    <a:pt x="291" y="129"/>
                    <a:pt x="291" y="130"/>
                    <a:pt x="291" y="130"/>
                  </a:cubicBezTo>
                  <a:close/>
                </a:path>
              </a:pathLst>
            </a:custGeom>
            <a:solidFill>
              <a:schemeClr val="accent2"/>
            </a:solid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sp>
          <p:nvSpPr>
            <p:cNvPr id="188" name="Afghanistan">
              <a:extLst>
                <a:ext uri="{FF2B5EF4-FFF2-40B4-BE49-F238E27FC236}">
                  <a16:creationId xmlns:a16="http://schemas.microsoft.com/office/drawing/2014/main" id="{B06F47AD-C857-47F6-82E1-0D50A232065E}"/>
                </a:ext>
              </a:extLst>
            </p:cNvPr>
            <p:cNvSpPr>
              <a:spLocks/>
            </p:cNvSpPr>
            <p:nvPr/>
          </p:nvSpPr>
          <p:spPr bwMode="auto">
            <a:xfrm>
              <a:off x="5708768" y="2603802"/>
              <a:ext cx="360877" cy="292139"/>
            </a:xfrm>
            <a:custGeom>
              <a:avLst/>
              <a:gdLst>
                <a:gd name="T0" fmla="*/ 2 w 109"/>
                <a:gd name="T1" fmla="*/ 40 h 88"/>
                <a:gd name="T2" fmla="*/ 4 w 109"/>
                <a:gd name="T3" fmla="*/ 33 h 88"/>
                <a:gd name="T4" fmla="*/ 4 w 109"/>
                <a:gd name="T5" fmla="*/ 28 h 88"/>
                <a:gd name="T6" fmla="*/ 10 w 109"/>
                <a:gd name="T7" fmla="*/ 29 h 88"/>
                <a:gd name="T8" fmla="*/ 17 w 109"/>
                <a:gd name="T9" fmla="*/ 30 h 88"/>
                <a:gd name="T10" fmla="*/ 20 w 109"/>
                <a:gd name="T11" fmla="*/ 27 h 88"/>
                <a:gd name="T12" fmla="*/ 28 w 109"/>
                <a:gd name="T13" fmla="*/ 22 h 88"/>
                <a:gd name="T14" fmla="*/ 35 w 109"/>
                <a:gd name="T15" fmla="*/ 12 h 88"/>
                <a:gd name="T16" fmla="*/ 39 w 109"/>
                <a:gd name="T17" fmla="*/ 11 h 88"/>
                <a:gd name="T18" fmla="*/ 48 w 109"/>
                <a:gd name="T19" fmla="*/ 12 h 88"/>
                <a:gd name="T20" fmla="*/ 54 w 109"/>
                <a:gd name="T21" fmla="*/ 14 h 88"/>
                <a:gd name="T22" fmla="*/ 60 w 109"/>
                <a:gd name="T23" fmla="*/ 12 h 88"/>
                <a:gd name="T24" fmla="*/ 62 w 109"/>
                <a:gd name="T25" fmla="*/ 11 h 88"/>
                <a:gd name="T26" fmla="*/ 65 w 109"/>
                <a:gd name="T27" fmla="*/ 10 h 88"/>
                <a:gd name="T28" fmla="*/ 70 w 109"/>
                <a:gd name="T29" fmla="*/ 6 h 88"/>
                <a:gd name="T30" fmla="*/ 79 w 109"/>
                <a:gd name="T31" fmla="*/ 3 h 88"/>
                <a:gd name="T32" fmla="*/ 81 w 109"/>
                <a:gd name="T33" fmla="*/ 6 h 88"/>
                <a:gd name="T34" fmla="*/ 82 w 109"/>
                <a:gd name="T35" fmla="*/ 15 h 88"/>
                <a:gd name="T36" fmla="*/ 92 w 109"/>
                <a:gd name="T37" fmla="*/ 14 h 88"/>
                <a:gd name="T38" fmla="*/ 99 w 109"/>
                <a:gd name="T39" fmla="*/ 12 h 88"/>
                <a:gd name="T40" fmla="*/ 109 w 109"/>
                <a:gd name="T41" fmla="*/ 12 h 88"/>
                <a:gd name="T42" fmla="*/ 107 w 109"/>
                <a:gd name="T43" fmla="*/ 14 h 88"/>
                <a:gd name="T44" fmla="*/ 101 w 109"/>
                <a:gd name="T45" fmla="*/ 15 h 88"/>
                <a:gd name="T46" fmla="*/ 89 w 109"/>
                <a:gd name="T47" fmla="*/ 17 h 88"/>
                <a:gd name="T48" fmla="*/ 84 w 109"/>
                <a:gd name="T49" fmla="*/ 21 h 88"/>
                <a:gd name="T50" fmla="*/ 84 w 109"/>
                <a:gd name="T51" fmla="*/ 25 h 88"/>
                <a:gd name="T52" fmla="*/ 88 w 109"/>
                <a:gd name="T53" fmla="*/ 32 h 88"/>
                <a:gd name="T54" fmla="*/ 85 w 109"/>
                <a:gd name="T55" fmla="*/ 36 h 88"/>
                <a:gd name="T56" fmla="*/ 84 w 109"/>
                <a:gd name="T57" fmla="*/ 38 h 88"/>
                <a:gd name="T58" fmla="*/ 83 w 109"/>
                <a:gd name="T59" fmla="*/ 44 h 88"/>
                <a:gd name="T60" fmla="*/ 76 w 109"/>
                <a:gd name="T61" fmla="*/ 43 h 88"/>
                <a:gd name="T62" fmla="*/ 80 w 109"/>
                <a:gd name="T63" fmla="*/ 50 h 88"/>
                <a:gd name="T64" fmla="*/ 75 w 109"/>
                <a:gd name="T65" fmla="*/ 54 h 88"/>
                <a:gd name="T66" fmla="*/ 74 w 109"/>
                <a:gd name="T67" fmla="*/ 61 h 88"/>
                <a:gd name="T68" fmla="*/ 70 w 109"/>
                <a:gd name="T69" fmla="*/ 65 h 88"/>
                <a:gd name="T70" fmla="*/ 68 w 109"/>
                <a:gd name="T71" fmla="*/ 65 h 88"/>
                <a:gd name="T72" fmla="*/ 64 w 109"/>
                <a:gd name="T73" fmla="*/ 69 h 88"/>
                <a:gd name="T74" fmla="*/ 57 w 109"/>
                <a:gd name="T75" fmla="*/ 69 h 88"/>
                <a:gd name="T76" fmla="*/ 53 w 109"/>
                <a:gd name="T77" fmla="*/ 75 h 88"/>
                <a:gd name="T78" fmla="*/ 53 w 109"/>
                <a:gd name="T79" fmla="*/ 81 h 88"/>
                <a:gd name="T80" fmla="*/ 47 w 109"/>
                <a:gd name="T81" fmla="*/ 85 h 88"/>
                <a:gd name="T82" fmla="*/ 39 w 109"/>
                <a:gd name="T83" fmla="*/ 86 h 88"/>
                <a:gd name="T84" fmla="*/ 30 w 109"/>
                <a:gd name="T85" fmla="*/ 86 h 88"/>
                <a:gd name="T86" fmla="*/ 9 w 109"/>
                <a:gd name="T87" fmla="*/ 83 h 88"/>
                <a:gd name="T88" fmla="*/ 16 w 109"/>
                <a:gd name="T89" fmla="*/ 70 h 88"/>
                <a:gd name="T90" fmla="*/ 5 w 109"/>
                <a:gd name="T91" fmla="*/ 57 h 88"/>
                <a:gd name="T92" fmla="*/ 2 w 109"/>
                <a:gd name="T93" fmla="*/ 47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09" h="88">
                  <a:moveTo>
                    <a:pt x="0" y="43"/>
                  </a:moveTo>
                  <a:cubicBezTo>
                    <a:pt x="0" y="42"/>
                    <a:pt x="1" y="41"/>
                    <a:pt x="2" y="40"/>
                  </a:cubicBezTo>
                  <a:cubicBezTo>
                    <a:pt x="3" y="39"/>
                    <a:pt x="2" y="39"/>
                    <a:pt x="2" y="38"/>
                  </a:cubicBezTo>
                  <a:cubicBezTo>
                    <a:pt x="4" y="38"/>
                    <a:pt x="4" y="35"/>
                    <a:pt x="4" y="33"/>
                  </a:cubicBezTo>
                  <a:cubicBezTo>
                    <a:pt x="4" y="33"/>
                    <a:pt x="3" y="32"/>
                    <a:pt x="3" y="31"/>
                  </a:cubicBezTo>
                  <a:cubicBezTo>
                    <a:pt x="4" y="30"/>
                    <a:pt x="4" y="29"/>
                    <a:pt x="4" y="28"/>
                  </a:cubicBezTo>
                  <a:cubicBezTo>
                    <a:pt x="4" y="27"/>
                    <a:pt x="7" y="29"/>
                    <a:pt x="7" y="29"/>
                  </a:cubicBezTo>
                  <a:cubicBezTo>
                    <a:pt x="8" y="30"/>
                    <a:pt x="9" y="29"/>
                    <a:pt x="10" y="29"/>
                  </a:cubicBezTo>
                  <a:cubicBezTo>
                    <a:pt x="12" y="30"/>
                    <a:pt x="13" y="31"/>
                    <a:pt x="13" y="32"/>
                  </a:cubicBezTo>
                  <a:cubicBezTo>
                    <a:pt x="14" y="30"/>
                    <a:pt x="16" y="31"/>
                    <a:pt x="17" y="30"/>
                  </a:cubicBezTo>
                  <a:cubicBezTo>
                    <a:pt x="18" y="30"/>
                    <a:pt x="19" y="29"/>
                    <a:pt x="19" y="29"/>
                  </a:cubicBezTo>
                  <a:cubicBezTo>
                    <a:pt x="19" y="28"/>
                    <a:pt x="19" y="27"/>
                    <a:pt x="20" y="27"/>
                  </a:cubicBezTo>
                  <a:cubicBezTo>
                    <a:pt x="19" y="26"/>
                    <a:pt x="19" y="26"/>
                    <a:pt x="18" y="25"/>
                  </a:cubicBezTo>
                  <a:cubicBezTo>
                    <a:pt x="22" y="26"/>
                    <a:pt x="25" y="23"/>
                    <a:pt x="28" y="22"/>
                  </a:cubicBezTo>
                  <a:cubicBezTo>
                    <a:pt x="31" y="20"/>
                    <a:pt x="27" y="14"/>
                    <a:pt x="31" y="12"/>
                  </a:cubicBezTo>
                  <a:cubicBezTo>
                    <a:pt x="32" y="12"/>
                    <a:pt x="34" y="13"/>
                    <a:pt x="35" y="12"/>
                  </a:cubicBezTo>
                  <a:cubicBezTo>
                    <a:pt x="36" y="11"/>
                    <a:pt x="35" y="9"/>
                    <a:pt x="36" y="9"/>
                  </a:cubicBezTo>
                  <a:cubicBezTo>
                    <a:pt x="37" y="9"/>
                    <a:pt x="38" y="10"/>
                    <a:pt x="39" y="11"/>
                  </a:cubicBezTo>
                  <a:cubicBezTo>
                    <a:pt x="41" y="11"/>
                    <a:pt x="42" y="11"/>
                    <a:pt x="43" y="11"/>
                  </a:cubicBezTo>
                  <a:cubicBezTo>
                    <a:pt x="45" y="11"/>
                    <a:pt x="47" y="11"/>
                    <a:pt x="48" y="12"/>
                  </a:cubicBezTo>
                  <a:cubicBezTo>
                    <a:pt x="49" y="13"/>
                    <a:pt x="51" y="12"/>
                    <a:pt x="52" y="12"/>
                  </a:cubicBezTo>
                  <a:cubicBezTo>
                    <a:pt x="53" y="12"/>
                    <a:pt x="54" y="14"/>
                    <a:pt x="54" y="14"/>
                  </a:cubicBezTo>
                  <a:cubicBezTo>
                    <a:pt x="56" y="15"/>
                    <a:pt x="56" y="14"/>
                    <a:pt x="57" y="14"/>
                  </a:cubicBezTo>
                  <a:cubicBezTo>
                    <a:pt x="57" y="13"/>
                    <a:pt x="59" y="13"/>
                    <a:pt x="60" y="12"/>
                  </a:cubicBezTo>
                  <a:cubicBezTo>
                    <a:pt x="60" y="11"/>
                    <a:pt x="60" y="12"/>
                    <a:pt x="61" y="12"/>
                  </a:cubicBezTo>
                  <a:cubicBezTo>
                    <a:pt x="61" y="12"/>
                    <a:pt x="61" y="11"/>
                    <a:pt x="62" y="11"/>
                  </a:cubicBezTo>
                  <a:cubicBezTo>
                    <a:pt x="63" y="11"/>
                    <a:pt x="63" y="14"/>
                    <a:pt x="65" y="13"/>
                  </a:cubicBezTo>
                  <a:cubicBezTo>
                    <a:pt x="67" y="13"/>
                    <a:pt x="65" y="11"/>
                    <a:pt x="65" y="10"/>
                  </a:cubicBezTo>
                  <a:cubicBezTo>
                    <a:pt x="67" y="7"/>
                    <a:pt x="70" y="10"/>
                    <a:pt x="71" y="9"/>
                  </a:cubicBezTo>
                  <a:cubicBezTo>
                    <a:pt x="72" y="8"/>
                    <a:pt x="71" y="7"/>
                    <a:pt x="70" y="6"/>
                  </a:cubicBezTo>
                  <a:cubicBezTo>
                    <a:pt x="70" y="5"/>
                    <a:pt x="72" y="4"/>
                    <a:pt x="72" y="3"/>
                  </a:cubicBezTo>
                  <a:cubicBezTo>
                    <a:pt x="73" y="0"/>
                    <a:pt x="77" y="0"/>
                    <a:pt x="79" y="3"/>
                  </a:cubicBezTo>
                  <a:cubicBezTo>
                    <a:pt x="79" y="3"/>
                    <a:pt x="78" y="5"/>
                    <a:pt x="79" y="6"/>
                  </a:cubicBezTo>
                  <a:cubicBezTo>
                    <a:pt x="80" y="6"/>
                    <a:pt x="81" y="5"/>
                    <a:pt x="81" y="6"/>
                  </a:cubicBezTo>
                  <a:cubicBezTo>
                    <a:pt x="82" y="7"/>
                    <a:pt x="82" y="10"/>
                    <a:pt x="82" y="11"/>
                  </a:cubicBezTo>
                  <a:cubicBezTo>
                    <a:pt x="82" y="12"/>
                    <a:pt x="82" y="14"/>
                    <a:pt x="82" y="15"/>
                  </a:cubicBezTo>
                  <a:cubicBezTo>
                    <a:pt x="84" y="19"/>
                    <a:pt x="86" y="17"/>
                    <a:pt x="89" y="15"/>
                  </a:cubicBezTo>
                  <a:cubicBezTo>
                    <a:pt x="90" y="14"/>
                    <a:pt x="92" y="15"/>
                    <a:pt x="92" y="14"/>
                  </a:cubicBezTo>
                  <a:cubicBezTo>
                    <a:pt x="93" y="12"/>
                    <a:pt x="94" y="11"/>
                    <a:pt x="95" y="10"/>
                  </a:cubicBezTo>
                  <a:cubicBezTo>
                    <a:pt x="97" y="10"/>
                    <a:pt x="101" y="10"/>
                    <a:pt x="99" y="12"/>
                  </a:cubicBezTo>
                  <a:cubicBezTo>
                    <a:pt x="101" y="13"/>
                    <a:pt x="103" y="11"/>
                    <a:pt x="104" y="10"/>
                  </a:cubicBezTo>
                  <a:cubicBezTo>
                    <a:pt x="105" y="10"/>
                    <a:pt x="109" y="11"/>
                    <a:pt x="109" y="12"/>
                  </a:cubicBezTo>
                  <a:cubicBezTo>
                    <a:pt x="108" y="13"/>
                    <a:pt x="107" y="12"/>
                    <a:pt x="106" y="12"/>
                  </a:cubicBezTo>
                  <a:cubicBezTo>
                    <a:pt x="105" y="13"/>
                    <a:pt x="106" y="14"/>
                    <a:pt x="107" y="14"/>
                  </a:cubicBezTo>
                  <a:cubicBezTo>
                    <a:pt x="106" y="14"/>
                    <a:pt x="105" y="15"/>
                    <a:pt x="104" y="16"/>
                  </a:cubicBezTo>
                  <a:cubicBezTo>
                    <a:pt x="103" y="17"/>
                    <a:pt x="102" y="15"/>
                    <a:pt x="101" y="15"/>
                  </a:cubicBezTo>
                  <a:cubicBezTo>
                    <a:pt x="98" y="16"/>
                    <a:pt x="95" y="16"/>
                    <a:pt x="92" y="16"/>
                  </a:cubicBezTo>
                  <a:cubicBezTo>
                    <a:pt x="91" y="16"/>
                    <a:pt x="90" y="17"/>
                    <a:pt x="89" y="17"/>
                  </a:cubicBezTo>
                  <a:cubicBezTo>
                    <a:pt x="88" y="18"/>
                    <a:pt x="87" y="19"/>
                    <a:pt x="87" y="20"/>
                  </a:cubicBezTo>
                  <a:cubicBezTo>
                    <a:pt x="86" y="20"/>
                    <a:pt x="85" y="19"/>
                    <a:pt x="84" y="21"/>
                  </a:cubicBezTo>
                  <a:cubicBezTo>
                    <a:pt x="84" y="21"/>
                    <a:pt x="83" y="22"/>
                    <a:pt x="83" y="23"/>
                  </a:cubicBezTo>
                  <a:cubicBezTo>
                    <a:pt x="82" y="24"/>
                    <a:pt x="84" y="24"/>
                    <a:pt x="84" y="25"/>
                  </a:cubicBezTo>
                  <a:cubicBezTo>
                    <a:pt x="85" y="26"/>
                    <a:pt x="87" y="28"/>
                    <a:pt x="87" y="30"/>
                  </a:cubicBezTo>
                  <a:cubicBezTo>
                    <a:pt x="86" y="31"/>
                    <a:pt x="88" y="31"/>
                    <a:pt x="88" y="32"/>
                  </a:cubicBezTo>
                  <a:cubicBezTo>
                    <a:pt x="87" y="32"/>
                    <a:pt x="87" y="33"/>
                    <a:pt x="87" y="34"/>
                  </a:cubicBezTo>
                  <a:cubicBezTo>
                    <a:pt x="86" y="35"/>
                    <a:pt x="85" y="36"/>
                    <a:pt x="85" y="36"/>
                  </a:cubicBezTo>
                  <a:cubicBezTo>
                    <a:pt x="84" y="37"/>
                    <a:pt x="84" y="37"/>
                    <a:pt x="84" y="38"/>
                  </a:cubicBezTo>
                  <a:cubicBezTo>
                    <a:pt x="84" y="38"/>
                    <a:pt x="83" y="38"/>
                    <a:pt x="84" y="38"/>
                  </a:cubicBezTo>
                  <a:cubicBezTo>
                    <a:pt x="84" y="39"/>
                    <a:pt x="85" y="39"/>
                    <a:pt x="85" y="40"/>
                  </a:cubicBezTo>
                  <a:cubicBezTo>
                    <a:pt x="87" y="41"/>
                    <a:pt x="84" y="43"/>
                    <a:pt x="83" y="44"/>
                  </a:cubicBezTo>
                  <a:cubicBezTo>
                    <a:pt x="82" y="44"/>
                    <a:pt x="80" y="44"/>
                    <a:pt x="79" y="43"/>
                  </a:cubicBezTo>
                  <a:cubicBezTo>
                    <a:pt x="79" y="43"/>
                    <a:pt x="77" y="43"/>
                    <a:pt x="76" y="43"/>
                  </a:cubicBezTo>
                  <a:cubicBezTo>
                    <a:pt x="75" y="44"/>
                    <a:pt x="79" y="46"/>
                    <a:pt x="79" y="47"/>
                  </a:cubicBezTo>
                  <a:cubicBezTo>
                    <a:pt x="79" y="48"/>
                    <a:pt x="81" y="49"/>
                    <a:pt x="80" y="50"/>
                  </a:cubicBezTo>
                  <a:cubicBezTo>
                    <a:pt x="80" y="51"/>
                    <a:pt x="78" y="52"/>
                    <a:pt x="77" y="52"/>
                  </a:cubicBezTo>
                  <a:cubicBezTo>
                    <a:pt x="74" y="52"/>
                    <a:pt x="75" y="53"/>
                    <a:pt x="75" y="54"/>
                  </a:cubicBezTo>
                  <a:cubicBezTo>
                    <a:pt x="75" y="55"/>
                    <a:pt x="75" y="56"/>
                    <a:pt x="74" y="57"/>
                  </a:cubicBezTo>
                  <a:cubicBezTo>
                    <a:pt x="73" y="58"/>
                    <a:pt x="74" y="60"/>
                    <a:pt x="74" y="61"/>
                  </a:cubicBezTo>
                  <a:cubicBezTo>
                    <a:pt x="75" y="62"/>
                    <a:pt x="75" y="65"/>
                    <a:pt x="73" y="66"/>
                  </a:cubicBezTo>
                  <a:cubicBezTo>
                    <a:pt x="71" y="66"/>
                    <a:pt x="71" y="66"/>
                    <a:pt x="70" y="65"/>
                  </a:cubicBezTo>
                  <a:cubicBezTo>
                    <a:pt x="70" y="65"/>
                    <a:pt x="69" y="64"/>
                    <a:pt x="69" y="64"/>
                  </a:cubicBezTo>
                  <a:cubicBezTo>
                    <a:pt x="68" y="64"/>
                    <a:pt x="69" y="64"/>
                    <a:pt x="68" y="65"/>
                  </a:cubicBezTo>
                  <a:cubicBezTo>
                    <a:pt x="64" y="63"/>
                    <a:pt x="67" y="66"/>
                    <a:pt x="62" y="67"/>
                  </a:cubicBezTo>
                  <a:cubicBezTo>
                    <a:pt x="62" y="68"/>
                    <a:pt x="63" y="68"/>
                    <a:pt x="64" y="69"/>
                  </a:cubicBezTo>
                  <a:cubicBezTo>
                    <a:pt x="62" y="69"/>
                    <a:pt x="61" y="70"/>
                    <a:pt x="60" y="70"/>
                  </a:cubicBezTo>
                  <a:cubicBezTo>
                    <a:pt x="58" y="70"/>
                    <a:pt x="58" y="69"/>
                    <a:pt x="57" y="69"/>
                  </a:cubicBezTo>
                  <a:cubicBezTo>
                    <a:pt x="56" y="69"/>
                    <a:pt x="55" y="71"/>
                    <a:pt x="54" y="72"/>
                  </a:cubicBezTo>
                  <a:cubicBezTo>
                    <a:pt x="53" y="73"/>
                    <a:pt x="53" y="73"/>
                    <a:pt x="53" y="75"/>
                  </a:cubicBezTo>
                  <a:cubicBezTo>
                    <a:pt x="53" y="76"/>
                    <a:pt x="53" y="77"/>
                    <a:pt x="53" y="79"/>
                  </a:cubicBezTo>
                  <a:cubicBezTo>
                    <a:pt x="53" y="80"/>
                    <a:pt x="53" y="80"/>
                    <a:pt x="53" y="81"/>
                  </a:cubicBezTo>
                  <a:cubicBezTo>
                    <a:pt x="53" y="81"/>
                    <a:pt x="54" y="81"/>
                    <a:pt x="54" y="82"/>
                  </a:cubicBezTo>
                  <a:cubicBezTo>
                    <a:pt x="55" y="84"/>
                    <a:pt x="48" y="85"/>
                    <a:pt x="47" y="85"/>
                  </a:cubicBezTo>
                  <a:cubicBezTo>
                    <a:pt x="46" y="85"/>
                    <a:pt x="45" y="86"/>
                    <a:pt x="43" y="86"/>
                  </a:cubicBezTo>
                  <a:cubicBezTo>
                    <a:pt x="42" y="86"/>
                    <a:pt x="40" y="85"/>
                    <a:pt x="39" y="86"/>
                  </a:cubicBezTo>
                  <a:cubicBezTo>
                    <a:pt x="37" y="87"/>
                    <a:pt x="36" y="87"/>
                    <a:pt x="35" y="87"/>
                  </a:cubicBezTo>
                  <a:cubicBezTo>
                    <a:pt x="33" y="87"/>
                    <a:pt x="32" y="86"/>
                    <a:pt x="30" y="86"/>
                  </a:cubicBezTo>
                  <a:cubicBezTo>
                    <a:pt x="27" y="87"/>
                    <a:pt x="23" y="88"/>
                    <a:pt x="20" y="87"/>
                  </a:cubicBezTo>
                  <a:cubicBezTo>
                    <a:pt x="16" y="85"/>
                    <a:pt x="13" y="84"/>
                    <a:pt x="9" y="83"/>
                  </a:cubicBezTo>
                  <a:cubicBezTo>
                    <a:pt x="11" y="81"/>
                    <a:pt x="12" y="79"/>
                    <a:pt x="14" y="77"/>
                  </a:cubicBezTo>
                  <a:cubicBezTo>
                    <a:pt x="15" y="75"/>
                    <a:pt x="16" y="73"/>
                    <a:pt x="16" y="70"/>
                  </a:cubicBezTo>
                  <a:cubicBezTo>
                    <a:pt x="14" y="66"/>
                    <a:pt x="8" y="70"/>
                    <a:pt x="7" y="65"/>
                  </a:cubicBezTo>
                  <a:cubicBezTo>
                    <a:pt x="6" y="62"/>
                    <a:pt x="6" y="59"/>
                    <a:pt x="5" y="57"/>
                  </a:cubicBezTo>
                  <a:cubicBezTo>
                    <a:pt x="3" y="54"/>
                    <a:pt x="2" y="52"/>
                    <a:pt x="4" y="50"/>
                  </a:cubicBezTo>
                  <a:cubicBezTo>
                    <a:pt x="5" y="48"/>
                    <a:pt x="5" y="48"/>
                    <a:pt x="2" y="47"/>
                  </a:cubicBezTo>
                  <a:cubicBezTo>
                    <a:pt x="1" y="47"/>
                    <a:pt x="0" y="44"/>
                    <a:pt x="0" y="43"/>
                  </a:cubicBezTo>
                </a:path>
              </a:pathLst>
            </a:custGeom>
            <a:grpFill/>
            <a:ln w="3175">
              <a:solidFill>
                <a:schemeClr val="accent5">
                  <a:lumMod val="60000"/>
                  <a:lumOff val="40000"/>
                </a:schemeClr>
              </a:solidFill>
              <a:round/>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sz="1800" dirty="0">
                <a:solidFill>
                  <a:prstClr val="black"/>
                </a:solidFill>
              </a:endParaRPr>
            </a:p>
          </p:txBody>
        </p:sp>
      </p:grpSp>
      <p:sp>
        <p:nvSpPr>
          <p:cNvPr id="2" name="TextBox 1">
            <a:extLst>
              <a:ext uri="{FF2B5EF4-FFF2-40B4-BE49-F238E27FC236}">
                <a16:creationId xmlns:a16="http://schemas.microsoft.com/office/drawing/2014/main" id="{50978C43-9F4D-4D55-B08F-4E8FA90A84A0}"/>
              </a:ext>
            </a:extLst>
          </p:cNvPr>
          <p:cNvSpPr txBox="1"/>
          <p:nvPr/>
        </p:nvSpPr>
        <p:spPr>
          <a:xfrm>
            <a:off x="4184023" y="5657852"/>
            <a:ext cx="4596108" cy="400110"/>
          </a:xfrm>
          <a:prstGeom prst="rect">
            <a:avLst/>
          </a:prstGeom>
          <a:noFill/>
          <a:ln>
            <a:noFill/>
          </a:ln>
        </p:spPr>
        <p:txBody>
          <a:bodyPr wrap="square" rtlCol="0">
            <a:spAutoFit/>
          </a:bodyPr>
          <a:lstStyle/>
          <a:p>
            <a:pPr algn="ctr"/>
            <a:r>
              <a:rPr lang="en-US" sz="1800" b="1" u="sng" dirty="0">
                <a:solidFill>
                  <a:srgbClr val="1F497D"/>
                </a:solidFill>
                <a:latin typeface="Aptos" panose="020B0004020202020204" pitchFamily="34" charset="0"/>
                <a:cs typeface="Arial" panose="020B0604020202020204" pitchFamily="34" charset="0"/>
              </a:rPr>
              <a:t>Map</a:t>
            </a:r>
            <a:r>
              <a:rPr lang="en-US" sz="1800" b="1" u="sng" dirty="0">
                <a:solidFill>
                  <a:srgbClr val="1F497D"/>
                </a:solidFill>
                <a:latin typeface="Arial" panose="020B0604020202020204" pitchFamily="34" charset="0"/>
                <a:cs typeface="Arial" panose="020B0604020202020204" pitchFamily="34" charset="0"/>
              </a:rPr>
              <a:t> Legend </a:t>
            </a:r>
            <a:r>
              <a:rPr lang="en-US" sz="2000" u="sng" dirty="0">
                <a:solidFill>
                  <a:srgbClr val="1F497D"/>
                </a:solidFill>
                <a:latin typeface="Arial" panose="020B0604020202020204" pitchFamily="34" charset="0"/>
                <a:cs typeface="Arial" panose="020B0604020202020204" pitchFamily="34" charset="0"/>
              </a:rPr>
              <a:t>(for color coding)</a:t>
            </a:r>
            <a:r>
              <a:rPr lang="en-US" sz="1800" b="1" u="sng" dirty="0">
                <a:solidFill>
                  <a:srgbClr val="1F497D"/>
                </a:solidFill>
                <a:latin typeface="Arial" panose="020B0604020202020204" pitchFamily="34" charset="0"/>
                <a:cs typeface="Arial" panose="020B0604020202020204" pitchFamily="34" charset="0"/>
              </a:rPr>
              <a:t>:</a:t>
            </a:r>
          </a:p>
        </p:txBody>
      </p:sp>
      <p:sp>
        <p:nvSpPr>
          <p:cNvPr id="3" name="TextBox 2">
            <a:extLst>
              <a:ext uri="{FF2B5EF4-FFF2-40B4-BE49-F238E27FC236}">
                <a16:creationId xmlns:a16="http://schemas.microsoft.com/office/drawing/2014/main" id="{D5B488B9-72B7-4722-9C48-33F9069C1601}"/>
              </a:ext>
            </a:extLst>
          </p:cNvPr>
          <p:cNvSpPr txBox="1"/>
          <p:nvPr/>
        </p:nvSpPr>
        <p:spPr>
          <a:xfrm>
            <a:off x="4171953" y="6067425"/>
            <a:ext cx="2219325" cy="400110"/>
          </a:xfrm>
          <a:prstGeom prst="rect">
            <a:avLst/>
          </a:prstGeom>
          <a:solidFill>
            <a:schemeClr val="accent2"/>
          </a:solidFill>
          <a:ln>
            <a:solidFill>
              <a:schemeClr val="accent5">
                <a:lumMod val="60000"/>
                <a:lumOff val="40000"/>
              </a:schemeClr>
            </a:solidFill>
          </a:ln>
        </p:spPr>
        <p:txBody>
          <a:bodyPr wrap="square" rtlCol="0">
            <a:spAutoFit/>
          </a:bodyPr>
          <a:lstStyle/>
          <a:p>
            <a:pPr algn="ctr"/>
            <a:r>
              <a:rPr lang="en-US" sz="2000" b="1" dirty="0">
                <a:solidFill>
                  <a:srgbClr val="FFFFCC"/>
                </a:solidFill>
                <a:latin typeface="Aptos" panose="020B0004020202020204" pitchFamily="34" charset="0"/>
                <a:cs typeface="Arial" panose="020B0604020202020204" pitchFamily="34" charset="0"/>
              </a:rPr>
              <a:t>ASN</a:t>
            </a:r>
            <a:r>
              <a:rPr lang="en-US" sz="1800" b="1" dirty="0">
                <a:solidFill>
                  <a:srgbClr val="FFFFCC"/>
                </a:solidFill>
                <a:latin typeface="Aptos" panose="020B0004020202020204" pitchFamily="34" charset="0"/>
                <a:cs typeface="Arial" panose="020B0604020202020204" pitchFamily="34" charset="0"/>
              </a:rPr>
              <a:t> Members</a:t>
            </a:r>
          </a:p>
        </p:txBody>
      </p:sp>
      <p:sp>
        <p:nvSpPr>
          <p:cNvPr id="192" name="TextBox 191">
            <a:extLst>
              <a:ext uri="{FF2B5EF4-FFF2-40B4-BE49-F238E27FC236}">
                <a16:creationId xmlns:a16="http://schemas.microsoft.com/office/drawing/2014/main" id="{7675C5B8-3D8C-464C-9B9D-15DA6FECF2E7}"/>
              </a:ext>
            </a:extLst>
          </p:cNvPr>
          <p:cNvSpPr txBox="1"/>
          <p:nvPr/>
        </p:nvSpPr>
        <p:spPr>
          <a:xfrm>
            <a:off x="6467478" y="6067425"/>
            <a:ext cx="2310971" cy="400110"/>
          </a:xfrm>
          <a:prstGeom prst="rect">
            <a:avLst/>
          </a:prstGeom>
          <a:solidFill>
            <a:schemeClr val="accent6">
              <a:lumMod val="40000"/>
              <a:lumOff val="60000"/>
            </a:schemeClr>
          </a:solidFill>
          <a:ln>
            <a:solidFill>
              <a:schemeClr val="accent5">
                <a:lumMod val="60000"/>
                <a:lumOff val="40000"/>
              </a:schemeClr>
            </a:solidFill>
          </a:ln>
        </p:spPr>
        <p:txBody>
          <a:bodyPr wrap="square" rtlCol="0">
            <a:spAutoFit/>
          </a:bodyPr>
          <a:lstStyle/>
          <a:p>
            <a:pPr algn="ctr"/>
            <a:r>
              <a:rPr lang="en-US" sz="2000" b="1" dirty="0">
                <a:solidFill>
                  <a:prstClr val="black"/>
                </a:solidFill>
                <a:latin typeface="Aptos" panose="020B0004020202020204" pitchFamily="34" charset="0"/>
                <a:cs typeface="Arial" panose="020B0604020202020204" pitchFamily="34" charset="0"/>
              </a:rPr>
              <a:t>No ASN Members</a:t>
            </a:r>
          </a:p>
        </p:txBody>
      </p:sp>
      <p:sp>
        <p:nvSpPr>
          <p:cNvPr id="200" name="TextBox 199">
            <a:extLst>
              <a:ext uri="{FF2B5EF4-FFF2-40B4-BE49-F238E27FC236}">
                <a16:creationId xmlns:a16="http://schemas.microsoft.com/office/drawing/2014/main" id="{18C3509D-807D-4E5D-9963-58428F8B4467}"/>
              </a:ext>
            </a:extLst>
          </p:cNvPr>
          <p:cNvSpPr txBox="1"/>
          <p:nvPr/>
        </p:nvSpPr>
        <p:spPr>
          <a:xfrm>
            <a:off x="428629" y="376538"/>
            <a:ext cx="8296275" cy="523220"/>
          </a:xfrm>
          <a:prstGeom prst="rect">
            <a:avLst/>
          </a:prstGeom>
          <a:noFill/>
          <a:ln>
            <a:noFill/>
          </a:ln>
        </p:spPr>
        <p:txBody>
          <a:bodyPr wrap="square" lIns="91440" tIns="45720" rIns="91440" bIns="45720" rtlCol="0" anchor="t">
            <a:spAutoFit/>
          </a:bodyPr>
          <a:lstStyle/>
          <a:p>
            <a:pPr algn="ctr"/>
            <a:r>
              <a:rPr lang="en-US" sz="2800" b="1" dirty="0">
                <a:solidFill>
                  <a:srgbClr val="333399"/>
                </a:solidFill>
                <a:latin typeface="Aptos" panose="020B0004020202020204" pitchFamily="34" charset="0"/>
                <a:ea typeface="ＭＳ Ｐゴシック"/>
              </a:rPr>
              <a:t>Countries in which ASN Members Reside</a:t>
            </a:r>
          </a:p>
        </p:txBody>
      </p:sp>
    </p:spTree>
    <p:extLst>
      <p:ext uri="{BB962C8B-B14F-4D97-AF65-F5344CB8AC3E}">
        <p14:creationId xmlns:p14="http://schemas.microsoft.com/office/powerpoint/2010/main" val="3430971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4379684A-59B0-42C1-B504-43E09F83B3C2}"/>
              </a:ext>
            </a:extLst>
          </p:cNvPr>
          <p:cNvGraphicFramePr>
            <a:graphicFrameLocks noGrp="1"/>
          </p:cNvGraphicFramePr>
          <p:nvPr>
            <p:ph idx="1"/>
            <p:extLst>
              <p:ext uri="{D42A27DB-BD31-4B8C-83A1-F6EECF244321}">
                <p14:modId xmlns:p14="http://schemas.microsoft.com/office/powerpoint/2010/main" val="1448529456"/>
              </p:ext>
            </p:extLst>
          </p:nvPr>
        </p:nvGraphicFramePr>
        <p:xfrm>
          <a:off x="228600" y="152400"/>
          <a:ext cx="8686800" cy="6705600"/>
        </p:xfrm>
        <a:graphic>
          <a:graphicData uri="http://schemas.openxmlformats.org/drawingml/2006/chart">
            <c:chart xmlns:c="http://schemas.openxmlformats.org/drawingml/2006/chart" xmlns:r="http://schemas.openxmlformats.org/officeDocument/2006/relationships" r:id="rId3"/>
          </a:graphicData>
        </a:graphic>
      </p:graphicFrame>
      <p:pic>
        <p:nvPicPr>
          <p:cNvPr id="2" name="Picture 1">
            <a:extLst>
              <a:ext uri="{FF2B5EF4-FFF2-40B4-BE49-F238E27FC236}">
                <a16:creationId xmlns:a16="http://schemas.microsoft.com/office/drawing/2014/main" id="{74D401D9-57D9-AB46-A873-198E5221B02D}"/>
              </a:ext>
            </a:extLst>
          </p:cNvPr>
          <p:cNvPicPr>
            <a:picLocks noChangeAspect="1"/>
          </p:cNvPicPr>
          <p:nvPr/>
        </p:nvPicPr>
        <p:blipFill rotWithShape="1">
          <a:blip r:embed="rId4">
            <a:extLst>
              <a:ext uri="{28A0092B-C50C-407E-A947-70E740481C1C}">
                <a14:useLocalDpi xmlns:a14="http://schemas.microsoft.com/office/drawing/2010/main" val="0"/>
              </a:ext>
            </a:extLst>
          </a:blip>
          <a:srcRect b="50000"/>
          <a:stretch/>
        </p:blipFill>
        <p:spPr>
          <a:xfrm>
            <a:off x="112360" y="76203"/>
            <a:ext cx="984495" cy="1045439"/>
          </a:xfrm>
          <a:prstGeom prst="rect">
            <a:avLst/>
          </a:prstGeom>
        </p:spPr>
      </p:pic>
    </p:spTree>
    <p:extLst>
      <p:ext uri="{BB962C8B-B14F-4D97-AF65-F5344CB8AC3E}">
        <p14:creationId xmlns:p14="http://schemas.microsoft.com/office/powerpoint/2010/main" val="293171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Content Placeholder 24">
            <a:extLst>
              <a:ext uri="{FF2B5EF4-FFF2-40B4-BE49-F238E27FC236}">
                <a16:creationId xmlns:a16="http://schemas.microsoft.com/office/drawing/2014/main" id="{0F37EFE9-E9D0-FFF0-E15F-9ABB06E5F354}"/>
              </a:ext>
            </a:extLst>
          </p:cNvPr>
          <p:cNvGraphicFramePr>
            <a:graphicFrameLocks noGrp="1"/>
          </p:cNvGraphicFramePr>
          <p:nvPr>
            <p:ph sz="half" idx="1"/>
            <p:extLst>
              <p:ext uri="{D42A27DB-BD31-4B8C-83A1-F6EECF244321}">
                <p14:modId xmlns:p14="http://schemas.microsoft.com/office/powerpoint/2010/main" val="498294310"/>
              </p:ext>
            </p:extLst>
          </p:nvPr>
        </p:nvGraphicFramePr>
        <p:xfrm>
          <a:off x="228600" y="899160"/>
          <a:ext cx="8610600" cy="5882640"/>
        </p:xfrm>
        <a:graphic>
          <a:graphicData uri="http://schemas.openxmlformats.org/drawingml/2006/table">
            <a:tbl>
              <a:tblPr firstRow="1" bandRow="1">
                <a:tableStyleId>{2D5ABB26-0587-4C30-8999-92F81FD0307C}</a:tableStyleId>
              </a:tblPr>
              <a:tblGrid>
                <a:gridCol w="2613932">
                  <a:extLst>
                    <a:ext uri="{9D8B030D-6E8A-4147-A177-3AD203B41FA5}">
                      <a16:colId xmlns:a16="http://schemas.microsoft.com/office/drawing/2014/main" val="918499510"/>
                    </a:ext>
                  </a:extLst>
                </a:gridCol>
                <a:gridCol w="3459616">
                  <a:extLst>
                    <a:ext uri="{9D8B030D-6E8A-4147-A177-3AD203B41FA5}">
                      <a16:colId xmlns:a16="http://schemas.microsoft.com/office/drawing/2014/main" val="2123339601"/>
                    </a:ext>
                  </a:extLst>
                </a:gridCol>
                <a:gridCol w="2537052">
                  <a:extLst>
                    <a:ext uri="{9D8B030D-6E8A-4147-A177-3AD203B41FA5}">
                      <a16:colId xmlns:a16="http://schemas.microsoft.com/office/drawing/2014/main" val="2806040704"/>
                    </a:ext>
                  </a:extLst>
                </a:gridCol>
              </a:tblGrid>
              <a:tr h="5882640">
                <a:tc>
                  <a:txBody>
                    <a:bodyPr/>
                    <a:lstStyle/>
                    <a:p>
                      <a:pPr algn="ctr"/>
                      <a:r>
                        <a:rPr lang="en-US" sz="1500" dirty="0">
                          <a:latin typeface="Aptos" panose="020B0004020202020204" pitchFamily="34" charset="0"/>
                        </a:rPr>
                        <a:t>Nancy W. Alcock-Hood, PhD</a:t>
                      </a:r>
                    </a:p>
                    <a:p>
                      <a:pPr algn="ctr"/>
                      <a:r>
                        <a:rPr lang="en-US" sz="1500" dirty="0">
                          <a:latin typeface="Aptos" panose="020B0004020202020204" pitchFamily="34" charset="0"/>
                        </a:rPr>
                        <a:t>Betty B. Alford, PhD*</a:t>
                      </a:r>
                    </a:p>
                    <a:p>
                      <a:pPr algn="ctr"/>
                      <a:r>
                        <a:rPr lang="en-US" sz="1500" b="1" dirty="0">
                          <a:latin typeface="Aptos" panose="020B0004020202020204" pitchFamily="34" charset="0"/>
                        </a:rPr>
                        <a:t>Harvey Anderson, PhD</a:t>
                      </a:r>
                    </a:p>
                    <a:p>
                      <a:pPr algn="ctr"/>
                      <a:r>
                        <a:rPr lang="en-US" sz="1500" b="1" dirty="0">
                          <a:latin typeface="Aptos" panose="020B0004020202020204" pitchFamily="34" charset="0"/>
                        </a:rPr>
                        <a:t>James W. Anderson, MD</a:t>
                      </a:r>
                    </a:p>
                    <a:p>
                      <a:pPr algn="ctr"/>
                      <a:r>
                        <a:rPr lang="en-US" sz="1500" dirty="0">
                          <a:latin typeface="Aptos" panose="020B0004020202020204" pitchFamily="34" charset="0"/>
                        </a:rPr>
                        <a:t>Eldon W. Askew, PhD*</a:t>
                      </a:r>
                    </a:p>
                    <a:p>
                      <a:pPr algn="ctr"/>
                      <a:r>
                        <a:rPr lang="en-US" sz="1500" dirty="0">
                          <a:latin typeface="Aptos" panose="020B0004020202020204" pitchFamily="34" charset="0"/>
                        </a:rPr>
                        <a:t>Richard E. </a:t>
                      </a:r>
                      <a:r>
                        <a:rPr lang="en-US" sz="1500" dirty="0" err="1">
                          <a:latin typeface="Aptos" panose="020B0004020202020204" pitchFamily="34" charset="0"/>
                        </a:rPr>
                        <a:t>Austic</a:t>
                      </a:r>
                      <a:r>
                        <a:rPr lang="en-US" sz="1500" dirty="0">
                          <a:latin typeface="Aptos" panose="020B0004020202020204" pitchFamily="34" charset="0"/>
                        </a:rPr>
                        <a:t>, PhD</a:t>
                      </a:r>
                    </a:p>
                    <a:p>
                      <a:pPr algn="ctr"/>
                      <a:r>
                        <a:rPr lang="en-US" sz="1500" b="1" dirty="0">
                          <a:solidFill>
                            <a:srgbClr val="FF0000"/>
                          </a:solidFill>
                          <a:latin typeface="Aptos" panose="020B0004020202020204" pitchFamily="34" charset="0"/>
                        </a:rPr>
                        <a:t>Dale E. Bauman, PhD</a:t>
                      </a:r>
                    </a:p>
                    <a:p>
                      <a:pPr algn="ctr"/>
                      <a:r>
                        <a:rPr lang="en-US" sz="1500" b="1" dirty="0">
                          <a:latin typeface="Aptos" panose="020B0004020202020204" pitchFamily="34" charset="0"/>
                        </a:rPr>
                        <a:t>Donald C. Beitz, PhD</a:t>
                      </a:r>
                    </a:p>
                    <a:p>
                      <a:pPr algn="ctr"/>
                      <a:r>
                        <a:rPr lang="en-US" sz="1500" b="1" dirty="0">
                          <a:latin typeface="Aptos" panose="020B0004020202020204" pitchFamily="34" charset="0"/>
                        </a:rPr>
                        <a:t>Norlin J. </a:t>
                      </a:r>
                      <a:r>
                        <a:rPr lang="en-US" sz="1500" b="1" dirty="0" err="1">
                          <a:latin typeface="Aptos" panose="020B0004020202020204" pitchFamily="34" charset="0"/>
                        </a:rPr>
                        <a:t>Benevenga</a:t>
                      </a:r>
                      <a:r>
                        <a:rPr lang="en-US" sz="1500" b="1" dirty="0">
                          <a:latin typeface="Aptos" panose="020B0004020202020204" pitchFamily="34" charset="0"/>
                        </a:rPr>
                        <a:t>, PhD</a:t>
                      </a:r>
                    </a:p>
                    <a:p>
                      <a:pPr algn="ctr"/>
                      <a:r>
                        <a:rPr lang="en-US" sz="1500" b="1" dirty="0">
                          <a:latin typeface="Aptos" panose="020B0004020202020204" pitchFamily="34" charset="0"/>
                        </a:rPr>
                        <a:t>Andre </a:t>
                      </a:r>
                      <a:r>
                        <a:rPr lang="en-US" sz="1500" b="1" dirty="0" err="1">
                          <a:latin typeface="Aptos" panose="020B0004020202020204" pitchFamily="34" charset="0"/>
                        </a:rPr>
                        <a:t>Bensadoun</a:t>
                      </a:r>
                      <a:r>
                        <a:rPr lang="en-US" sz="1500" b="1" dirty="0">
                          <a:latin typeface="Aptos" panose="020B0004020202020204" pitchFamily="34" charset="0"/>
                        </a:rPr>
                        <a:t>, PhD</a:t>
                      </a:r>
                    </a:p>
                    <a:p>
                      <a:pPr algn="ctr"/>
                      <a:r>
                        <a:rPr lang="en-US" sz="1500" b="1" dirty="0">
                          <a:latin typeface="Aptos" panose="020B0004020202020204" pitchFamily="34" charset="0"/>
                        </a:rPr>
                        <a:t>Werner G. Bergen, PhD</a:t>
                      </a:r>
                    </a:p>
                    <a:p>
                      <a:pPr algn="ctr"/>
                      <a:r>
                        <a:rPr lang="en-US" sz="1500" b="1" dirty="0">
                          <a:solidFill>
                            <a:srgbClr val="FF0000"/>
                          </a:solidFill>
                          <a:latin typeface="Aptos" panose="020B0004020202020204" pitchFamily="34" charset="0"/>
                        </a:rPr>
                        <a:t>George A. Bray, MD</a:t>
                      </a:r>
                    </a:p>
                    <a:p>
                      <a:pPr algn="ctr"/>
                      <a:r>
                        <a:rPr lang="en-US" sz="1500" dirty="0">
                          <a:latin typeface="Aptos" panose="020B0004020202020204" pitchFamily="34" charset="0"/>
                        </a:rPr>
                        <a:t>Oscar Brunser, MD</a:t>
                      </a:r>
                    </a:p>
                    <a:p>
                      <a:pPr algn="ctr"/>
                      <a:r>
                        <a:rPr lang="en-US" sz="1500" dirty="0">
                          <a:latin typeface="Aptos" panose="020B0004020202020204" pitchFamily="34" charset="0"/>
                        </a:rPr>
                        <a:t>George E. Bunce, PhD</a:t>
                      </a:r>
                    </a:p>
                    <a:p>
                      <a:pPr algn="ctr"/>
                      <a:r>
                        <a:rPr lang="en-US" sz="1500" dirty="0">
                          <a:latin typeface="Aptos" panose="020B0004020202020204" pitchFamily="34" charset="0"/>
                        </a:rPr>
                        <a:t>T. Colin Campbell, PhD</a:t>
                      </a:r>
                    </a:p>
                    <a:p>
                      <a:pPr algn="ctr"/>
                      <a:r>
                        <a:rPr lang="en-US" sz="1500" dirty="0">
                          <a:latin typeface="Aptos" panose="020B0004020202020204" pitchFamily="34" charset="0"/>
                        </a:rPr>
                        <a:t>Lyndon B. Carew, PhD</a:t>
                      </a:r>
                    </a:p>
                    <a:p>
                      <a:pPr algn="ctr"/>
                      <a:r>
                        <a:rPr lang="en-US" sz="1500" dirty="0">
                          <a:latin typeface="Aptos" panose="020B0004020202020204" pitchFamily="34" charset="0"/>
                        </a:rPr>
                        <a:t>Ching Kuang Chow, PhD*</a:t>
                      </a:r>
                    </a:p>
                    <a:p>
                      <a:pPr algn="ctr"/>
                      <a:r>
                        <a:rPr lang="en-US" sz="1500" dirty="0">
                          <a:latin typeface="Aptos" panose="020B0004020202020204" pitchFamily="34" charset="0"/>
                        </a:rPr>
                        <a:t>Stephen P. Coburn, PhD*</a:t>
                      </a:r>
                    </a:p>
                    <a:p>
                      <a:pPr algn="ctr"/>
                      <a:r>
                        <a:rPr lang="en-US" sz="1500" b="1" dirty="0">
                          <a:latin typeface="Aptos" panose="020B0004020202020204" pitchFamily="34" charset="0"/>
                        </a:rPr>
                        <a:t>Jack M. Cooperman, PhD</a:t>
                      </a:r>
                    </a:p>
                    <a:p>
                      <a:pPr algn="ctr"/>
                      <a:r>
                        <a:rPr lang="en-US" sz="1500" b="1" dirty="0">
                          <a:solidFill>
                            <a:srgbClr val="FF0000"/>
                          </a:solidFill>
                          <a:latin typeface="Aptos" panose="020B0004020202020204" pitchFamily="34" charset="0"/>
                        </a:rPr>
                        <a:t>Robert J. Cousins, PhD</a:t>
                      </a:r>
                    </a:p>
                    <a:p>
                      <a:pPr algn="ctr"/>
                      <a:r>
                        <a:rPr lang="en-US" sz="1500" dirty="0">
                          <a:latin typeface="Aptos" panose="020B0004020202020204" pitchFamily="34" charset="0"/>
                        </a:rPr>
                        <a:t>Nuhad J. Daghir, PhD</a:t>
                      </a:r>
                    </a:p>
                    <a:p>
                      <a:pPr algn="ctr"/>
                      <a:r>
                        <a:rPr lang="en-US" sz="1500" b="1" dirty="0">
                          <a:latin typeface="Aptos" panose="020B0004020202020204" pitchFamily="34" charset="0"/>
                        </a:rPr>
                        <a:t>Luigi M. De Luca, PhD</a:t>
                      </a:r>
                    </a:p>
                    <a:p>
                      <a:pPr algn="ctr"/>
                      <a:r>
                        <a:rPr lang="en-US" sz="1500" b="1" dirty="0">
                          <a:latin typeface="Aptos" panose="020B0004020202020204" pitchFamily="34" charset="0"/>
                        </a:rPr>
                        <a:t>Hector F. DeLuca, PhD</a:t>
                      </a:r>
                    </a:p>
                    <a:p>
                      <a:pPr algn="ctr"/>
                      <a:r>
                        <a:rPr lang="en-US" sz="1500" b="1" dirty="0">
                          <a:solidFill>
                            <a:srgbClr val="FF0000"/>
                          </a:solidFill>
                          <a:latin typeface="Aptos" panose="020B0004020202020204" pitchFamily="34" charset="0"/>
                        </a:rPr>
                        <a:t>Johanna T. Dwyer, DSc, RD*</a:t>
                      </a:r>
                    </a:p>
                    <a:p>
                      <a:pPr algn="ctr"/>
                      <a:r>
                        <a:rPr lang="en-US" sz="1500" b="1" dirty="0">
                          <a:latin typeface="Aptos" panose="020B0004020202020204" pitchFamily="34" charset="0"/>
                        </a:rPr>
                        <a:t>Charles E. Elson, PhD</a:t>
                      </a:r>
                    </a:p>
                  </a:txBody>
                  <a:tcPr/>
                </a:tc>
                <a:tc>
                  <a:txBody>
                    <a:bodyPr/>
                    <a:lstStyle/>
                    <a:p>
                      <a:pPr algn="ctr"/>
                      <a:r>
                        <a:rPr lang="en-US" sz="1500" kern="1200" dirty="0">
                          <a:solidFill>
                            <a:schemeClr val="tx1"/>
                          </a:solidFill>
                          <a:effectLst/>
                          <a:latin typeface="Aptos" panose="020B0004020202020204" pitchFamily="34" charset="0"/>
                          <a:ea typeface="+mn-ea"/>
                          <a:cs typeface="+mn-cs"/>
                        </a:rPr>
                        <a:t>Cyril O. </a:t>
                      </a:r>
                      <a:r>
                        <a:rPr lang="en-US" sz="1500" kern="1200" dirty="0" err="1">
                          <a:solidFill>
                            <a:schemeClr val="tx1"/>
                          </a:solidFill>
                          <a:effectLst/>
                          <a:latin typeface="Aptos" panose="020B0004020202020204" pitchFamily="34" charset="0"/>
                          <a:ea typeface="+mn-ea"/>
                          <a:cs typeface="+mn-cs"/>
                        </a:rPr>
                        <a:t>Enwonwu</a:t>
                      </a:r>
                      <a:r>
                        <a:rPr lang="en-US" sz="1500" kern="1200" dirty="0">
                          <a:solidFill>
                            <a:schemeClr val="tx1"/>
                          </a:solidFill>
                          <a:effectLst/>
                          <a:latin typeface="Aptos" panose="020B0004020202020204" pitchFamily="34" charset="0"/>
                          <a:ea typeface="+mn-ea"/>
                          <a:cs typeface="+mn-cs"/>
                        </a:rPr>
                        <a:t>, PhD, ScD</a:t>
                      </a:r>
                    </a:p>
                    <a:p>
                      <a:pPr algn="ctr"/>
                      <a:r>
                        <a:rPr lang="en-US" sz="1500" kern="1200" dirty="0">
                          <a:solidFill>
                            <a:schemeClr val="tx1"/>
                          </a:solidFill>
                          <a:effectLst/>
                          <a:latin typeface="Aptos" panose="020B0004020202020204" pitchFamily="34" charset="0"/>
                          <a:ea typeface="+mn-ea"/>
                          <a:cs typeface="+mn-cs"/>
                        </a:rPr>
                        <a:t>John D. Fernstrom, PhD*</a:t>
                      </a:r>
                    </a:p>
                    <a:p>
                      <a:pPr algn="ctr"/>
                      <a:r>
                        <a:rPr lang="en-US" sz="1500" b="1" kern="1200" dirty="0">
                          <a:solidFill>
                            <a:schemeClr val="tx1"/>
                          </a:solidFill>
                          <a:effectLst/>
                          <a:latin typeface="Aptos" panose="020B0004020202020204" pitchFamily="34" charset="0"/>
                          <a:ea typeface="+mn-ea"/>
                          <a:cs typeface="+mn-cs"/>
                        </a:rPr>
                        <a:t>Hans Fisher, PhD</a:t>
                      </a:r>
                    </a:p>
                    <a:p>
                      <a:pPr algn="ctr"/>
                      <a:r>
                        <a:rPr lang="en-US" sz="1500" b="1" kern="1200" dirty="0">
                          <a:solidFill>
                            <a:schemeClr val="tx1"/>
                          </a:solidFill>
                          <a:effectLst/>
                          <a:latin typeface="Aptos" panose="020B0004020202020204" pitchFamily="34" charset="0"/>
                          <a:ea typeface="+mn-ea"/>
                          <a:cs typeface="+mn-cs"/>
                        </a:rPr>
                        <a:t>Kenneth D. Fisher, PhD*</a:t>
                      </a:r>
                    </a:p>
                    <a:p>
                      <a:pPr algn="ctr"/>
                      <a:r>
                        <a:rPr lang="en-US" sz="1500" b="1" kern="1200" dirty="0">
                          <a:solidFill>
                            <a:schemeClr val="tx1"/>
                          </a:solidFill>
                          <a:effectLst/>
                          <a:latin typeface="Aptos" panose="020B0004020202020204" pitchFamily="34" charset="0"/>
                          <a:ea typeface="+mn-ea"/>
                          <a:cs typeface="+mn-cs"/>
                        </a:rPr>
                        <a:t>Richard A. Freedland, PhD</a:t>
                      </a:r>
                    </a:p>
                    <a:p>
                      <a:pPr algn="ctr"/>
                      <a:r>
                        <a:rPr lang="en-US" sz="1500" kern="1200" dirty="0">
                          <a:solidFill>
                            <a:schemeClr val="tx1"/>
                          </a:solidFill>
                          <a:effectLst/>
                          <a:latin typeface="Aptos" panose="020B0004020202020204" pitchFamily="34" charset="0"/>
                          <a:ea typeface="+mn-ea"/>
                          <a:cs typeface="+mn-cs"/>
                        </a:rPr>
                        <a:t>Jimmy D. Garlich, PhD</a:t>
                      </a:r>
                    </a:p>
                    <a:p>
                      <a:pPr algn="ctr"/>
                      <a:r>
                        <a:rPr lang="en-US" sz="1500" b="1" kern="1200" dirty="0">
                          <a:solidFill>
                            <a:srgbClr val="FF0000"/>
                          </a:solidFill>
                          <a:effectLst/>
                          <a:latin typeface="Aptos" panose="020B0004020202020204" pitchFamily="34" charset="0"/>
                          <a:ea typeface="+mn-ea"/>
                          <a:cs typeface="+mn-cs"/>
                        </a:rPr>
                        <a:t>Harry L. Greene, MD*</a:t>
                      </a:r>
                    </a:p>
                    <a:p>
                      <a:pPr algn="ctr"/>
                      <a:r>
                        <a:rPr lang="en-US" sz="1500" kern="1200" dirty="0">
                          <a:solidFill>
                            <a:schemeClr val="tx1"/>
                          </a:solidFill>
                          <a:effectLst/>
                          <a:latin typeface="Aptos" panose="020B0004020202020204" pitchFamily="34" charset="0"/>
                          <a:ea typeface="+mn-ea"/>
                          <a:cs typeface="+mn-cs"/>
                        </a:rPr>
                        <a:t>Helene N. Guttman, PhD</a:t>
                      </a:r>
                    </a:p>
                    <a:p>
                      <a:pPr algn="ctr"/>
                      <a:r>
                        <a:rPr lang="en-US" sz="1500" b="1" kern="1200" dirty="0">
                          <a:solidFill>
                            <a:srgbClr val="FF0000"/>
                          </a:solidFill>
                          <a:effectLst/>
                          <a:latin typeface="Aptos" panose="020B0004020202020204" pitchFamily="34" charset="0"/>
                          <a:ea typeface="+mn-ea"/>
                          <a:cs typeface="+mn-cs"/>
                        </a:rPr>
                        <a:t>Jean-Pierre Habicht, MD, PhD*</a:t>
                      </a:r>
                    </a:p>
                    <a:p>
                      <a:pPr algn="ctr"/>
                      <a:r>
                        <a:rPr lang="en-US" sz="1500" b="1" kern="1200" dirty="0">
                          <a:solidFill>
                            <a:schemeClr val="tx1"/>
                          </a:solidFill>
                          <a:effectLst/>
                          <a:latin typeface="Aptos" panose="020B0004020202020204" pitchFamily="34" charset="0"/>
                          <a:ea typeface="+mn-ea"/>
                          <a:cs typeface="+mn-cs"/>
                        </a:rPr>
                        <a:t>Charles H. Halsted, MD</a:t>
                      </a:r>
                    </a:p>
                    <a:p>
                      <a:pPr algn="ctr"/>
                      <a:r>
                        <a:rPr lang="en-US" sz="1500" b="1" kern="1200" dirty="0">
                          <a:solidFill>
                            <a:schemeClr val="tx1"/>
                          </a:solidFill>
                          <a:effectLst/>
                          <a:latin typeface="Aptos" panose="020B0004020202020204" pitchFamily="34" charset="0"/>
                          <a:ea typeface="+mn-ea"/>
                          <a:cs typeface="+mn-cs"/>
                        </a:rPr>
                        <a:t>Jean H. Hankin, PhD</a:t>
                      </a:r>
                    </a:p>
                    <a:p>
                      <a:pPr algn="ctr"/>
                      <a:r>
                        <a:rPr lang="en-US" sz="1500" kern="1200" dirty="0">
                          <a:solidFill>
                            <a:schemeClr val="tx1"/>
                          </a:solidFill>
                          <a:effectLst/>
                          <a:latin typeface="Aptos" panose="020B0004020202020204" pitchFamily="34" charset="0"/>
                          <a:ea typeface="+mn-ea"/>
                          <a:cs typeface="+mn-cs"/>
                        </a:rPr>
                        <a:t>Robert W. Harkins, PhD</a:t>
                      </a:r>
                    </a:p>
                    <a:p>
                      <a:pPr algn="ctr"/>
                      <a:r>
                        <a:rPr lang="en-US" sz="1500" kern="1200" dirty="0">
                          <a:solidFill>
                            <a:schemeClr val="tx1"/>
                          </a:solidFill>
                          <a:effectLst/>
                          <a:latin typeface="Aptos" panose="020B0004020202020204" pitchFamily="34" charset="0"/>
                          <a:ea typeface="+mn-ea"/>
                          <a:cs typeface="+mn-cs"/>
                        </a:rPr>
                        <a:t>Sami A. Hashim, MD</a:t>
                      </a:r>
                    </a:p>
                    <a:p>
                      <a:pPr algn="ctr"/>
                      <a:r>
                        <a:rPr lang="en-US" sz="1500" kern="1200" dirty="0">
                          <a:solidFill>
                            <a:schemeClr val="tx1"/>
                          </a:solidFill>
                          <a:effectLst/>
                          <a:latin typeface="Aptos" panose="020B0004020202020204" pitchFamily="34" charset="0"/>
                          <a:ea typeface="+mn-ea"/>
                          <a:cs typeface="+mn-cs"/>
                        </a:rPr>
                        <a:t>A. Wallace Hayes, PhD, CNS</a:t>
                      </a:r>
                    </a:p>
                    <a:p>
                      <a:pPr algn="ctr"/>
                      <a:r>
                        <a:rPr lang="en-US" sz="1500" b="1" kern="1200" dirty="0">
                          <a:solidFill>
                            <a:schemeClr val="tx1"/>
                          </a:solidFill>
                          <a:effectLst/>
                          <a:latin typeface="Aptos" panose="020B0004020202020204" pitchFamily="34" charset="0"/>
                          <a:ea typeface="+mn-ea"/>
                          <a:cs typeface="+mn-cs"/>
                        </a:rPr>
                        <a:t>K. C. Hayes, DVM, PhD</a:t>
                      </a:r>
                    </a:p>
                    <a:p>
                      <a:pPr algn="ctr"/>
                      <a:r>
                        <a:rPr lang="en-US" sz="1500" kern="1200" dirty="0">
                          <a:solidFill>
                            <a:schemeClr val="tx1"/>
                          </a:solidFill>
                          <a:effectLst/>
                          <a:latin typeface="Aptos" panose="020B0004020202020204" pitchFamily="34" charset="0"/>
                          <a:ea typeface="+mn-ea"/>
                          <a:cs typeface="+mn-cs"/>
                        </a:rPr>
                        <a:t>Patrick Vincent Hegarty, PhD*</a:t>
                      </a:r>
                    </a:p>
                    <a:p>
                      <a:pPr algn="ctr"/>
                      <a:r>
                        <a:rPr lang="en-US" sz="1500" kern="1200" dirty="0">
                          <a:solidFill>
                            <a:schemeClr val="tx1"/>
                          </a:solidFill>
                          <a:effectLst/>
                          <a:latin typeface="Aptos" panose="020B0004020202020204" pitchFamily="34" charset="0"/>
                          <a:ea typeface="+mn-ea"/>
                          <a:cs typeface="+mn-cs"/>
                        </a:rPr>
                        <a:t>David C. Herting, PhD</a:t>
                      </a:r>
                    </a:p>
                    <a:p>
                      <a:pPr algn="ctr"/>
                      <a:r>
                        <a:rPr lang="en-US" sz="1500" kern="1200" dirty="0">
                          <a:solidFill>
                            <a:schemeClr val="tx1"/>
                          </a:solidFill>
                          <a:effectLst/>
                          <a:latin typeface="Aptos" panose="020B0004020202020204" pitchFamily="34" charset="0"/>
                          <a:ea typeface="+mn-ea"/>
                          <a:cs typeface="+mn-cs"/>
                        </a:rPr>
                        <a:t>Daniel T. Hopkins, PhD*</a:t>
                      </a:r>
                    </a:p>
                    <a:p>
                      <a:pPr algn="ctr"/>
                      <a:r>
                        <a:rPr lang="en-US" sz="1500" kern="1200" dirty="0">
                          <a:solidFill>
                            <a:srgbClr val="FF0000"/>
                          </a:solidFill>
                          <a:effectLst/>
                          <a:latin typeface="Aptos" panose="020B0004020202020204" pitchFamily="34" charset="0"/>
                          <a:ea typeface="+mn-ea"/>
                          <a:cs typeface="+mn-cs"/>
                        </a:rPr>
                        <a:t>Edward S. Horton, MD</a:t>
                      </a:r>
                    </a:p>
                    <a:p>
                      <a:pPr algn="ctr"/>
                      <a:r>
                        <a:rPr lang="en-US" sz="1500" b="1" kern="1200" dirty="0">
                          <a:solidFill>
                            <a:schemeClr val="tx1"/>
                          </a:solidFill>
                          <a:effectLst/>
                          <a:latin typeface="Aptos" panose="020B0004020202020204" pitchFamily="34" charset="0"/>
                          <a:ea typeface="+mn-ea"/>
                          <a:cs typeface="+mn-cs"/>
                        </a:rPr>
                        <a:t>Khursheed N. Jeejeebhoy, MBBS, PhD</a:t>
                      </a:r>
                    </a:p>
                    <a:p>
                      <a:pPr algn="ctr"/>
                      <a:r>
                        <a:rPr lang="en-US" sz="1500" kern="1200" dirty="0">
                          <a:solidFill>
                            <a:schemeClr val="tx1"/>
                          </a:solidFill>
                          <a:effectLst/>
                          <a:latin typeface="Aptos" panose="020B0004020202020204" pitchFamily="34" charset="0"/>
                          <a:ea typeface="+mn-ea"/>
                          <a:cs typeface="+mn-cs"/>
                        </a:rPr>
                        <a:t>Madhu L. Kakade, PhD</a:t>
                      </a:r>
                    </a:p>
                    <a:p>
                      <a:pPr algn="ctr"/>
                      <a:r>
                        <a:rPr lang="en-US" sz="1500" b="1" kern="1200" dirty="0">
                          <a:solidFill>
                            <a:schemeClr val="tx1"/>
                          </a:solidFill>
                          <a:effectLst/>
                          <a:latin typeface="Aptos" panose="020B0004020202020204" pitchFamily="34" charset="0"/>
                          <a:ea typeface="+mn-ea"/>
                          <a:cs typeface="+mn-cs"/>
                        </a:rPr>
                        <a:t>Leslie M. </a:t>
                      </a:r>
                      <a:r>
                        <a:rPr lang="en-US" sz="1500" b="1" kern="1200" dirty="0" err="1">
                          <a:solidFill>
                            <a:schemeClr val="tx1"/>
                          </a:solidFill>
                          <a:effectLst/>
                          <a:latin typeface="Aptos" panose="020B0004020202020204" pitchFamily="34" charset="0"/>
                          <a:ea typeface="+mn-ea"/>
                          <a:cs typeface="+mn-cs"/>
                        </a:rPr>
                        <a:t>Klevay</a:t>
                      </a:r>
                      <a:r>
                        <a:rPr lang="en-US" sz="1500" b="1" kern="1200" dirty="0">
                          <a:solidFill>
                            <a:schemeClr val="tx1"/>
                          </a:solidFill>
                          <a:effectLst/>
                          <a:latin typeface="Aptos" panose="020B0004020202020204" pitchFamily="34" charset="0"/>
                          <a:ea typeface="+mn-ea"/>
                          <a:cs typeface="+mn-cs"/>
                        </a:rPr>
                        <a:t>, MD</a:t>
                      </a:r>
                    </a:p>
                    <a:p>
                      <a:pPr algn="ctr"/>
                      <a:r>
                        <a:rPr lang="en-US" sz="1500" b="1" kern="1200" dirty="0">
                          <a:solidFill>
                            <a:schemeClr val="tx1"/>
                          </a:solidFill>
                          <a:effectLst/>
                          <a:latin typeface="Aptos" panose="020B0004020202020204" pitchFamily="34" charset="0"/>
                          <a:ea typeface="+mn-ea"/>
                          <a:cs typeface="+mn-cs"/>
                        </a:rPr>
                        <a:t>Joel D. Kopple, MD</a:t>
                      </a:r>
                    </a:p>
                    <a:p>
                      <a:pPr algn="ctr"/>
                      <a:r>
                        <a:rPr lang="en-US" sz="1500" b="1" kern="1200" dirty="0">
                          <a:solidFill>
                            <a:schemeClr val="tx1"/>
                          </a:solidFill>
                          <a:effectLst/>
                          <a:latin typeface="Aptos" panose="020B0004020202020204" pitchFamily="34" charset="0"/>
                          <a:ea typeface="+mn-ea"/>
                          <a:cs typeface="+mn-cs"/>
                        </a:rPr>
                        <a:t>Roy J. Martin, PhD</a:t>
                      </a:r>
                    </a:p>
                    <a:p>
                      <a:pPr algn="ctr"/>
                      <a:r>
                        <a:rPr lang="en-US" sz="1500" b="1" kern="1200" dirty="0">
                          <a:solidFill>
                            <a:schemeClr val="tx1"/>
                          </a:solidFill>
                          <a:effectLst/>
                          <a:latin typeface="Aptos" panose="020B0004020202020204" pitchFamily="34" charset="0"/>
                          <a:ea typeface="+mn-ea"/>
                          <a:cs typeface="+mn-cs"/>
                        </a:rPr>
                        <a:t>James G. Morris, PhD</a:t>
                      </a:r>
                    </a:p>
                  </a:txBody>
                  <a:tcPr/>
                </a:tc>
                <a:tc>
                  <a:txBody>
                    <a:bodyPr/>
                    <a:lstStyle/>
                    <a:p>
                      <a:pPr algn="ctr"/>
                      <a:r>
                        <a:rPr lang="en-US" sz="1500" b="1" dirty="0">
                          <a:solidFill>
                            <a:srgbClr val="FF0000"/>
                          </a:solidFill>
                          <a:latin typeface="Aptos" panose="020B0004020202020204" pitchFamily="34" charset="0"/>
                        </a:rPr>
                        <a:t>Malden C. Nesheim, PhD</a:t>
                      </a:r>
                    </a:p>
                    <a:p>
                      <a:pPr algn="ctr"/>
                      <a:r>
                        <a:rPr lang="en-US" sz="1500" b="1" dirty="0">
                          <a:latin typeface="Aptos" panose="020B0004020202020204" pitchFamily="34" charset="0"/>
                        </a:rPr>
                        <a:t>Buford L. Nichols, MD</a:t>
                      </a:r>
                    </a:p>
                    <a:p>
                      <a:pPr algn="ctr"/>
                      <a:r>
                        <a:rPr lang="en-US" sz="1500" b="1" dirty="0">
                          <a:latin typeface="Aptos" panose="020B0004020202020204" pitchFamily="34" charset="0"/>
                        </a:rPr>
                        <a:t>Forrest H. Nielsen, PhD</a:t>
                      </a:r>
                    </a:p>
                    <a:p>
                      <a:pPr algn="ctr"/>
                      <a:r>
                        <a:rPr lang="en-US" sz="1500" dirty="0">
                          <a:latin typeface="Aptos" panose="020B0004020202020204" pitchFamily="34" charset="0"/>
                        </a:rPr>
                        <a:t>Cheryl F. Nockels, PhD</a:t>
                      </a:r>
                    </a:p>
                    <a:p>
                      <a:pPr algn="ctr"/>
                      <a:r>
                        <a:rPr lang="en-US" sz="1500" b="1" dirty="0">
                          <a:latin typeface="Aptos" panose="020B0004020202020204" pitchFamily="34" charset="0"/>
                        </a:rPr>
                        <a:t>George M. Owen, MD</a:t>
                      </a:r>
                    </a:p>
                    <a:p>
                      <a:pPr algn="ctr"/>
                      <a:r>
                        <a:rPr lang="en-US" sz="1500" dirty="0">
                          <a:latin typeface="Aptos" panose="020B0004020202020204" pitchFamily="34" charset="0"/>
                        </a:rPr>
                        <a:t>Donald L. Palmquist, PhD</a:t>
                      </a:r>
                    </a:p>
                    <a:p>
                      <a:pPr algn="ctr"/>
                      <a:r>
                        <a:rPr lang="en-US" sz="1500" dirty="0">
                          <a:latin typeface="Aptos" panose="020B0004020202020204" pitchFamily="34" charset="0"/>
                        </a:rPr>
                        <a:t>Mulchand S. Patel, PhD</a:t>
                      </a:r>
                    </a:p>
                    <a:p>
                      <a:pPr algn="ctr"/>
                      <a:r>
                        <a:rPr lang="en-US" sz="1500" b="1" dirty="0">
                          <a:solidFill>
                            <a:srgbClr val="FF0000"/>
                          </a:solidFill>
                          <a:latin typeface="Aptos" panose="020B0004020202020204" pitchFamily="34" charset="0"/>
                        </a:rPr>
                        <a:t>Richard S. Rivlin, MD</a:t>
                      </a:r>
                    </a:p>
                    <a:p>
                      <a:pPr algn="ctr"/>
                      <a:r>
                        <a:rPr lang="en-US" sz="1500" b="1" dirty="0">
                          <a:latin typeface="Aptos" panose="020B0004020202020204" pitchFamily="34" charset="0"/>
                        </a:rPr>
                        <a:t>Quinton R. Rogers, PhD</a:t>
                      </a:r>
                    </a:p>
                    <a:p>
                      <a:pPr algn="ctr"/>
                      <a:r>
                        <a:rPr lang="en-US" sz="1500" b="1" dirty="0">
                          <a:solidFill>
                            <a:srgbClr val="FF0000"/>
                          </a:solidFill>
                          <a:latin typeface="Aptos" panose="020B0004020202020204" pitchFamily="34" charset="0"/>
                        </a:rPr>
                        <a:t>Irwin H. Rosenberg, MD</a:t>
                      </a:r>
                    </a:p>
                    <a:p>
                      <a:pPr algn="ctr"/>
                      <a:r>
                        <a:rPr lang="en-US" sz="1500" dirty="0">
                          <a:latin typeface="Aptos" panose="020B0004020202020204" pitchFamily="34" charset="0"/>
                        </a:rPr>
                        <a:t>Norton S. Rosensweig, MD</a:t>
                      </a:r>
                    </a:p>
                    <a:p>
                      <a:pPr algn="ctr"/>
                      <a:r>
                        <a:rPr lang="en-US" sz="1500" b="1" dirty="0">
                          <a:solidFill>
                            <a:srgbClr val="FF0000"/>
                          </a:solidFill>
                          <a:latin typeface="Aptos" panose="020B0004020202020204" pitchFamily="34" charset="0"/>
                        </a:rPr>
                        <a:t>Robert B. Rucker, PhD</a:t>
                      </a:r>
                    </a:p>
                    <a:p>
                      <a:pPr algn="ctr"/>
                      <a:r>
                        <a:rPr lang="en-US" sz="1500" b="1" dirty="0">
                          <a:solidFill>
                            <a:srgbClr val="FF0000"/>
                          </a:solidFill>
                          <a:latin typeface="Aptos" panose="020B0004020202020204" pitchFamily="34" charset="0"/>
                        </a:rPr>
                        <a:t>Harold H. Sandstead, MD</a:t>
                      </a:r>
                    </a:p>
                    <a:p>
                      <a:pPr algn="ctr"/>
                      <a:r>
                        <a:rPr lang="en-US" sz="1500" dirty="0">
                          <a:latin typeface="Aptos" panose="020B0004020202020204" pitchFamily="34" charset="0"/>
                        </a:rPr>
                        <a:t>Shantilal N. Shah, PhD</a:t>
                      </a:r>
                    </a:p>
                    <a:p>
                      <a:pPr algn="ctr"/>
                      <a:r>
                        <a:rPr lang="en-US" sz="1500" dirty="0">
                          <a:latin typeface="Aptos" panose="020B0004020202020204" pitchFamily="34" charset="0"/>
                        </a:rPr>
                        <a:t>Jack L. Smith, PhD</a:t>
                      </a:r>
                    </a:p>
                    <a:p>
                      <a:pPr algn="ctr"/>
                      <a:r>
                        <a:rPr lang="en-US" sz="1500" b="1" dirty="0">
                          <a:latin typeface="Aptos" panose="020B0004020202020204" pitchFamily="34" charset="0"/>
                        </a:rPr>
                        <a:t>James C. Smith, PhD</a:t>
                      </a:r>
                    </a:p>
                    <a:p>
                      <a:pPr algn="ctr"/>
                      <a:r>
                        <a:rPr lang="en-US" sz="1500" dirty="0">
                          <a:latin typeface="Aptos" panose="020B0004020202020204" pitchFamily="34" charset="0"/>
                        </a:rPr>
                        <a:t>Robert E. Smith, PhD</a:t>
                      </a:r>
                    </a:p>
                    <a:p>
                      <a:pPr algn="ctr"/>
                      <a:r>
                        <a:rPr lang="en-US" sz="1500" dirty="0">
                          <a:latin typeface="Aptos" panose="020B0004020202020204" pitchFamily="34" charset="0"/>
                        </a:rPr>
                        <a:t>Bruce R. Stillings, PhD</a:t>
                      </a:r>
                    </a:p>
                    <a:p>
                      <a:pPr algn="ctr"/>
                      <a:r>
                        <a:rPr lang="en-US" sz="1500" b="1" dirty="0">
                          <a:latin typeface="Aptos" panose="020B0004020202020204" pitchFamily="34" charset="0"/>
                        </a:rPr>
                        <a:t>Robert M. Suskind, MD*</a:t>
                      </a:r>
                    </a:p>
                    <a:p>
                      <a:pPr algn="ctr"/>
                      <a:r>
                        <a:rPr lang="en-US" sz="1500" b="1" dirty="0">
                          <a:latin typeface="Aptos" panose="020B0004020202020204" pitchFamily="34" charset="0"/>
                        </a:rPr>
                        <a:t>Patricia B. Swan, PhD*</a:t>
                      </a:r>
                    </a:p>
                    <a:p>
                      <a:pPr algn="ctr"/>
                      <a:r>
                        <a:rPr lang="en-US" sz="1500" dirty="0">
                          <a:latin typeface="Aptos" panose="020B0004020202020204" pitchFamily="34" charset="0"/>
                        </a:rPr>
                        <a:t>Leon Swell, PhD</a:t>
                      </a:r>
                    </a:p>
                    <a:p>
                      <a:pPr algn="ctr"/>
                      <a:r>
                        <a:rPr lang="en-US" sz="1500" dirty="0">
                          <a:latin typeface="Aptos" panose="020B0004020202020204" pitchFamily="34" charset="0"/>
                        </a:rPr>
                        <a:t>Richard C. </a:t>
                      </a:r>
                      <a:r>
                        <a:rPr lang="en-US" sz="1500" dirty="0" err="1">
                          <a:latin typeface="Aptos" panose="020B0004020202020204" pitchFamily="34" charset="0"/>
                        </a:rPr>
                        <a:t>Theuer</a:t>
                      </a:r>
                      <a:r>
                        <a:rPr lang="en-US" sz="1500" dirty="0">
                          <a:latin typeface="Aptos" panose="020B0004020202020204" pitchFamily="34" charset="0"/>
                        </a:rPr>
                        <a:t>, MBA, PhD</a:t>
                      </a:r>
                    </a:p>
                    <a:p>
                      <a:pPr algn="ctr"/>
                      <a:r>
                        <a:rPr lang="en-US" sz="1500" dirty="0">
                          <a:latin typeface="Aptos" panose="020B0004020202020204" pitchFamily="34" charset="0"/>
                        </a:rPr>
                        <a:t>Allen H. Trenkle, PhD*</a:t>
                      </a:r>
                    </a:p>
                    <a:p>
                      <a:pPr algn="ctr"/>
                      <a:r>
                        <a:rPr lang="en-US" sz="1500" dirty="0">
                          <a:latin typeface="Aptos" panose="020B0004020202020204" pitchFamily="34" charset="0"/>
                        </a:rPr>
                        <a:t>John E. Vanderveen, PhD</a:t>
                      </a:r>
                    </a:p>
                    <a:p>
                      <a:pPr algn="ctr"/>
                      <a:r>
                        <a:rPr lang="en-US" sz="1500" b="1" dirty="0">
                          <a:latin typeface="Aptos" panose="020B0004020202020204" pitchFamily="34" charset="0"/>
                        </a:rPr>
                        <a:t>Maija H. Zile, PhD</a:t>
                      </a:r>
                    </a:p>
                  </a:txBody>
                  <a:tcPr/>
                </a:tc>
                <a:extLst>
                  <a:ext uri="{0D108BD9-81ED-4DB2-BD59-A6C34878D82A}">
                    <a16:rowId xmlns:a16="http://schemas.microsoft.com/office/drawing/2014/main" val="1347391443"/>
                  </a:ext>
                </a:extLst>
              </a:tr>
            </a:tbl>
          </a:graphicData>
        </a:graphic>
      </p:graphicFrame>
      <p:sp>
        <p:nvSpPr>
          <p:cNvPr id="26" name="Title 1">
            <a:extLst>
              <a:ext uri="{FF2B5EF4-FFF2-40B4-BE49-F238E27FC236}">
                <a16:creationId xmlns:a16="http://schemas.microsoft.com/office/drawing/2014/main" id="{9EF44819-4CBA-600E-31FE-2439195B7624}"/>
              </a:ext>
            </a:extLst>
          </p:cNvPr>
          <p:cNvSpPr txBox="1">
            <a:spLocks/>
          </p:cNvSpPr>
          <p:nvPr/>
        </p:nvSpPr>
        <p:spPr>
          <a:xfrm>
            <a:off x="457200" y="381004"/>
            <a:ext cx="8229600" cy="457199"/>
          </a:xfrm>
          <a:prstGeom prst="rect">
            <a:avLst/>
          </a:prstGeom>
        </p:spPr>
        <p:txBody>
          <a:bodyPr/>
          <a:lstStyle>
            <a:lvl1pPr algn="ctr" rtl="0" eaLnBrk="0" fontAlgn="base" hangingPunct="0">
              <a:spcBef>
                <a:spcPct val="0"/>
              </a:spcBef>
              <a:spcAft>
                <a:spcPct val="0"/>
              </a:spcAft>
              <a:defRPr sz="4400">
                <a:solidFill>
                  <a:schemeClr val="tx2"/>
                </a:solidFill>
                <a:latin typeface="Arial" pitchFamily="34" charset="0"/>
                <a:ea typeface="+mj-ea"/>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pitchFamily="-64"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pitchFamily="-64"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pitchFamily="-64"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pitchFamily="-64" charset="-128"/>
                <a:cs typeface="ＭＳ Ｐゴシック" charset="-128"/>
              </a:defRPr>
            </a:lvl5pPr>
            <a:lvl6pPr marL="457178" algn="ctr" rtl="0" fontAlgn="base">
              <a:spcBef>
                <a:spcPct val="0"/>
              </a:spcBef>
              <a:spcAft>
                <a:spcPct val="0"/>
              </a:spcAft>
              <a:defRPr sz="4400">
                <a:solidFill>
                  <a:schemeClr val="tx2"/>
                </a:solidFill>
                <a:latin typeface="Arial" charset="0"/>
                <a:ea typeface="ＭＳ Ｐゴシック" pitchFamily="-64" charset="-128"/>
              </a:defRPr>
            </a:lvl6pPr>
            <a:lvl7pPr marL="914354" algn="ctr" rtl="0" fontAlgn="base">
              <a:spcBef>
                <a:spcPct val="0"/>
              </a:spcBef>
              <a:spcAft>
                <a:spcPct val="0"/>
              </a:spcAft>
              <a:defRPr sz="4400">
                <a:solidFill>
                  <a:schemeClr val="tx2"/>
                </a:solidFill>
                <a:latin typeface="Arial" charset="0"/>
                <a:ea typeface="ＭＳ Ｐゴシック" pitchFamily="-64" charset="-128"/>
              </a:defRPr>
            </a:lvl7pPr>
            <a:lvl8pPr marL="1371532" algn="ctr" rtl="0" fontAlgn="base">
              <a:spcBef>
                <a:spcPct val="0"/>
              </a:spcBef>
              <a:spcAft>
                <a:spcPct val="0"/>
              </a:spcAft>
              <a:defRPr sz="4400">
                <a:solidFill>
                  <a:schemeClr val="tx2"/>
                </a:solidFill>
                <a:latin typeface="Arial" charset="0"/>
                <a:ea typeface="ＭＳ Ｐゴシック" pitchFamily="-64" charset="-128"/>
              </a:defRPr>
            </a:lvl8pPr>
            <a:lvl9pPr marL="1828709" algn="ctr" rtl="0" fontAlgn="base">
              <a:spcBef>
                <a:spcPct val="0"/>
              </a:spcBef>
              <a:spcAft>
                <a:spcPct val="0"/>
              </a:spcAft>
              <a:defRPr sz="4400">
                <a:solidFill>
                  <a:schemeClr val="tx2"/>
                </a:solidFill>
                <a:latin typeface="Arial" charset="0"/>
                <a:ea typeface="ＭＳ Ｐゴシック" pitchFamily="-64" charset="-128"/>
              </a:defRPr>
            </a:lvl9pPr>
          </a:lstStyle>
          <a:p>
            <a:r>
              <a:rPr lang="en-US" sz="2800" b="1" kern="0" dirty="0">
                <a:solidFill>
                  <a:srgbClr val="002060"/>
                </a:solidFill>
                <a:latin typeface="Aptos" panose="020B0004020202020204" pitchFamily="34" charset="0"/>
              </a:rPr>
              <a:t>50+ Year Members </a:t>
            </a:r>
            <a:r>
              <a:rPr lang="en-US" sz="2400" kern="0" dirty="0">
                <a:solidFill>
                  <a:srgbClr val="002060"/>
                </a:solidFill>
                <a:latin typeface="Aptos" panose="020B0004020202020204" pitchFamily="34" charset="0"/>
              </a:rPr>
              <a:t>(joined 1975 or earlier)</a:t>
            </a:r>
            <a:endParaRPr lang="en-US" sz="2800" kern="0" dirty="0">
              <a:solidFill>
                <a:srgbClr val="002060"/>
              </a:solidFill>
              <a:latin typeface="Aptos" panose="020B0004020202020204" pitchFamily="34" charset="0"/>
            </a:endParaRPr>
          </a:p>
        </p:txBody>
      </p:sp>
    </p:spTree>
    <p:extLst>
      <p:ext uri="{BB962C8B-B14F-4D97-AF65-F5344CB8AC3E}">
        <p14:creationId xmlns:p14="http://schemas.microsoft.com/office/powerpoint/2010/main" val="258643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8EFD7-B15E-493A-B17D-B49C4A0DBE5E}"/>
              </a:ext>
            </a:extLst>
          </p:cNvPr>
          <p:cNvSpPr>
            <a:spLocks noGrp="1"/>
          </p:cNvSpPr>
          <p:nvPr>
            <p:ph type="title"/>
          </p:nvPr>
        </p:nvSpPr>
        <p:spPr>
          <a:xfrm>
            <a:off x="457200" y="381004"/>
            <a:ext cx="8229600" cy="457199"/>
          </a:xfrm>
        </p:spPr>
        <p:txBody>
          <a:bodyPr/>
          <a:lstStyle/>
          <a:p>
            <a:r>
              <a:rPr lang="en-US" sz="2800" b="1">
                <a:solidFill>
                  <a:srgbClr val="002060"/>
                </a:solidFill>
                <a:latin typeface="Aptos" panose="020B0004020202020204" pitchFamily="34" charset="0"/>
              </a:rPr>
              <a:t>Summary 2020-2025</a:t>
            </a:r>
            <a:endParaRPr lang="en-US" sz="2800" b="1" dirty="0">
              <a:solidFill>
                <a:srgbClr val="002060"/>
              </a:solidFill>
              <a:latin typeface="Aptos" panose="020B0004020202020204" pitchFamily="34" charset="0"/>
            </a:endParaRPr>
          </a:p>
        </p:txBody>
      </p:sp>
      <p:sp>
        <p:nvSpPr>
          <p:cNvPr id="3" name="Content Placeholder 2">
            <a:extLst>
              <a:ext uri="{FF2B5EF4-FFF2-40B4-BE49-F238E27FC236}">
                <a16:creationId xmlns:a16="http://schemas.microsoft.com/office/drawing/2014/main" id="{4055E7F8-66AC-4E11-A7AF-46CE84FB8FF1}"/>
              </a:ext>
            </a:extLst>
          </p:cNvPr>
          <p:cNvSpPr>
            <a:spLocks noGrp="1"/>
          </p:cNvSpPr>
          <p:nvPr>
            <p:ph idx="1"/>
          </p:nvPr>
        </p:nvSpPr>
        <p:spPr>
          <a:xfrm>
            <a:off x="685800" y="1219202"/>
            <a:ext cx="8077200" cy="4906963"/>
          </a:xfrm>
        </p:spPr>
        <p:txBody>
          <a:bodyPr/>
          <a:lstStyle/>
          <a:p>
            <a:pPr>
              <a:spcBef>
                <a:spcPts val="0"/>
              </a:spcBef>
              <a:spcAft>
                <a:spcPts val="400"/>
              </a:spcAft>
            </a:pPr>
            <a:r>
              <a:rPr lang="en-US" sz="2400" dirty="0">
                <a:latin typeface="Aptos" panose="020B0004020202020204" pitchFamily="34" charset="0"/>
                <a:cs typeface="Arial" panose="020B0604020202020204" pitchFamily="34" charset="0"/>
              </a:rPr>
              <a:t>Membership grew 44.4% since 2015, from 5,225 to 7,546</a:t>
            </a:r>
          </a:p>
          <a:p>
            <a:pPr lvl="1">
              <a:spcBef>
                <a:spcPts val="0"/>
              </a:spcBef>
              <a:spcAft>
                <a:spcPts val="400"/>
              </a:spcAft>
              <a:buFont typeface="Courier New" panose="02070309020205020404" pitchFamily="49" charset="0"/>
              <a:buChar char="o"/>
            </a:pPr>
            <a:r>
              <a:rPr lang="en-US" sz="2000" dirty="0">
                <a:latin typeface="Aptos" panose="020B0004020202020204" pitchFamily="34" charset="0"/>
                <a:cs typeface="Arial" panose="020B0604020202020204" pitchFamily="34" charset="0"/>
              </a:rPr>
              <a:t>Early Career membership tripled, from 600 to 1,800 </a:t>
            </a:r>
          </a:p>
          <a:p>
            <a:pPr lvl="1">
              <a:spcBef>
                <a:spcPts val="0"/>
              </a:spcBef>
              <a:spcAft>
                <a:spcPts val="400"/>
              </a:spcAft>
              <a:buFont typeface="Courier New" panose="02070309020205020404" pitchFamily="49" charset="0"/>
              <a:buChar char="o"/>
            </a:pPr>
            <a:r>
              <a:rPr lang="en-US" sz="2000" dirty="0">
                <a:latin typeface="Aptos" panose="020B0004020202020204" pitchFamily="34" charset="0"/>
                <a:cs typeface="Arial" panose="020B0604020202020204" pitchFamily="34" charset="0"/>
              </a:rPr>
              <a:t>Emeritus membership increased by 70%, from 410 to 700</a:t>
            </a:r>
          </a:p>
          <a:p>
            <a:pPr>
              <a:spcBef>
                <a:spcPts val="0"/>
              </a:spcBef>
              <a:spcAft>
                <a:spcPts val="400"/>
              </a:spcAft>
            </a:pPr>
            <a:r>
              <a:rPr lang="en-US" sz="2400" dirty="0">
                <a:latin typeface="Aptos" panose="020B0004020202020204" pitchFamily="34" charset="0"/>
                <a:cs typeface="Arial" panose="020B0604020202020204" pitchFamily="34" charset="0"/>
              </a:rPr>
              <a:t>Upgraded ASN Career Center</a:t>
            </a:r>
          </a:p>
          <a:p>
            <a:pPr lvl="1">
              <a:spcBef>
                <a:spcPts val="0"/>
              </a:spcBef>
              <a:spcAft>
                <a:spcPts val="400"/>
              </a:spcAft>
              <a:buFont typeface="Courier New" panose="02070309020205020404" pitchFamily="49" charset="0"/>
              <a:buChar char="o"/>
            </a:pPr>
            <a:r>
              <a:rPr lang="en-US" sz="2000" dirty="0">
                <a:latin typeface="Aptos" panose="020B0004020202020204" pitchFamily="34" charset="0"/>
                <a:cs typeface="Arial" panose="020B0604020202020204" pitchFamily="34" charset="0"/>
              </a:rPr>
              <a:t>Opportunities for employers and job seekers</a:t>
            </a:r>
          </a:p>
          <a:p>
            <a:pPr>
              <a:spcBef>
                <a:spcPts val="0"/>
              </a:spcBef>
              <a:spcAft>
                <a:spcPts val="400"/>
              </a:spcAft>
            </a:pPr>
            <a:r>
              <a:rPr lang="en-US" sz="2400" dirty="0">
                <a:latin typeface="Aptos" panose="020B0004020202020204" pitchFamily="34" charset="0"/>
                <a:cs typeface="Arial" panose="020B0604020202020204" pitchFamily="34" charset="0"/>
              </a:rPr>
              <a:t>ASN Connect social platform</a:t>
            </a:r>
          </a:p>
          <a:p>
            <a:pPr lvl="1">
              <a:spcBef>
                <a:spcPts val="0"/>
              </a:spcBef>
              <a:spcAft>
                <a:spcPts val="400"/>
              </a:spcAft>
              <a:buFont typeface="Courier New" panose="02070309020205020404" pitchFamily="49" charset="0"/>
              <a:buChar char="o"/>
            </a:pPr>
            <a:r>
              <a:rPr lang="en-US" sz="2000" dirty="0">
                <a:latin typeface="Aptos" panose="020B0004020202020204" pitchFamily="34" charset="0"/>
                <a:cs typeface="Arial" panose="020B0604020202020204" pitchFamily="34" charset="0"/>
              </a:rPr>
              <a:t>All ASN Members registered for 22 GEMs</a:t>
            </a:r>
          </a:p>
          <a:p>
            <a:pPr>
              <a:spcBef>
                <a:spcPts val="0"/>
              </a:spcBef>
              <a:spcAft>
                <a:spcPts val="400"/>
              </a:spcAft>
            </a:pPr>
            <a:r>
              <a:rPr lang="en-US" sz="2400" dirty="0">
                <a:latin typeface="Aptos" panose="020B0004020202020204" pitchFamily="34" charset="0"/>
                <a:cs typeface="Arial" panose="020B0604020202020204" pitchFamily="34" charset="0"/>
              </a:rPr>
              <a:t>Inclusion, Diversity, Equity and Accessibility (IDEA)</a:t>
            </a:r>
          </a:p>
          <a:p>
            <a:pPr lvl="1">
              <a:spcBef>
                <a:spcPts val="0"/>
              </a:spcBef>
              <a:spcAft>
                <a:spcPts val="400"/>
              </a:spcAft>
              <a:buFont typeface="Courier New" panose="02070309020205020404" pitchFamily="49" charset="0"/>
              <a:buChar char="o"/>
            </a:pPr>
            <a:r>
              <a:rPr lang="en-US" sz="2000" dirty="0">
                <a:latin typeface="Aptos" panose="020B0004020202020204" pitchFamily="34" charset="0"/>
                <a:cs typeface="Arial" panose="020B0604020202020204" pitchFamily="34" charset="0"/>
              </a:rPr>
              <a:t>Outreach to HBCU’s and other underrepresented groups</a:t>
            </a:r>
          </a:p>
          <a:p>
            <a:pPr lvl="1">
              <a:spcBef>
                <a:spcPts val="0"/>
              </a:spcBef>
              <a:spcAft>
                <a:spcPts val="400"/>
              </a:spcAft>
              <a:buFont typeface="Courier New" panose="02070309020205020404" pitchFamily="49" charset="0"/>
              <a:buChar char="o"/>
            </a:pPr>
            <a:r>
              <a:rPr lang="en-US" sz="2000" dirty="0">
                <a:latin typeface="Aptos" panose="020B0004020202020204" pitchFamily="34" charset="0"/>
                <a:cs typeface="Arial" panose="020B0604020202020204" pitchFamily="34" charset="0"/>
              </a:rPr>
              <a:t>Free (Scholarship) Memberships for in 13 African countries</a:t>
            </a:r>
          </a:p>
          <a:p>
            <a:pPr>
              <a:spcBef>
                <a:spcPts val="0"/>
              </a:spcBef>
              <a:spcAft>
                <a:spcPts val="400"/>
              </a:spcAft>
            </a:pPr>
            <a:r>
              <a:rPr lang="en-US" sz="2400" dirty="0">
                <a:latin typeface="Aptos" panose="020B0004020202020204" pitchFamily="34" charset="0"/>
                <a:cs typeface="Arial" panose="020B0604020202020204" pitchFamily="34" charset="0"/>
              </a:rPr>
              <a:t>New/Updated Membership Categories</a:t>
            </a:r>
          </a:p>
          <a:p>
            <a:pPr lvl="1">
              <a:spcBef>
                <a:spcPts val="0"/>
              </a:spcBef>
              <a:spcAft>
                <a:spcPts val="400"/>
              </a:spcAft>
              <a:buFont typeface="Courier New" panose="02070309020205020404" pitchFamily="49" charset="0"/>
              <a:buChar char="o"/>
            </a:pPr>
            <a:r>
              <a:rPr lang="en-US" sz="2000" dirty="0">
                <a:latin typeface="Aptos" panose="020B0004020202020204" pitchFamily="34" charset="0"/>
                <a:cs typeface="Arial" panose="020B0604020202020204" pitchFamily="34" charset="0"/>
              </a:rPr>
              <a:t>To be more relevant for type of work done by our members</a:t>
            </a:r>
          </a:p>
          <a:p>
            <a:pPr lvl="1">
              <a:spcBef>
                <a:spcPts val="0"/>
              </a:spcBef>
              <a:spcAft>
                <a:spcPts val="400"/>
              </a:spcAft>
              <a:buFont typeface="Courier New" panose="02070309020205020404" pitchFamily="49" charset="0"/>
              <a:buChar char="o"/>
            </a:pPr>
            <a:r>
              <a:rPr lang="en-US" sz="2000" dirty="0">
                <a:latin typeface="Aptos" panose="020B0004020202020204" pitchFamily="34" charset="0"/>
                <a:cs typeface="Arial" panose="020B0604020202020204" pitchFamily="34" charset="0"/>
              </a:rPr>
              <a:t>Scientist, Clinician, Professional, Emeritus, Early Career, Student</a:t>
            </a:r>
          </a:p>
        </p:txBody>
      </p:sp>
      <p:pic>
        <p:nvPicPr>
          <p:cNvPr id="4" name="Picture 3">
            <a:extLst>
              <a:ext uri="{FF2B5EF4-FFF2-40B4-BE49-F238E27FC236}">
                <a16:creationId xmlns:a16="http://schemas.microsoft.com/office/drawing/2014/main" id="{A59C4BFD-3650-E424-C6C1-2F1C186B99A2}"/>
              </a:ext>
            </a:extLst>
          </p:cNvPr>
          <p:cNvPicPr>
            <a:picLocks noChangeAspect="1"/>
          </p:cNvPicPr>
          <p:nvPr/>
        </p:nvPicPr>
        <p:blipFill rotWithShape="1">
          <a:blip r:embed="rId3">
            <a:extLst>
              <a:ext uri="{28A0092B-C50C-407E-A947-70E740481C1C}">
                <a14:useLocalDpi xmlns:a14="http://schemas.microsoft.com/office/drawing/2010/main" val="0"/>
              </a:ext>
            </a:extLst>
          </a:blip>
          <a:srcRect b="50000"/>
          <a:stretch/>
        </p:blipFill>
        <p:spPr>
          <a:xfrm>
            <a:off x="112360" y="76203"/>
            <a:ext cx="984495" cy="1045439"/>
          </a:xfrm>
          <a:prstGeom prst="rect">
            <a:avLst/>
          </a:prstGeom>
        </p:spPr>
      </p:pic>
    </p:spTree>
    <p:extLst>
      <p:ext uri="{BB962C8B-B14F-4D97-AF65-F5344CB8AC3E}">
        <p14:creationId xmlns:p14="http://schemas.microsoft.com/office/powerpoint/2010/main" val="3692471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Rectangle 1">
            <a:extLst>
              <a:ext uri="{FF2B5EF4-FFF2-40B4-BE49-F238E27FC236}">
                <a16:creationId xmlns:a16="http://schemas.microsoft.com/office/drawing/2014/main" id="{BA249D69-4D5C-4AD7-BC0C-0A335AAE12C7}"/>
              </a:ext>
            </a:extLst>
          </p:cNvPr>
          <p:cNvSpPr txBox="1">
            <a:spLocks noChangeArrowheads="1"/>
          </p:cNvSpPr>
          <p:nvPr/>
        </p:nvSpPr>
        <p:spPr bwMode="auto">
          <a:xfrm>
            <a:off x="838200" y="3847715"/>
            <a:ext cx="8382000" cy="446276"/>
          </a:xfrm>
          <a:prstGeom prst="rect">
            <a:avLst/>
          </a:prstGeom>
          <a:noFill/>
          <a:ln w="9525">
            <a:noFill/>
            <a:miter lim="800000"/>
            <a:headEnd/>
            <a:tailEnd/>
          </a:ln>
          <a:effectLst/>
        </p:spPr>
        <p:txBody>
          <a:bodyPr vert="horz" wrap="square" lIns="91440" tIns="0" rIns="91440" bIns="0" numCol="1" anchor="ctr" anchorCtr="0" compatLnSpc="1">
            <a:prstTxWarp prst="textNoShape">
              <a:avLst/>
            </a:prstTxWarp>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457178" lvl="1" indent="0" eaLnBrk="1" hangingPunct="1">
              <a:spcBef>
                <a:spcPct val="0"/>
              </a:spcBef>
              <a:buNone/>
              <a:tabLst>
                <a:tab pos="1371532" algn="l"/>
              </a:tabLst>
            </a:pPr>
            <a:r>
              <a:rPr lang="en-US" sz="1200" kern="0" dirty="0">
                <a:latin typeface="Calibri" panose="020F0502020204030204" pitchFamily="34" charset="0"/>
                <a:ea typeface="Times New Roman" pitchFamily="18" charset="0"/>
                <a:cs typeface="Calibri" panose="020F0502020204030204" pitchFamily="34" charset="0"/>
              </a:rPr>
              <a:t>	</a:t>
            </a:r>
            <a:endParaRPr lang="en-US" sz="1200" kern="0" dirty="0">
              <a:latin typeface="Calibri" panose="020F0502020204030204" pitchFamily="34" charset="0"/>
              <a:cs typeface="Calibri" panose="020F0502020204030204" pitchFamily="34" charset="0"/>
            </a:endParaRPr>
          </a:p>
          <a:p>
            <a:pPr marL="400031">
              <a:spcBef>
                <a:spcPct val="0"/>
              </a:spcBef>
              <a:buFont typeface="+mj-lt"/>
              <a:buAutoNum type="arabicPeriod"/>
              <a:tabLst>
                <a:tab pos="1371532" algn="l"/>
              </a:tabLst>
            </a:pPr>
            <a:endParaRPr lang="en-US" sz="1700" i="1" kern="0" dirty="0">
              <a:latin typeface="Calibri" panose="020F0502020204030204" pitchFamily="34" charset="0"/>
              <a:cs typeface="Calibri" panose="020F0502020204030204" pitchFamily="34" charset="0"/>
            </a:endParaRPr>
          </a:p>
        </p:txBody>
      </p:sp>
      <p:sp>
        <p:nvSpPr>
          <p:cNvPr id="189" name="TextBox 188">
            <a:extLst>
              <a:ext uri="{FF2B5EF4-FFF2-40B4-BE49-F238E27FC236}">
                <a16:creationId xmlns:a16="http://schemas.microsoft.com/office/drawing/2014/main" id="{E56F4196-D592-4AFB-9C91-87FAFE9F4DCA}"/>
              </a:ext>
            </a:extLst>
          </p:cNvPr>
          <p:cNvSpPr txBox="1"/>
          <p:nvPr/>
        </p:nvSpPr>
        <p:spPr>
          <a:xfrm>
            <a:off x="725134" y="1219204"/>
            <a:ext cx="8327601" cy="5109091"/>
          </a:xfrm>
          <a:prstGeom prst="rect">
            <a:avLst/>
          </a:prstGeom>
          <a:noFill/>
        </p:spPr>
        <p:txBody>
          <a:bodyPr wrap="square" lIns="91440" tIns="45720" rIns="91440" bIns="45720" anchor="t">
            <a:spAutoFit/>
          </a:bodyPr>
          <a:lstStyle/>
          <a:p>
            <a:pPr marL="342257" indent="-342257">
              <a:spcBef>
                <a:spcPts val="0"/>
              </a:spcBef>
              <a:spcAft>
                <a:spcPts val="200"/>
              </a:spcAft>
              <a:buFont typeface="Symbol" panose="05050102010706020507" pitchFamily="18" charset="2"/>
              <a:buChar char=""/>
            </a:pPr>
            <a:r>
              <a:rPr lang="en-US" sz="2000" dirty="0">
                <a:latin typeface="Aptos" panose="020B0004020202020204" pitchFamily="34" charset="0"/>
                <a:ea typeface="Calibri" panose="020F0502020204030204" pitchFamily="34" charset="0"/>
                <a:cs typeface="Arial"/>
              </a:rPr>
              <a:t>Lifetime </a:t>
            </a:r>
            <a:r>
              <a:rPr lang="en-US" sz="2000" b="1" dirty="0">
                <a:latin typeface="Aptos" panose="020B0004020202020204" pitchFamily="34" charset="0"/>
                <a:ea typeface="Calibri" panose="020F0502020204030204" pitchFamily="34" charset="0"/>
                <a:cs typeface="Arial"/>
              </a:rPr>
              <a:t>Distinguished Fellow of ASN </a:t>
            </a:r>
            <a:r>
              <a:rPr lang="en-US" sz="2000" b="1" dirty="0">
                <a:latin typeface="Arial Black" panose="020B0A04020102020204" pitchFamily="34" charset="0"/>
                <a:ea typeface="Calibri" panose="020F0502020204030204" pitchFamily="34" charset="0"/>
                <a:cs typeface="Arial"/>
              </a:rPr>
              <a:t>(DFASN)</a:t>
            </a:r>
            <a:r>
              <a:rPr lang="en-US" sz="2000" b="1" dirty="0">
                <a:latin typeface="Aptos" panose="020B0004020202020204" pitchFamily="34" charset="0"/>
                <a:ea typeface="Calibri" panose="020F0502020204030204" pitchFamily="34" charset="0"/>
                <a:cs typeface="Arial"/>
              </a:rPr>
              <a:t> </a:t>
            </a:r>
            <a:r>
              <a:rPr lang="en-US" sz="2000" dirty="0">
                <a:latin typeface="Aptos" panose="020B0004020202020204" pitchFamily="34" charset="0"/>
                <a:ea typeface="Calibri" panose="020F0502020204030204" pitchFamily="34" charset="0"/>
                <a:cs typeface="Arial"/>
              </a:rPr>
              <a:t>Award</a:t>
            </a:r>
          </a:p>
          <a:p>
            <a:pPr marL="800089" lvl="1" indent="-342900">
              <a:spcBef>
                <a:spcPts val="0"/>
              </a:spcBef>
              <a:spcAft>
                <a:spcPts val="200"/>
              </a:spcAft>
              <a:buFont typeface="Courier New" panose="02070309020205020404" pitchFamily="49" charset="0"/>
              <a:buChar char="o"/>
            </a:pPr>
            <a:r>
              <a:rPr lang="en-US" sz="1800" dirty="0">
                <a:latin typeface="Aptos" panose="020B0004020202020204" pitchFamily="34" charset="0"/>
                <a:ea typeface="Calibri" panose="020F0502020204030204" pitchFamily="34" charset="0"/>
                <a:cs typeface="Arial" panose="020B0604020202020204" pitchFamily="34" charset="0"/>
              </a:rPr>
              <a:t>21 new Distinguished Fellows of ASN for NUTRITION 2025</a:t>
            </a:r>
          </a:p>
          <a:p>
            <a:pPr marL="800089" lvl="1" indent="-342900">
              <a:spcBef>
                <a:spcPts val="0"/>
              </a:spcBef>
              <a:spcAft>
                <a:spcPts val="200"/>
              </a:spcAft>
              <a:buFont typeface="Courier New" panose="02070309020205020404" pitchFamily="49" charset="0"/>
              <a:buChar char="o"/>
            </a:pPr>
            <a:r>
              <a:rPr lang="en-US" sz="1800" dirty="0">
                <a:latin typeface="Aptos" panose="020B0004020202020204" pitchFamily="34" charset="0"/>
                <a:ea typeface="Calibri" panose="020F0502020204030204" pitchFamily="34" charset="0"/>
                <a:cs typeface="Arial" panose="020B0604020202020204" pitchFamily="34" charset="0"/>
              </a:rPr>
              <a:t>556 total DFASN inducted since the program’s inception in 1952</a:t>
            </a:r>
          </a:p>
          <a:p>
            <a:pPr marL="342257" indent="-342257">
              <a:spcBef>
                <a:spcPts val="0"/>
              </a:spcBef>
              <a:spcAft>
                <a:spcPts val="200"/>
              </a:spcAft>
              <a:buFont typeface="Symbol" panose="05050102010706020507" pitchFamily="18" charset="2"/>
              <a:buChar char=""/>
            </a:pPr>
            <a:r>
              <a:rPr lang="en-US" sz="2000" dirty="0">
                <a:latin typeface="Aptos" panose="020B0004020202020204" pitchFamily="34" charset="0"/>
                <a:ea typeface="Calibri" panose="020F0502020204030204" pitchFamily="34" charset="0"/>
                <a:cs typeface="Arial"/>
              </a:rPr>
              <a:t>Excellence in Nutrition </a:t>
            </a:r>
            <a:r>
              <a:rPr lang="en-US" sz="2000" b="1" dirty="0">
                <a:latin typeface="Aptos" panose="020B0004020202020204" pitchFamily="34" charset="0"/>
                <a:ea typeface="Calibri" panose="020F0502020204030204" pitchFamily="34" charset="0"/>
                <a:cs typeface="Arial"/>
              </a:rPr>
              <a:t>Fellow of ASN </a:t>
            </a:r>
            <a:r>
              <a:rPr lang="en-US" sz="2000" b="1" dirty="0">
                <a:latin typeface="Arial Black" panose="020B0A04020102020204" pitchFamily="34" charset="0"/>
                <a:ea typeface="Calibri" panose="020F0502020204030204" pitchFamily="34" charset="0"/>
                <a:cs typeface="Arial"/>
              </a:rPr>
              <a:t>(FASN) </a:t>
            </a:r>
            <a:r>
              <a:rPr lang="en-US" sz="2000" dirty="0">
                <a:latin typeface="Aptos" panose="020B0004020202020204" pitchFamily="34" charset="0"/>
                <a:ea typeface="Calibri" panose="020F0502020204030204" pitchFamily="34" charset="0"/>
                <a:cs typeface="Arial"/>
              </a:rPr>
              <a:t>Program</a:t>
            </a:r>
          </a:p>
          <a:p>
            <a:pPr marL="800089" lvl="1" indent="-342900">
              <a:spcBef>
                <a:spcPts val="0"/>
              </a:spcBef>
              <a:spcAft>
                <a:spcPts val="200"/>
              </a:spcAft>
              <a:buFont typeface="Courier New" panose="02070309020205020404" pitchFamily="49" charset="0"/>
              <a:buChar char="o"/>
            </a:pPr>
            <a:r>
              <a:rPr lang="en-US" sz="1800" dirty="0">
                <a:latin typeface="Aptos" panose="020B0004020202020204" pitchFamily="34" charset="0"/>
                <a:ea typeface="Calibri" panose="020F0502020204030204" pitchFamily="34" charset="0"/>
                <a:cs typeface="Arial" panose="020B0604020202020204" pitchFamily="34" charset="0"/>
              </a:rPr>
              <a:t>55 new Fellows of ASN: 35 Research; 5 Translational; 15 Combination</a:t>
            </a:r>
            <a:endParaRPr lang="en-US" sz="2000" dirty="0">
              <a:latin typeface="Aptos" panose="020B0004020202020204" pitchFamily="34" charset="0"/>
              <a:ea typeface="Calibri" panose="020F0502020204030204" pitchFamily="34" charset="0"/>
              <a:cs typeface="Arial"/>
            </a:endParaRPr>
          </a:p>
          <a:p>
            <a:pPr marL="342257" indent="-342257">
              <a:spcBef>
                <a:spcPts val="0"/>
              </a:spcBef>
              <a:spcAft>
                <a:spcPts val="0"/>
              </a:spcAft>
              <a:buFont typeface="Symbol" panose="05050102010706020507" pitchFamily="18" charset="2"/>
              <a:buChar char=""/>
            </a:pPr>
            <a:r>
              <a:rPr lang="en-US" sz="2000" dirty="0">
                <a:latin typeface="Aptos" panose="020B0004020202020204" pitchFamily="34" charset="0"/>
                <a:ea typeface="Calibri" panose="020F0502020204030204" pitchFamily="34" charset="0"/>
                <a:cs typeface="Arial"/>
              </a:rPr>
              <a:t>384 Joint Memberships</a:t>
            </a:r>
          </a:p>
          <a:p>
            <a:pPr marL="799445" lvl="1" indent="-342257">
              <a:spcBef>
                <a:spcPts val="0"/>
              </a:spcBef>
              <a:spcAft>
                <a:spcPts val="0"/>
              </a:spcAft>
              <a:buFont typeface="Courier New" panose="02070309020205020404" pitchFamily="49" charset="0"/>
              <a:buChar char="o"/>
            </a:pPr>
            <a:r>
              <a:rPr lang="en-US" sz="1800" dirty="0">
                <a:latin typeface="Aptos" panose="020B0004020202020204" pitchFamily="34" charset="0"/>
                <a:ea typeface="Calibri" panose="020F0502020204030204" pitchFamily="34" charset="0"/>
                <a:cs typeface="Arial" panose="020B0604020202020204" pitchFamily="34" charset="0"/>
              </a:rPr>
              <a:t>244 Joint </a:t>
            </a:r>
            <a:r>
              <a:rPr lang="en-US" sz="1800" b="1" dirty="0">
                <a:latin typeface="Aptos" panose="020B0004020202020204" pitchFamily="34" charset="0"/>
                <a:ea typeface="Calibri" panose="020F0502020204030204" pitchFamily="34" charset="0"/>
                <a:cs typeface="Arial" panose="020B0604020202020204" pitchFamily="34" charset="0"/>
              </a:rPr>
              <a:t>CNS-ASN</a:t>
            </a:r>
            <a:r>
              <a:rPr lang="en-US" sz="1800" dirty="0">
                <a:latin typeface="Aptos" panose="020B0004020202020204" pitchFamily="34" charset="0"/>
                <a:ea typeface="Calibri" panose="020F0502020204030204" pitchFamily="34" charset="0"/>
                <a:cs typeface="Arial" panose="020B0604020202020204" pitchFamily="34" charset="0"/>
              </a:rPr>
              <a:t> Memberships (Canada)</a:t>
            </a:r>
          </a:p>
          <a:p>
            <a:pPr marL="799445" lvl="1" indent="-342257">
              <a:spcBef>
                <a:spcPts val="0"/>
              </a:spcBef>
              <a:spcAft>
                <a:spcPts val="200"/>
              </a:spcAft>
              <a:buFont typeface="Courier New" panose="02070309020205020404" pitchFamily="49" charset="0"/>
              <a:buChar char="o"/>
            </a:pPr>
            <a:r>
              <a:rPr lang="en-US" sz="1800" dirty="0">
                <a:latin typeface="Aptos" panose="020B0004020202020204" pitchFamily="34" charset="0"/>
                <a:ea typeface="Calibri" panose="020F0502020204030204" pitchFamily="34" charset="0"/>
                <a:cs typeface="Arial" panose="020B0604020202020204" pitchFamily="34" charset="0"/>
              </a:rPr>
              <a:t>140 Joint </a:t>
            </a:r>
            <a:r>
              <a:rPr lang="en-US" sz="1800" b="1" dirty="0">
                <a:latin typeface="Aptos" panose="020B0004020202020204" pitchFamily="34" charset="0"/>
                <a:ea typeface="Calibri" panose="020F0502020204030204" pitchFamily="34" charset="0"/>
                <a:cs typeface="Arial" panose="020B0604020202020204" pitchFamily="34" charset="0"/>
              </a:rPr>
              <a:t>IFT-ASN</a:t>
            </a:r>
            <a:r>
              <a:rPr lang="en-US" sz="1800" dirty="0">
                <a:latin typeface="Aptos" panose="020B0004020202020204" pitchFamily="34" charset="0"/>
                <a:ea typeface="Calibri" panose="020F0502020204030204" pitchFamily="34" charset="0"/>
                <a:cs typeface="Arial" panose="020B0604020202020204" pitchFamily="34" charset="0"/>
              </a:rPr>
              <a:t> Memberships (Institute of Food Technologists)</a:t>
            </a:r>
          </a:p>
          <a:p>
            <a:pPr marL="342257" indent="-342257">
              <a:spcBef>
                <a:spcPts val="0"/>
              </a:spcBef>
              <a:spcAft>
                <a:spcPts val="0"/>
              </a:spcAft>
              <a:buFont typeface="Symbol" panose="05050102010706020507" pitchFamily="18" charset="2"/>
              <a:buChar char=""/>
            </a:pPr>
            <a:r>
              <a:rPr lang="en-US" sz="2000" dirty="0">
                <a:latin typeface="Aptos" panose="020B0004020202020204" pitchFamily="34" charset="0"/>
                <a:ea typeface="Calibri" panose="020F0502020204030204" pitchFamily="34" charset="0"/>
                <a:cs typeface="Arial"/>
              </a:rPr>
              <a:t>653 Affiliate Memberships</a:t>
            </a:r>
          </a:p>
          <a:p>
            <a:pPr marL="799445" lvl="1" indent="-342257">
              <a:spcBef>
                <a:spcPts val="0"/>
              </a:spcBef>
              <a:spcAft>
                <a:spcPts val="0"/>
              </a:spcAft>
              <a:buFont typeface="Courier New" panose="02070309020205020404" pitchFamily="49" charset="0"/>
              <a:buChar char="o"/>
            </a:pPr>
            <a:r>
              <a:rPr lang="en-US" sz="1800" dirty="0">
                <a:latin typeface="Aptos" panose="020B0004020202020204" pitchFamily="34" charset="0"/>
                <a:ea typeface="Calibri" panose="020F0502020204030204" pitchFamily="34" charset="0"/>
                <a:cs typeface="Arial" panose="020B0604020202020204" pitchFamily="34" charset="0"/>
              </a:rPr>
              <a:t>132 Affiliate </a:t>
            </a:r>
            <a:r>
              <a:rPr lang="en-US" sz="1800" b="1" dirty="0">
                <a:latin typeface="Aptos" panose="020B0004020202020204" pitchFamily="34" charset="0"/>
                <a:ea typeface="Calibri" panose="020F0502020204030204" pitchFamily="34" charset="0"/>
                <a:cs typeface="Arial" panose="020B0604020202020204" pitchFamily="34" charset="0"/>
              </a:rPr>
              <a:t>NST-ASN</a:t>
            </a:r>
            <a:r>
              <a:rPr lang="en-US" sz="1800" dirty="0">
                <a:latin typeface="Aptos" panose="020B0004020202020204" pitchFamily="34" charset="0"/>
                <a:ea typeface="Calibri" panose="020F0502020204030204" pitchFamily="34" charset="0"/>
                <a:cs typeface="Arial" panose="020B0604020202020204" pitchFamily="34" charset="0"/>
              </a:rPr>
              <a:t> Memberships (Taiwan)</a:t>
            </a:r>
          </a:p>
          <a:p>
            <a:pPr marL="799445" lvl="1" indent="-342257">
              <a:spcBef>
                <a:spcPts val="0"/>
              </a:spcBef>
              <a:spcAft>
                <a:spcPts val="0"/>
              </a:spcAft>
              <a:buFont typeface="Courier New" panose="02070309020205020404" pitchFamily="49" charset="0"/>
              <a:buChar char="o"/>
            </a:pPr>
            <a:r>
              <a:rPr lang="en-US" sz="1800" dirty="0">
                <a:latin typeface="Aptos" panose="020B0004020202020204" pitchFamily="34" charset="0"/>
                <a:ea typeface="Calibri" panose="020F0502020204030204" pitchFamily="34" charset="0"/>
                <a:cs typeface="Arial" panose="020B0604020202020204" pitchFamily="34" charset="0"/>
              </a:rPr>
              <a:t>51 Affiliate </a:t>
            </a:r>
            <a:r>
              <a:rPr lang="en-US" sz="1800" b="1" dirty="0">
                <a:latin typeface="Aptos" panose="020B0004020202020204" pitchFamily="34" charset="0"/>
                <a:ea typeface="Calibri" panose="020F0502020204030204" pitchFamily="34" charset="0"/>
                <a:cs typeface="Arial" panose="020B0604020202020204" pitchFamily="34" charset="0"/>
              </a:rPr>
              <a:t>SBAN-ASN</a:t>
            </a:r>
            <a:r>
              <a:rPr lang="en-US" sz="1800" dirty="0">
                <a:latin typeface="Aptos" panose="020B0004020202020204" pitchFamily="34" charset="0"/>
                <a:ea typeface="Calibri" panose="020F0502020204030204" pitchFamily="34" charset="0"/>
                <a:cs typeface="Arial" panose="020B0604020202020204" pitchFamily="34" charset="0"/>
              </a:rPr>
              <a:t> Memberships (Brazil)</a:t>
            </a:r>
          </a:p>
          <a:p>
            <a:pPr marL="799445" lvl="1" indent="-342257">
              <a:spcBef>
                <a:spcPts val="0"/>
              </a:spcBef>
              <a:spcAft>
                <a:spcPts val="0"/>
              </a:spcAft>
              <a:buFont typeface="Courier New" panose="02070309020205020404" pitchFamily="49" charset="0"/>
              <a:buChar char="o"/>
            </a:pPr>
            <a:r>
              <a:rPr lang="en-US" sz="1800" dirty="0">
                <a:latin typeface="Aptos" panose="020B0004020202020204" pitchFamily="34" charset="0"/>
                <a:ea typeface="Calibri" panose="020F0502020204030204" pitchFamily="34" charset="0"/>
                <a:cs typeface="Arial" panose="020B0604020202020204" pitchFamily="34" charset="0"/>
              </a:rPr>
              <a:t>41 Affiliate </a:t>
            </a:r>
            <a:r>
              <a:rPr lang="en-US" sz="1800" b="1" dirty="0">
                <a:latin typeface="Aptos" panose="020B0004020202020204" pitchFamily="34" charset="0"/>
                <a:ea typeface="Calibri" panose="020F0502020204030204" pitchFamily="34" charset="0"/>
                <a:cs typeface="Arial" panose="020B0604020202020204" pitchFamily="34" charset="0"/>
              </a:rPr>
              <a:t>KNS-ASN</a:t>
            </a:r>
            <a:r>
              <a:rPr lang="en-US" sz="1800" dirty="0">
                <a:latin typeface="Aptos" panose="020B0004020202020204" pitchFamily="34" charset="0"/>
                <a:ea typeface="Calibri" panose="020F0502020204030204" pitchFamily="34" charset="0"/>
                <a:cs typeface="Arial" panose="020B0604020202020204" pitchFamily="34" charset="0"/>
              </a:rPr>
              <a:t> Memberships (Korea)</a:t>
            </a:r>
          </a:p>
          <a:p>
            <a:pPr marL="799445" lvl="1" indent="-342257">
              <a:spcBef>
                <a:spcPts val="0"/>
              </a:spcBef>
              <a:spcAft>
                <a:spcPts val="0"/>
              </a:spcAft>
              <a:buFont typeface="Courier New" panose="02070309020205020404" pitchFamily="49" charset="0"/>
              <a:buChar char="o"/>
            </a:pPr>
            <a:r>
              <a:rPr lang="en-US" sz="1800" dirty="0">
                <a:latin typeface="Aptos" panose="020B0004020202020204" pitchFamily="34" charset="0"/>
                <a:ea typeface="Calibri" panose="020F0502020204030204" pitchFamily="34" charset="0"/>
                <a:cs typeface="Arial" panose="020B0604020202020204" pitchFamily="34" charset="0"/>
              </a:rPr>
              <a:t>429 Affiliate </a:t>
            </a:r>
            <a:r>
              <a:rPr lang="en-US" sz="1800" b="1" dirty="0">
                <a:latin typeface="Aptos" panose="020B0004020202020204" pitchFamily="34" charset="0"/>
                <a:ea typeface="Calibri" panose="020F0502020204030204" pitchFamily="34" charset="0"/>
                <a:cs typeface="Arial" panose="020B0604020202020204" pitchFamily="34" charset="0"/>
              </a:rPr>
              <a:t>FANUS-ASN</a:t>
            </a:r>
            <a:r>
              <a:rPr lang="en-US" sz="1800" dirty="0">
                <a:latin typeface="Aptos" panose="020B0004020202020204" pitchFamily="34" charset="0"/>
                <a:ea typeface="Calibri" panose="020F0502020204030204" pitchFamily="34" charset="0"/>
                <a:cs typeface="Arial" panose="020B0604020202020204" pitchFamily="34" charset="0"/>
              </a:rPr>
              <a:t> Memberships (12 African Countries)</a:t>
            </a:r>
          </a:p>
          <a:p>
            <a:pPr marL="342257" indent="-342257">
              <a:spcBef>
                <a:spcPts val="0"/>
              </a:spcBef>
              <a:spcAft>
                <a:spcPts val="0"/>
              </a:spcAft>
              <a:buFont typeface="Symbol" panose="05050102010706020507" pitchFamily="18" charset="2"/>
              <a:buChar char=""/>
            </a:pPr>
            <a:r>
              <a:rPr lang="en-US" sz="2000" dirty="0">
                <a:latin typeface="Aptos" panose="020B0004020202020204" pitchFamily="34" charset="0"/>
                <a:ea typeface="Calibri" panose="020F0502020204030204" pitchFamily="34" charset="0"/>
                <a:cs typeface="Arial"/>
              </a:rPr>
              <a:t>Federation of Pan-American Nutrition Societies </a:t>
            </a:r>
            <a:r>
              <a:rPr lang="en-US" sz="2000" b="1" dirty="0">
                <a:latin typeface="Aptos" panose="020B0004020202020204" pitchFamily="34" charset="0"/>
                <a:ea typeface="Calibri" panose="020F0502020204030204" pitchFamily="34" charset="0"/>
                <a:cs typeface="Arial"/>
              </a:rPr>
              <a:t>(FEPANS)</a:t>
            </a:r>
          </a:p>
          <a:p>
            <a:pPr marL="799445" lvl="1" indent="-342257">
              <a:spcBef>
                <a:spcPts val="0"/>
              </a:spcBef>
              <a:spcAft>
                <a:spcPts val="0"/>
              </a:spcAft>
              <a:buFont typeface="Courier New" panose="02070309020205020404" pitchFamily="49" charset="0"/>
              <a:buChar char="o"/>
            </a:pPr>
            <a:r>
              <a:rPr lang="en-US" sz="1800" dirty="0">
                <a:latin typeface="Aptos" panose="020B0004020202020204" pitchFamily="34" charset="0"/>
                <a:ea typeface="Calibri" panose="020F0502020204030204" pitchFamily="34" charset="0"/>
                <a:cs typeface="Arial" panose="020B0604020202020204" pitchFamily="34" charset="0"/>
              </a:rPr>
              <a:t>New regional organization including six nutrition societies in the Americas </a:t>
            </a:r>
          </a:p>
          <a:p>
            <a:pPr marL="799445" lvl="1" indent="-342257">
              <a:spcBef>
                <a:spcPts val="0"/>
              </a:spcBef>
              <a:spcAft>
                <a:spcPts val="0"/>
              </a:spcAft>
              <a:buFont typeface="Courier New" panose="02070309020205020404" pitchFamily="49" charset="0"/>
              <a:buChar char="o"/>
            </a:pPr>
            <a:r>
              <a:rPr lang="en-US" sz="1800" dirty="0">
                <a:latin typeface="Aptos" panose="020B0004020202020204" pitchFamily="34" charset="0"/>
                <a:ea typeface="Calibri" panose="020F0502020204030204" pitchFamily="34" charset="0"/>
                <a:cs typeface="Arial" panose="020B0604020202020204" pitchFamily="34" charset="0"/>
              </a:rPr>
              <a:t>Active Countries: USA, Canada, Brazil, Argentina, Chile, Paraguay</a:t>
            </a:r>
          </a:p>
          <a:p>
            <a:pPr marL="799445" lvl="1" indent="-342257">
              <a:spcBef>
                <a:spcPts val="0"/>
              </a:spcBef>
              <a:spcAft>
                <a:spcPts val="0"/>
              </a:spcAft>
              <a:buFont typeface="Courier New" panose="02070309020205020404" pitchFamily="49" charset="0"/>
              <a:buChar char="o"/>
            </a:pPr>
            <a:r>
              <a:rPr lang="en-US" sz="1800" dirty="0">
                <a:latin typeface="Aptos" panose="020B0004020202020204" pitchFamily="34" charset="0"/>
                <a:ea typeface="Calibri" panose="020F0502020204030204" pitchFamily="34" charset="0"/>
                <a:cs typeface="Arial" panose="020B0604020202020204" pitchFamily="34" charset="0"/>
              </a:rPr>
              <a:t>Affiliated Members: Mexico, Colombia, Peru </a:t>
            </a:r>
          </a:p>
        </p:txBody>
      </p:sp>
      <p:sp>
        <p:nvSpPr>
          <p:cNvPr id="3" name="TextBox 2">
            <a:extLst>
              <a:ext uri="{FF2B5EF4-FFF2-40B4-BE49-F238E27FC236}">
                <a16:creationId xmlns:a16="http://schemas.microsoft.com/office/drawing/2014/main" id="{CA248B90-C529-4D33-916E-223ABB08F34F}"/>
              </a:ext>
            </a:extLst>
          </p:cNvPr>
          <p:cNvSpPr txBox="1"/>
          <p:nvPr/>
        </p:nvSpPr>
        <p:spPr>
          <a:xfrm>
            <a:off x="428629" y="376537"/>
            <a:ext cx="8296275" cy="523220"/>
          </a:xfrm>
          <a:prstGeom prst="rect">
            <a:avLst/>
          </a:prstGeom>
          <a:noFill/>
          <a:ln>
            <a:noFill/>
          </a:ln>
        </p:spPr>
        <p:txBody>
          <a:bodyPr wrap="square" lIns="91440" tIns="45720" rIns="91440" bIns="45720" rtlCol="0" anchor="t">
            <a:spAutoFit/>
          </a:bodyPr>
          <a:lstStyle/>
          <a:p>
            <a:pPr algn="ctr"/>
            <a:r>
              <a:rPr lang="en-US" sz="2800" b="1" dirty="0">
                <a:solidFill>
                  <a:srgbClr val="002060"/>
                </a:solidFill>
                <a:latin typeface="Aptos" panose="020B0004020202020204" pitchFamily="34" charset="0"/>
                <a:ea typeface="ＭＳ Ｐゴシック"/>
              </a:rPr>
              <a:t>Recent Activities</a:t>
            </a:r>
          </a:p>
        </p:txBody>
      </p:sp>
      <p:pic>
        <p:nvPicPr>
          <p:cNvPr id="2" name="Picture 1">
            <a:extLst>
              <a:ext uri="{FF2B5EF4-FFF2-40B4-BE49-F238E27FC236}">
                <a16:creationId xmlns:a16="http://schemas.microsoft.com/office/drawing/2014/main" id="{1ADA99E8-CDB9-1341-4165-26127F83904A}"/>
              </a:ext>
            </a:extLst>
          </p:cNvPr>
          <p:cNvPicPr>
            <a:picLocks noChangeAspect="1"/>
          </p:cNvPicPr>
          <p:nvPr/>
        </p:nvPicPr>
        <p:blipFill rotWithShape="1">
          <a:blip r:embed="rId3">
            <a:extLst>
              <a:ext uri="{28A0092B-C50C-407E-A947-70E740481C1C}">
                <a14:useLocalDpi xmlns:a14="http://schemas.microsoft.com/office/drawing/2010/main" val="0"/>
              </a:ext>
            </a:extLst>
          </a:blip>
          <a:srcRect b="50000"/>
          <a:stretch/>
        </p:blipFill>
        <p:spPr>
          <a:xfrm>
            <a:off x="112360" y="76203"/>
            <a:ext cx="984495" cy="1045439"/>
          </a:xfrm>
          <a:prstGeom prst="rect">
            <a:avLst/>
          </a:prstGeom>
        </p:spPr>
      </p:pic>
    </p:spTree>
    <p:extLst>
      <p:ext uri="{BB962C8B-B14F-4D97-AF65-F5344CB8AC3E}">
        <p14:creationId xmlns:p14="http://schemas.microsoft.com/office/powerpoint/2010/main" val="271839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Rectangle 1">
            <a:extLst>
              <a:ext uri="{FF2B5EF4-FFF2-40B4-BE49-F238E27FC236}">
                <a16:creationId xmlns:a16="http://schemas.microsoft.com/office/drawing/2014/main" id="{BA249D69-4D5C-4AD7-BC0C-0A335AAE12C7}"/>
              </a:ext>
            </a:extLst>
          </p:cNvPr>
          <p:cNvSpPr txBox="1">
            <a:spLocks noChangeArrowheads="1"/>
          </p:cNvSpPr>
          <p:nvPr/>
        </p:nvSpPr>
        <p:spPr bwMode="auto">
          <a:xfrm>
            <a:off x="838200" y="3847715"/>
            <a:ext cx="8382000" cy="446276"/>
          </a:xfrm>
          <a:prstGeom prst="rect">
            <a:avLst/>
          </a:prstGeom>
          <a:noFill/>
          <a:ln w="9525">
            <a:noFill/>
            <a:miter lim="800000"/>
            <a:headEnd/>
            <a:tailEnd/>
          </a:ln>
          <a:effectLst/>
        </p:spPr>
        <p:txBody>
          <a:bodyPr vert="horz" wrap="square" lIns="91440" tIns="0" rIns="91440" bIns="0" numCol="1" anchor="ctr" anchorCtr="0" compatLnSpc="1">
            <a:prstTxWarp prst="textNoShape">
              <a:avLst/>
            </a:prstTxWarp>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457178" lvl="1" indent="0" eaLnBrk="1" hangingPunct="1">
              <a:spcBef>
                <a:spcPct val="0"/>
              </a:spcBef>
              <a:buNone/>
              <a:tabLst>
                <a:tab pos="1371532" algn="l"/>
              </a:tabLst>
            </a:pPr>
            <a:r>
              <a:rPr lang="en-US" sz="1200" kern="0" dirty="0">
                <a:latin typeface="Calibri" panose="020F0502020204030204" pitchFamily="34" charset="0"/>
                <a:ea typeface="Times New Roman" pitchFamily="18" charset="0"/>
                <a:cs typeface="Calibri" panose="020F0502020204030204" pitchFamily="34" charset="0"/>
              </a:rPr>
              <a:t>	</a:t>
            </a:r>
            <a:endParaRPr lang="en-US" sz="1200" kern="0" dirty="0">
              <a:latin typeface="Calibri" panose="020F0502020204030204" pitchFamily="34" charset="0"/>
              <a:cs typeface="Calibri" panose="020F0502020204030204" pitchFamily="34" charset="0"/>
            </a:endParaRPr>
          </a:p>
          <a:p>
            <a:pPr marL="400031">
              <a:spcBef>
                <a:spcPct val="0"/>
              </a:spcBef>
              <a:buFont typeface="+mj-lt"/>
              <a:buAutoNum type="arabicPeriod"/>
              <a:tabLst>
                <a:tab pos="1371532" algn="l"/>
              </a:tabLst>
            </a:pPr>
            <a:endParaRPr lang="en-US" sz="1700" i="1" kern="0" dirty="0">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86015E18-7BE8-4169-A9E9-C686DFC2AD1E}"/>
              </a:ext>
            </a:extLst>
          </p:cNvPr>
          <p:cNvSpPr txBox="1"/>
          <p:nvPr/>
        </p:nvSpPr>
        <p:spPr>
          <a:xfrm>
            <a:off x="737422" y="1219205"/>
            <a:ext cx="8342671" cy="5262979"/>
          </a:xfrm>
          <a:prstGeom prst="rect">
            <a:avLst/>
          </a:prstGeom>
          <a:noFill/>
        </p:spPr>
        <p:txBody>
          <a:bodyPr wrap="square" lIns="91440" tIns="45720" rIns="91440" bIns="45720" anchor="t">
            <a:spAutoFit/>
          </a:bodyPr>
          <a:lstStyle/>
          <a:p>
            <a:pPr marL="342257" indent="-342257">
              <a:spcBef>
                <a:spcPts val="0"/>
              </a:spcBef>
              <a:spcAft>
                <a:spcPts val="400"/>
              </a:spcAft>
              <a:buFont typeface="Arial" panose="020B0604020202020204" pitchFamily="34" charset="0"/>
              <a:buChar char="•"/>
            </a:pPr>
            <a:r>
              <a:rPr lang="en-US" dirty="0">
                <a:latin typeface="Aptos" panose="020B0004020202020204" pitchFamily="34" charset="0"/>
                <a:ea typeface="Calibri" panose="020F0502020204030204" pitchFamily="34" charset="0"/>
                <a:cs typeface="Arial"/>
              </a:rPr>
              <a:t>Membership Initiatives / Campaigns</a:t>
            </a:r>
          </a:p>
          <a:p>
            <a:pPr marL="800088" lvl="1" indent="-342900">
              <a:spcBef>
                <a:spcPts val="0"/>
              </a:spcBef>
              <a:spcAft>
                <a:spcPts val="400"/>
              </a:spcAft>
              <a:buFont typeface="Courier New" panose="02070309020205020404" pitchFamily="49" charset="0"/>
              <a:buChar char="o"/>
            </a:pPr>
            <a:r>
              <a:rPr lang="en-US" sz="2000" dirty="0">
                <a:latin typeface="Aptos" panose="020B0004020202020204" pitchFamily="34" charset="0"/>
                <a:ea typeface="Calibri" panose="020F0502020204030204" pitchFamily="34" charset="0"/>
                <a:cs typeface="Arial" panose="020B0604020202020204" pitchFamily="34" charset="0"/>
              </a:rPr>
              <a:t>Invitations for former and lapsed members to rejoin or reinstate</a:t>
            </a:r>
          </a:p>
          <a:p>
            <a:pPr marL="800088" lvl="1" indent="-342900">
              <a:spcBef>
                <a:spcPts val="0"/>
              </a:spcBef>
              <a:spcAft>
                <a:spcPts val="400"/>
              </a:spcAft>
              <a:buFont typeface="Courier New" panose="02070309020205020404" pitchFamily="49" charset="0"/>
              <a:buChar char="o"/>
            </a:pPr>
            <a:r>
              <a:rPr lang="en-US" sz="2000" dirty="0">
                <a:latin typeface="Aptos" panose="020B0004020202020204" pitchFamily="34" charset="0"/>
                <a:ea typeface="Calibri" panose="020F0502020204030204" pitchFamily="34" charset="0"/>
                <a:cs typeface="Arial" panose="020B0604020202020204" pitchFamily="34" charset="0"/>
              </a:rPr>
              <a:t>Member Advocates to promote ASN to colleagues</a:t>
            </a:r>
          </a:p>
          <a:p>
            <a:pPr marL="800088" lvl="1" indent="-342900">
              <a:spcBef>
                <a:spcPts val="0"/>
              </a:spcBef>
              <a:spcAft>
                <a:spcPts val="400"/>
              </a:spcAft>
              <a:buFont typeface="Courier New" panose="02070309020205020404" pitchFamily="49" charset="0"/>
              <a:buChar char="o"/>
            </a:pPr>
            <a:r>
              <a:rPr lang="en-US" sz="2000" dirty="0">
                <a:latin typeface="Aptos" panose="020B0004020202020204" pitchFamily="34" charset="0"/>
                <a:ea typeface="Calibri" panose="020F0502020204030204" pitchFamily="34" charset="0"/>
                <a:cs typeface="Arial" panose="020B0604020202020204" pitchFamily="34" charset="0"/>
              </a:rPr>
              <a:t>Promotions to nonmember participants in ASN events</a:t>
            </a:r>
          </a:p>
          <a:p>
            <a:pPr marL="800088" lvl="1" indent="-342900">
              <a:spcBef>
                <a:spcPts val="0"/>
              </a:spcBef>
              <a:spcAft>
                <a:spcPts val="400"/>
              </a:spcAft>
              <a:buFont typeface="Courier New" panose="02070309020205020404" pitchFamily="49" charset="0"/>
              <a:buChar char="o"/>
            </a:pPr>
            <a:r>
              <a:rPr lang="en-US" sz="2000" dirty="0">
                <a:latin typeface="Aptos" panose="020B0004020202020204" pitchFamily="34" charset="0"/>
                <a:ea typeface="Calibri" panose="020F0502020204030204" pitchFamily="34" charset="0"/>
                <a:cs typeface="Arial" panose="020B0604020202020204" pitchFamily="34" charset="0"/>
              </a:rPr>
              <a:t>Campaign for authors in ASN journal and non-ASN journals</a:t>
            </a:r>
          </a:p>
          <a:p>
            <a:pPr marL="342257" indent="-342257">
              <a:spcBef>
                <a:spcPts val="0"/>
              </a:spcBef>
              <a:spcAft>
                <a:spcPts val="400"/>
              </a:spcAft>
              <a:buFont typeface="Arial" panose="020B0604020202020204" pitchFamily="34" charset="0"/>
              <a:buChar char="•"/>
            </a:pPr>
            <a:r>
              <a:rPr lang="en-US" dirty="0">
                <a:latin typeface="Aptos" panose="020B0004020202020204" pitchFamily="34" charset="0"/>
                <a:ea typeface="ＭＳ Ｐゴシック"/>
                <a:cs typeface="Arial"/>
              </a:rPr>
              <a:t>Explore New Member Benefits</a:t>
            </a:r>
            <a:r>
              <a:rPr lang="en-US" dirty="0">
                <a:latin typeface="Aptos" panose="020B0004020202020204" pitchFamily="34" charset="0"/>
                <a:cs typeface="Arial" panose="020B0604020202020204" pitchFamily="34" charset="0"/>
              </a:rPr>
              <a:t> </a:t>
            </a:r>
          </a:p>
          <a:p>
            <a:pPr marL="342257" indent="-342257">
              <a:spcBef>
                <a:spcPts val="0"/>
              </a:spcBef>
              <a:spcAft>
                <a:spcPts val="400"/>
              </a:spcAft>
              <a:buFont typeface="Arial" panose="020B0604020202020204" pitchFamily="34" charset="0"/>
              <a:buChar char="•"/>
            </a:pPr>
            <a:r>
              <a:rPr lang="en-US" dirty="0">
                <a:latin typeface="Aptos" panose="020B0004020202020204" pitchFamily="34" charset="0"/>
                <a:ea typeface="Calibri" panose="020F0502020204030204" pitchFamily="34" charset="0"/>
                <a:cs typeface="Arial"/>
              </a:rPr>
              <a:t>Continue to develop joint memberships</a:t>
            </a:r>
          </a:p>
          <a:p>
            <a:pPr marL="800088" lvl="1" indent="-342900">
              <a:spcBef>
                <a:spcPts val="0"/>
              </a:spcBef>
              <a:spcAft>
                <a:spcPts val="400"/>
              </a:spcAft>
              <a:buFont typeface="Courier New" panose="02070309020205020404" pitchFamily="49" charset="0"/>
              <a:buChar char="o"/>
            </a:pPr>
            <a:r>
              <a:rPr lang="en-US" sz="2000" dirty="0">
                <a:latin typeface="Aptos" panose="020B0004020202020204" pitchFamily="34" charset="0"/>
                <a:ea typeface="Calibri" panose="020F0502020204030204" pitchFamily="34" charset="0"/>
                <a:cs typeface="Arial" panose="020B0604020202020204" pitchFamily="34" charset="0"/>
              </a:rPr>
              <a:t>Work with international and in-country societies</a:t>
            </a:r>
          </a:p>
          <a:p>
            <a:pPr marL="342257" indent="-342257">
              <a:spcBef>
                <a:spcPts val="0"/>
              </a:spcBef>
              <a:spcAft>
                <a:spcPts val="400"/>
              </a:spcAft>
              <a:buFont typeface="Arial" panose="020B0604020202020204" pitchFamily="34" charset="0"/>
              <a:buChar char="•"/>
            </a:pPr>
            <a:r>
              <a:rPr lang="en-US" dirty="0">
                <a:latin typeface="Aptos" panose="020B0004020202020204" pitchFamily="34" charset="0"/>
                <a:ea typeface="Calibri" panose="020F0502020204030204" pitchFamily="34" charset="0"/>
                <a:cs typeface="Arial"/>
              </a:rPr>
              <a:t>Groups Engaging Members (GEM) Activities</a:t>
            </a:r>
          </a:p>
          <a:p>
            <a:pPr marL="800088" lvl="1" indent="-342900">
              <a:spcBef>
                <a:spcPts val="0"/>
              </a:spcBef>
              <a:spcAft>
                <a:spcPts val="400"/>
              </a:spcAft>
              <a:buFont typeface="Courier New" panose="02070309020205020404" pitchFamily="49" charset="0"/>
              <a:buChar char="o"/>
            </a:pPr>
            <a:r>
              <a:rPr lang="en-US" sz="2000" dirty="0">
                <a:latin typeface="Aptos" panose="020B0004020202020204" pitchFamily="34" charset="0"/>
                <a:ea typeface="Calibri" panose="020F0502020204030204" pitchFamily="34" charset="0"/>
                <a:cs typeface="Arial" panose="020B0604020202020204" pitchFamily="34" charset="0"/>
              </a:rPr>
              <a:t>Educational, thematic, and professional development webinars and networking activities for all GEMs throughout the year</a:t>
            </a:r>
          </a:p>
          <a:p>
            <a:pPr marL="800088" lvl="1" indent="-342900">
              <a:spcBef>
                <a:spcPts val="0"/>
              </a:spcBef>
              <a:spcAft>
                <a:spcPts val="400"/>
              </a:spcAft>
              <a:buFont typeface="Courier New" panose="02070309020205020404" pitchFamily="49" charset="0"/>
              <a:buChar char="o"/>
            </a:pPr>
            <a:r>
              <a:rPr lang="en-US" sz="2000" dirty="0">
                <a:latin typeface="Aptos" panose="020B0004020202020204" pitchFamily="34" charset="0"/>
                <a:ea typeface="Calibri" panose="020F0502020204030204" pitchFamily="34" charset="0"/>
                <a:cs typeface="Arial" panose="020B0604020202020204" pitchFamily="34" charset="0"/>
              </a:rPr>
              <a:t>Continuing DEIA activities: diversity, equity, inclusion &amp; </a:t>
            </a:r>
            <a:r>
              <a:rPr lang="en-US" sz="2000" dirty="0" err="1">
                <a:latin typeface="Aptos" panose="020B0004020202020204" pitchFamily="34" charset="0"/>
                <a:ea typeface="Calibri" panose="020F0502020204030204" pitchFamily="34" charset="0"/>
                <a:cs typeface="Arial" panose="020B0604020202020204" pitchFamily="34" charset="0"/>
              </a:rPr>
              <a:t>accesabiliy</a:t>
            </a:r>
            <a:endParaRPr lang="en-US" sz="2000" dirty="0">
              <a:latin typeface="Aptos" panose="020B0004020202020204" pitchFamily="34" charset="0"/>
              <a:ea typeface="Calibri" panose="020F0502020204030204" pitchFamily="34" charset="0"/>
              <a:cs typeface="Arial" panose="020B0604020202020204" pitchFamily="34" charset="0"/>
            </a:endParaRPr>
          </a:p>
          <a:p>
            <a:pPr marL="800088" lvl="1" indent="-342900">
              <a:spcBef>
                <a:spcPts val="0"/>
              </a:spcBef>
              <a:spcAft>
                <a:spcPts val="400"/>
              </a:spcAft>
              <a:buFont typeface="Courier New" panose="02070309020205020404" pitchFamily="49" charset="0"/>
              <a:buChar char="o"/>
            </a:pPr>
            <a:r>
              <a:rPr lang="en-US" sz="2000" dirty="0">
                <a:latin typeface="Aptos" panose="020B0004020202020204" pitchFamily="34" charset="0"/>
                <a:ea typeface="Calibri" panose="020F0502020204030204" pitchFamily="34" charset="0"/>
                <a:cs typeface="Arial" panose="020B0604020202020204" pitchFamily="34" charset="0"/>
              </a:rPr>
              <a:t>New Physician Nutrition GEM</a:t>
            </a:r>
          </a:p>
          <a:p>
            <a:pPr marL="800088" lvl="1" indent="-342900">
              <a:spcBef>
                <a:spcPts val="0"/>
              </a:spcBef>
              <a:spcAft>
                <a:spcPts val="400"/>
              </a:spcAft>
              <a:buFont typeface="Courier New" panose="02070309020205020404" pitchFamily="49" charset="0"/>
              <a:buChar char="o"/>
            </a:pPr>
            <a:r>
              <a:rPr lang="en-US" sz="2000" dirty="0">
                <a:latin typeface="Aptos" panose="020B0004020202020204" pitchFamily="34" charset="0"/>
                <a:ea typeface="Calibri" panose="020F0502020204030204" pitchFamily="34" charset="0"/>
                <a:cs typeface="Arial" panose="020B0604020202020204" pitchFamily="34" charset="0"/>
              </a:rPr>
              <a:t>Exploring Mid-Career activities and the possibility of a new GEM</a:t>
            </a:r>
          </a:p>
        </p:txBody>
      </p:sp>
      <p:sp>
        <p:nvSpPr>
          <p:cNvPr id="3" name="TextBox 2">
            <a:extLst>
              <a:ext uri="{FF2B5EF4-FFF2-40B4-BE49-F238E27FC236}">
                <a16:creationId xmlns:a16="http://schemas.microsoft.com/office/drawing/2014/main" id="{41A91405-EEE6-42AD-82A0-752E322D4619}"/>
              </a:ext>
            </a:extLst>
          </p:cNvPr>
          <p:cNvSpPr txBox="1"/>
          <p:nvPr/>
        </p:nvSpPr>
        <p:spPr>
          <a:xfrm>
            <a:off x="428629" y="376537"/>
            <a:ext cx="8296275" cy="523220"/>
          </a:xfrm>
          <a:prstGeom prst="rect">
            <a:avLst/>
          </a:prstGeom>
          <a:noFill/>
          <a:ln>
            <a:noFill/>
          </a:ln>
        </p:spPr>
        <p:txBody>
          <a:bodyPr wrap="square" lIns="91440" tIns="45720" rIns="91440" bIns="45720" rtlCol="0" anchor="t">
            <a:spAutoFit/>
          </a:bodyPr>
          <a:lstStyle/>
          <a:p>
            <a:pPr algn="ctr"/>
            <a:r>
              <a:rPr lang="en-US" sz="2800" b="1" dirty="0">
                <a:solidFill>
                  <a:srgbClr val="002060"/>
                </a:solidFill>
                <a:latin typeface="Aptos" panose="020B0004020202020204" pitchFamily="34" charset="0"/>
                <a:ea typeface="ＭＳ Ｐゴシック"/>
              </a:rPr>
              <a:t>Upcoming / Future Activities</a:t>
            </a:r>
          </a:p>
        </p:txBody>
      </p:sp>
      <p:pic>
        <p:nvPicPr>
          <p:cNvPr id="2" name="Picture 1">
            <a:extLst>
              <a:ext uri="{FF2B5EF4-FFF2-40B4-BE49-F238E27FC236}">
                <a16:creationId xmlns:a16="http://schemas.microsoft.com/office/drawing/2014/main" id="{8E87A2E5-D67A-7914-9F3D-3E54A3834A26}"/>
              </a:ext>
            </a:extLst>
          </p:cNvPr>
          <p:cNvPicPr>
            <a:picLocks noChangeAspect="1"/>
          </p:cNvPicPr>
          <p:nvPr/>
        </p:nvPicPr>
        <p:blipFill rotWithShape="1">
          <a:blip r:embed="rId3">
            <a:extLst>
              <a:ext uri="{28A0092B-C50C-407E-A947-70E740481C1C}">
                <a14:useLocalDpi xmlns:a14="http://schemas.microsoft.com/office/drawing/2010/main" val="0"/>
              </a:ext>
            </a:extLst>
          </a:blip>
          <a:srcRect b="50000"/>
          <a:stretch/>
        </p:blipFill>
        <p:spPr>
          <a:xfrm>
            <a:off x="112360" y="76203"/>
            <a:ext cx="984495" cy="1045439"/>
          </a:xfrm>
          <a:prstGeom prst="rect">
            <a:avLst/>
          </a:prstGeom>
        </p:spPr>
      </p:pic>
    </p:spTree>
    <p:extLst>
      <p:ext uri="{BB962C8B-B14F-4D97-AF65-F5344CB8AC3E}">
        <p14:creationId xmlns:p14="http://schemas.microsoft.com/office/powerpoint/2010/main" val="3958685533"/>
      </p:ext>
    </p:extLst>
  </p:cSld>
  <p:clrMapOvr>
    <a:masterClrMapping/>
  </p:clrMapOvr>
</p:sld>
</file>

<file path=ppt/theme/theme1.xml><?xml version="1.0" encoding="utf-8"?>
<a:theme xmlns:a="http://schemas.openxmlformats.org/drawingml/2006/main" name="ASN template BLUE">
  <a:themeElements>
    <a:clrScheme name="ASN template 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Georgia">
      <a:maj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6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64" charset="-128"/>
          </a:defRPr>
        </a:defPPr>
      </a:lstStyle>
    </a:lnDef>
  </a:objectDefaults>
  <a:extraClrSchemeLst>
    <a:extraClrScheme>
      <a:clrScheme name="ASN template 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SN template 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SN template 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SN template 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SN template 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SN template 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SN template 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SN template 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SN template 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SN template 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SN template 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SN template 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13d14d63-9629-4870-98ae-99720faa1f4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6208DE5912FDD48BC1EA60195F1D996" ma:contentTypeVersion="18" ma:contentTypeDescription="Create a new document." ma:contentTypeScope="" ma:versionID="b7d6ae67dc8c6c4775032e1d84fd3f84">
  <xsd:schema xmlns:xsd="http://www.w3.org/2001/XMLSchema" xmlns:xs="http://www.w3.org/2001/XMLSchema" xmlns:p="http://schemas.microsoft.com/office/2006/metadata/properties" xmlns:ns3="13d14d63-9629-4870-98ae-99720faa1f44" xmlns:ns4="9fa4baf2-1f6e-499a-a4a9-e98a9e908398" targetNamespace="http://schemas.microsoft.com/office/2006/metadata/properties" ma:root="true" ma:fieldsID="c154e53e8aedd96d8adc16ee7ce7715e" ns3:_="" ns4:_="">
    <xsd:import namespace="13d14d63-9629-4870-98ae-99720faa1f44"/>
    <xsd:import namespace="9fa4baf2-1f6e-499a-a4a9-e98a9e908398"/>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_activity" minOccurs="0"/>
                <xsd:element ref="ns3:MediaServiceDateTaken" minOccurs="0"/>
                <xsd:element ref="ns3:MediaServiceObjectDetectorVersions" minOccurs="0"/>
                <xsd:element ref="ns3:MediaServiceAutoTags" minOccurs="0"/>
                <xsd:element ref="ns3:MediaServiceLocation" minOccurs="0"/>
                <xsd:element ref="ns3:MediaServiceGenerationTime" minOccurs="0"/>
                <xsd:element ref="ns3:MediaServiceEventHashCode" minOccurs="0"/>
                <xsd:element ref="ns3:MediaLengthInSeconds" minOccurs="0"/>
                <xsd:element ref="ns4:SharedWithUsers" minOccurs="0"/>
                <xsd:element ref="ns4:SharedWithDetails" minOccurs="0"/>
                <xsd:element ref="ns4:SharingHintHash" minOccurs="0"/>
                <xsd:element ref="ns3:MediaServiceSystemTags" minOccurs="0"/>
                <xsd:element ref="ns3:MediaServiceOCR"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d14d63-9629-4870-98ae-99720faa1f4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_activity" ma:index="12" nillable="true" ma:displayName="_activity" ma:hidden="true" ma:internalName="_activity">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SystemTags" ma:index="23" nillable="true" ma:displayName="MediaServiceSystemTags" ma:hidden="true" ma:internalName="MediaServiceSystemTags" ma:readOnly="true">
      <xsd:simpleType>
        <xsd:restriction base="dms:Note"/>
      </xsd:simpleType>
    </xsd:element>
    <xsd:element name="MediaServiceOCR" ma:index="24" nillable="true" ma:displayName="Extracted Text" ma:internalName="MediaServiceOCR" ma:readOnly="true">
      <xsd:simpleType>
        <xsd:restriction base="dms:Note">
          <xsd:maxLength value="255"/>
        </xsd:restriction>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fa4baf2-1f6e-499a-a4a9-e98a9e908398"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SharingHintHash" ma:index="2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262046E-5F5E-4CDD-B8AC-C6207080B10B}">
  <ds:schemaRefs>
    <ds:schemaRef ds:uri="http://schemas.microsoft.com/office/2006/documentManagement/types"/>
    <ds:schemaRef ds:uri="http://schemas.openxmlformats.org/package/2006/metadata/core-properties"/>
    <ds:schemaRef ds:uri="http://schemas.microsoft.com/office/2006/metadata/properties"/>
    <ds:schemaRef ds:uri="http://purl.org/dc/dcmitype/"/>
    <ds:schemaRef ds:uri="http://purl.org/dc/elements/1.1/"/>
    <ds:schemaRef ds:uri="http://schemas.microsoft.com/office/infopath/2007/PartnerControls"/>
    <ds:schemaRef ds:uri="http://purl.org/dc/terms/"/>
    <ds:schemaRef ds:uri="9fa4baf2-1f6e-499a-a4a9-e98a9e908398"/>
    <ds:schemaRef ds:uri="13d14d63-9629-4870-98ae-99720faa1f44"/>
    <ds:schemaRef ds:uri="http://www.w3.org/XML/1998/namespace"/>
  </ds:schemaRefs>
</ds:datastoreItem>
</file>

<file path=customXml/itemProps2.xml><?xml version="1.0" encoding="utf-8"?>
<ds:datastoreItem xmlns:ds="http://schemas.openxmlformats.org/officeDocument/2006/customXml" ds:itemID="{7172479D-3478-4009-9372-1AB1CFDC4E42}">
  <ds:schemaRefs>
    <ds:schemaRef ds:uri="http://schemas.microsoft.com/sharepoint/v3/contenttype/forms"/>
  </ds:schemaRefs>
</ds:datastoreItem>
</file>

<file path=customXml/itemProps3.xml><?xml version="1.0" encoding="utf-8"?>
<ds:datastoreItem xmlns:ds="http://schemas.openxmlformats.org/officeDocument/2006/customXml" ds:itemID="{08072291-F2C8-45EC-BDCB-FD9B723B28F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3d14d63-9629-4870-98ae-99720faa1f44"/>
    <ds:schemaRef ds:uri="9fa4baf2-1f6e-499a-a4a9-e98a9e90839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10227</TotalTime>
  <Words>1964</Words>
  <Application>Microsoft Office PowerPoint</Application>
  <PresentationFormat>On-screen Show (4:3)</PresentationFormat>
  <Paragraphs>221</Paragraphs>
  <Slides>11</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Aptos</vt:lpstr>
      <vt:lpstr>Arial</vt:lpstr>
      <vt:lpstr>Arial Black</vt:lpstr>
      <vt:lpstr>Calibri</vt:lpstr>
      <vt:lpstr>Courier New</vt:lpstr>
      <vt:lpstr>Georgia</vt:lpstr>
      <vt:lpstr>Symbol</vt:lpstr>
      <vt:lpstr>ASN template BLUE</vt:lpstr>
      <vt:lpstr>PowerPoint Presentation</vt:lpstr>
      <vt:lpstr>PowerPoint Presentation</vt:lpstr>
      <vt:lpstr>PowerPoint Presentation</vt:lpstr>
      <vt:lpstr>PowerPoint Presentation</vt:lpstr>
      <vt:lpstr>PowerPoint Presentation</vt:lpstr>
      <vt:lpstr>PowerPoint Presentation</vt:lpstr>
      <vt:lpstr>Summary 2020-2025</vt:lpstr>
      <vt:lpstr>PowerPoint Presentation</vt:lpstr>
      <vt:lpstr>PowerPoint Presentation</vt:lpstr>
      <vt:lpstr>PowerPoint Presentation</vt:lpstr>
      <vt:lpstr>PowerPoint Presentation</vt:lpstr>
    </vt:vector>
  </TitlesOfParts>
  <Company>Thomas M. Hyde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M. Hyde</dc:creator>
  <cp:lastModifiedBy>Dante Preciado</cp:lastModifiedBy>
  <cp:revision>545</cp:revision>
  <cp:lastPrinted>2011-04-12T15:40:52Z</cp:lastPrinted>
  <dcterms:created xsi:type="dcterms:W3CDTF">2011-04-11T13:15:13Z</dcterms:created>
  <dcterms:modified xsi:type="dcterms:W3CDTF">2025-05-09T02:32:42Z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0x010100D6208DE5912FDD48BC1EA60195F1D996</vt:lpwstr>
  </property>
  <property fmtid="{D5CDD505-2E9C-101B-9397-08002B2CF9AE}" pid="3" name="MediaServiceImageTags">
    <vt:lpwstr/>
  </property>
</Properties>
</file>