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9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4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24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veOnlin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9037FBD-408E-F247-B87D-DB6DCA4B8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974020-082E-6446-8887-E9013BDB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90061-C993-0045-AE79-04AFB8107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276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BAF2-A4B4-1D40-A9D1-1BBF5B57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714B-71C5-7A45-94EC-D3AE6959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46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C1B0-9994-4C4C-BD94-CC8B5DEC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1E56C-9447-644C-8B06-D70EADD28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8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BFE0-5044-C846-B9AB-C02DCF72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DA91-4037-1848-9E7F-BE5DE9745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19CFD-E088-4C4F-951A-6952ED456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64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C3D3-42AE-A54E-A654-9FCFC6CC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5B9AE-EF66-2F4D-B25D-1CC721DC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EF96F-3CC6-F548-9E85-4610F9F21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B672B-2FA2-D14F-8821-69B4CA7A0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61491-59EC-B34D-A27C-B34EEF382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2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B716-1077-6741-98A2-EB34A573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5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37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767C-5DED-A340-B5DB-0268A2F0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01AD-8FF1-CA4D-ACF2-437D626F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9C0E9-683E-834F-81DD-52C065AB2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68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B240-6272-1249-93D1-F89D8C04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AED66-3B4B-1B43-A548-AA3483C5F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9398C-D56D-5647-A023-00BC0EB60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4659EA4D-FB99-A348-B192-51DF6E949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16875"/>
          <a:stretch/>
        </p:blipFill>
        <p:spPr>
          <a:xfrm>
            <a:off x="0" y="1157288"/>
            <a:ext cx="12192000" cy="57007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A2DD4-AFFB-404B-BE2B-FD107BDE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FC1B1-9200-1C48-8033-ADC987D7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43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8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E8BA-9F0E-FD42-88E5-D3CB6A5E3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4A308-F207-1B47-B75D-83F846162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9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DF2518-ABEF-4D32-8F31-A4BFAB595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80963"/>
              </p:ext>
            </p:extLst>
          </p:nvPr>
        </p:nvGraphicFramePr>
        <p:xfrm>
          <a:off x="1268089" y="1245333"/>
          <a:ext cx="9622650" cy="4405189"/>
        </p:xfrm>
        <a:graphic>
          <a:graphicData uri="http://schemas.openxmlformats.org/drawingml/2006/table">
            <a:tbl>
              <a:tblPr/>
              <a:tblGrid>
                <a:gridCol w="4534287">
                  <a:extLst>
                    <a:ext uri="{9D8B030D-6E8A-4147-A177-3AD203B41FA5}">
                      <a16:colId xmlns:a16="http://schemas.microsoft.com/office/drawing/2014/main" val="2997937964"/>
                    </a:ext>
                  </a:extLst>
                </a:gridCol>
                <a:gridCol w="5088363">
                  <a:extLst>
                    <a:ext uri="{9D8B030D-6E8A-4147-A177-3AD203B41FA5}">
                      <a16:colId xmlns:a16="http://schemas.microsoft.com/office/drawing/2014/main" val="3461633799"/>
                    </a:ext>
                  </a:extLst>
                </a:gridCol>
              </a:tblGrid>
              <a:tr h="625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AFFILIATION/FINANCIAL INTERESTS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(prior 12 months)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ENTITIES</a:t>
                      </a: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430749"/>
                  </a:ext>
                </a:extLst>
              </a:tr>
              <a:tr h="438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Grants/Research Support 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353008"/>
                  </a:ext>
                </a:extLst>
              </a:tr>
              <a:tr h="6172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Scientific Advisory Board/Consultant/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Board of Directors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635153"/>
                  </a:ext>
                </a:extLst>
              </a:tr>
              <a:tr h="50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Owner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07349"/>
                  </a:ext>
                </a:extLst>
              </a:tr>
              <a:tr h="642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Speakers Bureau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73886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Stock Shareholder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627331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79205"/>
                  </a:ext>
                </a:extLst>
              </a:tr>
              <a:tr h="642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Other  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21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0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0646-DF77-2243-8118-4DBF615F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2425"/>
            <a:ext cx="10515600" cy="6713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No conflicts to disclose</a:t>
            </a:r>
          </a:p>
        </p:txBody>
      </p:sp>
    </p:spTree>
    <p:extLst>
      <p:ext uri="{BB962C8B-B14F-4D97-AF65-F5344CB8AC3E}">
        <p14:creationId xmlns:p14="http://schemas.microsoft.com/office/powerpoint/2010/main" val="361926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Slide with Photography/Recording Icon: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0646-DF77-2243-8118-4DBF615F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Photography/recording/sharing/remixing/derivative works of the material are prohibited. All rights are reserved.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Appropriate icon included on bottom right of slide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500" y="5004422"/>
            <a:ext cx="1280160" cy="104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98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Slide with Photography/Recording Icon: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0646-DF77-2243-8118-4DBF615F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dirty="0"/>
              <a:t>Photography/recording of the material is permitted. This license allows </a:t>
            </a:r>
            <a:r>
              <a:rPr lang="en-US" dirty="0" err="1"/>
              <a:t>reusers</a:t>
            </a:r>
            <a:r>
              <a:rPr lang="en-US" dirty="0"/>
              <a:t> to distribute, remix, adapt, and build upon the material in any medium or format for noncommercial purposes only, and only so long as attribution is given to the creator, as stated in CCBY-NC-SA 4.0 International, subject to commercial patents and trademarks, when applicable. If you remix, adapt, or build upon the material, you must license the modified material under identical terms.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Appropriate icon included on bottom right of slide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46" y="4503137"/>
            <a:ext cx="1280160" cy="1520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1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0646-DF77-2243-8118-4DBF615F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0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181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Wingdings 2</vt:lpstr>
      <vt:lpstr>Office Theme</vt:lpstr>
      <vt:lpstr>PowerPoint Presentation</vt:lpstr>
      <vt:lpstr>Disclosures</vt:lpstr>
      <vt:lpstr>Disclosures</vt:lpstr>
      <vt:lpstr>Example Slide with Photography/Recording Icon:</vt:lpstr>
      <vt:lpstr>Example Slide with Photography/Recording Icon: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Haylie Kohn</dc:creator>
  <cp:lastModifiedBy>Haylie Kohn</cp:lastModifiedBy>
  <cp:revision>17</cp:revision>
  <dcterms:created xsi:type="dcterms:W3CDTF">2022-03-29T14:35:46Z</dcterms:created>
  <dcterms:modified xsi:type="dcterms:W3CDTF">2022-04-19T13:39:59Z</dcterms:modified>
</cp:coreProperties>
</file>